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471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13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3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79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69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5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7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4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296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BFD21-480A-4838-AB4C-085A029EE59F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DE46F64-1D24-41CE-9030-6EA2F7569CC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4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ABD58-40DE-83DD-5DAD-AC34C5B5D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/>
              <a:t>P3 – Base de données immobilière SQL (Nouvelle version)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412353-B8AD-7ADC-F028-0F3390CA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Florentin Marrouard</a:t>
            </a:r>
          </a:p>
        </p:txBody>
      </p:sp>
    </p:spTree>
    <p:extLst>
      <p:ext uri="{BB962C8B-B14F-4D97-AF65-F5344CB8AC3E}">
        <p14:creationId xmlns:p14="http://schemas.microsoft.com/office/powerpoint/2010/main" val="23157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056AB7-B3E5-A7E0-3609-AE9D66BFB45E}"/>
              </a:ext>
            </a:extLst>
          </p:cNvPr>
          <p:cNvSpPr txBox="1"/>
          <p:nvPr/>
        </p:nvSpPr>
        <p:spPr>
          <a:xfrm>
            <a:off x="1224116" y="250723"/>
            <a:ext cx="99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Étapes de la construction d’une base de données avec MYSQL</a:t>
            </a:r>
          </a:p>
        </p:txBody>
      </p:sp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A3D8ACF3-15AE-E34A-C590-3A9B115B3E93}"/>
              </a:ext>
            </a:extLst>
          </p:cNvPr>
          <p:cNvSpPr/>
          <p:nvPr/>
        </p:nvSpPr>
        <p:spPr>
          <a:xfrm>
            <a:off x="661219" y="3303636"/>
            <a:ext cx="2639962" cy="811161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donnees_communes.xlsx</a:t>
            </a:r>
          </a:p>
        </p:txBody>
      </p:sp>
      <p:sp>
        <p:nvSpPr>
          <p:cNvPr id="7" name="Organigramme : Document 6">
            <a:extLst>
              <a:ext uri="{FF2B5EF4-FFF2-40B4-BE49-F238E27FC236}">
                <a16:creationId xmlns:a16="http://schemas.microsoft.com/office/drawing/2014/main" id="{E5BC3F04-10F4-3D9E-6D98-B50F3E86851E}"/>
              </a:ext>
            </a:extLst>
          </p:cNvPr>
          <p:cNvSpPr/>
          <p:nvPr/>
        </p:nvSpPr>
        <p:spPr>
          <a:xfrm>
            <a:off x="673512" y="4321282"/>
            <a:ext cx="3701846" cy="811161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fr-esr-referentiel-geographique.xlsx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CE7273F1-03D2-1BA0-440A-AEF0A6A123BB}"/>
              </a:ext>
            </a:extLst>
          </p:cNvPr>
          <p:cNvSpPr/>
          <p:nvPr/>
        </p:nvSpPr>
        <p:spPr>
          <a:xfrm>
            <a:off x="673512" y="2212260"/>
            <a:ext cx="3701846" cy="811161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Valeurs-foncières.xlsx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5C0768-721D-D57C-F534-D230DF493842}"/>
              </a:ext>
            </a:extLst>
          </p:cNvPr>
          <p:cNvSpPr txBox="1"/>
          <p:nvPr/>
        </p:nvSpPr>
        <p:spPr>
          <a:xfrm>
            <a:off x="825909" y="781665"/>
            <a:ext cx="38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des fichiers BRUT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EAD36C20-996A-1806-0166-6797895D7CE6}"/>
              </a:ext>
            </a:extLst>
          </p:cNvPr>
          <p:cNvSpPr/>
          <p:nvPr/>
        </p:nvSpPr>
        <p:spPr>
          <a:xfrm>
            <a:off x="4645742" y="1961533"/>
            <a:ext cx="2462981" cy="2684207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du dictionnaire de données </a:t>
            </a:r>
          </a:p>
        </p:txBody>
      </p:sp>
      <p:sp>
        <p:nvSpPr>
          <p:cNvPr id="12" name="Organigramme : Document 11">
            <a:extLst>
              <a:ext uri="{FF2B5EF4-FFF2-40B4-BE49-F238E27FC236}">
                <a16:creationId xmlns:a16="http://schemas.microsoft.com/office/drawing/2014/main" id="{D1952DF4-B80C-8C6F-6512-4D9A12CF4756}"/>
              </a:ext>
            </a:extLst>
          </p:cNvPr>
          <p:cNvSpPr/>
          <p:nvPr/>
        </p:nvSpPr>
        <p:spPr>
          <a:xfrm>
            <a:off x="7846141" y="1555953"/>
            <a:ext cx="3519949" cy="81116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Region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CDA87B-5E28-BE76-ED66-2ED337CAB88D}"/>
              </a:ext>
            </a:extLst>
          </p:cNvPr>
          <p:cNvSpPr txBox="1"/>
          <p:nvPr/>
        </p:nvSpPr>
        <p:spPr>
          <a:xfrm>
            <a:off x="7846141" y="781665"/>
            <a:ext cx="381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Structuration des tables</a:t>
            </a:r>
          </a:p>
        </p:txBody>
      </p:sp>
      <p:sp>
        <p:nvSpPr>
          <p:cNvPr id="14" name="Organigramme : Document 13">
            <a:extLst>
              <a:ext uri="{FF2B5EF4-FFF2-40B4-BE49-F238E27FC236}">
                <a16:creationId xmlns:a16="http://schemas.microsoft.com/office/drawing/2014/main" id="{A5F9DF17-4D7B-41CD-2F9D-8ABCF7A5D39E}"/>
              </a:ext>
            </a:extLst>
          </p:cNvPr>
          <p:cNvSpPr/>
          <p:nvPr/>
        </p:nvSpPr>
        <p:spPr>
          <a:xfrm>
            <a:off x="7846140" y="2617841"/>
            <a:ext cx="3519949" cy="81116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Commune</a:t>
            </a:r>
          </a:p>
        </p:txBody>
      </p:sp>
      <p:sp>
        <p:nvSpPr>
          <p:cNvPr id="15" name="Organigramme : Document 14">
            <a:extLst>
              <a:ext uri="{FF2B5EF4-FFF2-40B4-BE49-F238E27FC236}">
                <a16:creationId xmlns:a16="http://schemas.microsoft.com/office/drawing/2014/main" id="{39AFD1D3-20F7-6FBB-1075-41FAF1069296}"/>
              </a:ext>
            </a:extLst>
          </p:cNvPr>
          <p:cNvSpPr/>
          <p:nvPr/>
        </p:nvSpPr>
        <p:spPr>
          <a:xfrm>
            <a:off x="7846140" y="3554364"/>
            <a:ext cx="3519949" cy="81116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Bien</a:t>
            </a:r>
          </a:p>
        </p:txBody>
      </p:sp>
      <p:sp>
        <p:nvSpPr>
          <p:cNvPr id="16" name="Organigramme : Document 15">
            <a:extLst>
              <a:ext uri="{FF2B5EF4-FFF2-40B4-BE49-F238E27FC236}">
                <a16:creationId xmlns:a16="http://schemas.microsoft.com/office/drawing/2014/main" id="{666492C1-AB81-3581-B5DB-32B78B02F204}"/>
              </a:ext>
            </a:extLst>
          </p:cNvPr>
          <p:cNvSpPr/>
          <p:nvPr/>
        </p:nvSpPr>
        <p:spPr>
          <a:xfrm>
            <a:off x="7846140" y="4616252"/>
            <a:ext cx="3519949" cy="81116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Vente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5E70C3-6397-5074-A164-60F85B611F32}"/>
              </a:ext>
            </a:extLst>
          </p:cNvPr>
          <p:cNvCxnSpPr>
            <a:stCxn id="11" idx="4"/>
            <a:endCxn id="12" idx="1"/>
          </p:cNvCxnSpPr>
          <p:nvPr/>
        </p:nvCxnSpPr>
        <p:spPr>
          <a:xfrm flipV="1">
            <a:off x="7108723" y="1961534"/>
            <a:ext cx="737418" cy="134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E946897-97F2-32CC-5295-865A5ECC37D5}"/>
              </a:ext>
            </a:extLst>
          </p:cNvPr>
          <p:cNvCxnSpPr>
            <a:endCxn id="14" idx="1"/>
          </p:cNvCxnSpPr>
          <p:nvPr/>
        </p:nvCxnSpPr>
        <p:spPr>
          <a:xfrm flipV="1">
            <a:off x="7108723" y="3023422"/>
            <a:ext cx="737417" cy="40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D38107C-33B4-1BB4-1C27-335A63E72385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7108723" y="3303637"/>
            <a:ext cx="737417" cy="65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7E29CF-911B-1D85-94A9-5A4147E4C199}"/>
              </a:ext>
            </a:extLst>
          </p:cNvPr>
          <p:cNvCxnSpPr>
            <a:cxnSpLocks/>
            <a:stCxn id="11" idx="4"/>
            <a:endCxn id="16" idx="1"/>
          </p:cNvCxnSpPr>
          <p:nvPr/>
        </p:nvCxnSpPr>
        <p:spPr>
          <a:xfrm>
            <a:off x="7108723" y="3303637"/>
            <a:ext cx="737417" cy="171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69B5CE3-8E8F-33FB-81A1-93AE24DE81BF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4375358" y="2617841"/>
            <a:ext cx="270384" cy="68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B075270-9C41-6E43-E166-620A1FEEBF78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301181" y="3303637"/>
            <a:ext cx="1344561" cy="4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FFE8C42-DD48-248D-5ED3-A453B81F0021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4375358" y="3303637"/>
            <a:ext cx="270384" cy="142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7D22C4AF-F3F3-7A07-9C23-D2FE9B7F16D1}"/>
              </a:ext>
            </a:extLst>
          </p:cNvPr>
          <p:cNvSpPr txBox="1"/>
          <p:nvPr/>
        </p:nvSpPr>
        <p:spPr>
          <a:xfrm>
            <a:off x="11665974" y="6488668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125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ACA8BA-4DA7-CA8F-F925-758E77CC5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435"/>
            <a:ext cx="12192000" cy="41271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FD5DB7-4420-6F1E-820D-2AB8848499A3}"/>
              </a:ext>
            </a:extLst>
          </p:cNvPr>
          <p:cNvSpPr txBox="1"/>
          <p:nvPr/>
        </p:nvSpPr>
        <p:spPr>
          <a:xfrm>
            <a:off x="1032387" y="191729"/>
            <a:ext cx="535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Dictionnaire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9D9B47-4B4B-389F-82C3-7A2A420E7ADC}"/>
              </a:ext>
            </a:extLst>
          </p:cNvPr>
          <p:cNvSpPr txBox="1"/>
          <p:nvPr/>
        </p:nvSpPr>
        <p:spPr>
          <a:xfrm>
            <a:off x="11665974" y="6488668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596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9B9FE0-9C4A-79FD-8C39-71B9F3315415}"/>
              </a:ext>
            </a:extLst>
          </p:cNvPr>
          <p:cNvSpPr txBox="1"/>
          <p:nvPr/>
        </p:nvSpPr>
        <p:spPr>
          <a:xfrm>
            <a:off x="1032387" y="191729"/>
            <a:ext cx="535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relationnel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10A5FF-04B4-731E-7CFA-69F48517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6" y="693262"/>
            <a:ext cx="7916380" cy="597300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10BF3C5-2F67-8E25-9496-990299275C52}"/>
              </a:ext>
            </a:extLst>
          </p:cNvPr>
          <p:cNvSpPr txBox="1"/>
          <p:nvPr/>
        </p:nvSpPr>
        <p:spPr>
          <a:xfrm>
            <a:off x="9031266" y="964504"/>
            <a:ext cx="288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Assignation des Pk et </a:t>
            </a:r>
            <a:r>
              <a:rPr lang="fr-FR" dirty="0" err="1"/>
              <a:t>Fk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Modification code département en varchar pour prendre les 2A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FF3A79-1552-F851-E486-E1B5DF5C08F2}"/>
              </a:ext>
            </a:extLst>
          </p:cNvPr>
          <p:cNvSpPr txBox="1"/>
          <p:nvPr/>
        </p:nvSpPr>
        <p:spPr>
          <a:xfrm>
            <a:off x="11665974" y="6488668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97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AFFC63-9216-2F87-CFC7-42FD141BE181}"/>
              </a:ext>
            </a:extLst>
          </p:cNvPr>
          <p:cNvSpPr txBox="1"/>
          <p:nvPr/>
        </p:nvSpPr>
        <p:spPr>
          <a:xfrm>
            <a:off x="964504" y="3059668"/>
            <a:ext cx="1058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La Suite dans SQL Workbench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C09BA4-2582-941F-3109-C54C40D8D188}"/>
              </a:ext>
            </a:extLst>
          </p:cNvPr>
          <p:cNvSpPr txBox="1"/>
          <p:nvPr/>
        </p:nvSpPr>
        <p:spPr>
          <a:xfrm>
            <a:off x="11665974" y="6488668"/>
            <a:ext cx="5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885574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43</TotalTime>
  <Words>79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Cadrage</vt:lpstr>
      <vt:lpstr>P3 – Base de données immobilière SQL (Nouvelle version)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Base de données immobilière SQL (Nouvelle version)</dc:title>
  <dc:creator>Florentin Marrouard</dc:creator>
  <cp:lastModifiedBy>Florentin Marrouard</cp:lastModifiedBy>
  <cp:revision>2</cp:revision>
  <dcterms:created xsi:type="dcterms:W3CDTF">2023-04-04T08:26:14Z</dcterms:created>
  <dcterms:modified xsi:type="dcterms:W3CDTF">2023-04-04T12:25:14Z</dcterms:modified>
</cp:coreProperties>
</file>