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8752E-385A-3983-7115-E2A88BB3F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ABB8FD-7D4F-3936-7ED9-DF110BE2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9322B-17CF-6346-7C3B-B9329B68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5BE54-B86B-2797-5648-E1EC672A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C8DB9-F9C8-359D-EA8C-985CC662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34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BEE8E-4FD1-A896-7399-1A4111CE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598276-D490-751D-F5D3-5C43F4D6C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84E7F-31C9-720F-7BFC-A2FD8C01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89011-9710-E850-6078-C49D7CD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72282-D9FE-0348-CC93-735AAB7A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76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0AA052-9C93-33E2-21E7-9245E6018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F1E3A7-6801-BD49-F68D-65BDA0E4A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41A9F-FFF1-4B39-0C8E-A34715CE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6AB39-8D01-2B0D-8AB6-759E6231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8189E5-E5B2-F15F-1BA0-89E676EB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57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EFAC7-3EB2-1CF3-122C-663B70D0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83EFD-49C4-692B-E8DA-AAE5E3B4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2DDD7-B581-F6AE-F961-23972E4E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3D767-447E-A00D-1FA7-17CFA8D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A08B-62EF-1975-7267-77709DEF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08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A9D9D-7E25-39EF-376C-4B06305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7DD28C-80CB-2779-6645-ABACED0F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EDAA1-F06B-2566-27F5-6279C78A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E58ABE-93F2-59D1-460B-62AB51D4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D632E4-F396-96D4-850C-C9E2319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75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DC842-7F91-9D90-FD91-EE747A5F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805BF5-F766-74BC-2DB1-18D6BF5B0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6E409-B865-4047-76F5-4D00DE6D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4EC742-CC79-75A9-90AB-9CC4C20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35302-79A6-AB5A-5C95-166B2D47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42D265-7549-29D3-AB57-9B08F777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BC1B3-D190-09CF-F069-F0EC8672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8A4BCC-F1A8-00DC-1599-C75ED47F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634838-A14C-FB3C-B97B-8F4D3EA7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40AF41-6FD0-C691-70CC-2F616C87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99A54F-5B65-9C37-30FF-D4ED8217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C9900A-E3D0-3818-F970-7BAB0AC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EE9F57-094A-4D18-8D53-AF8E4104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8619EE-4487-2BD8-2C0D-687D95C2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4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EC5C7-9EF0-065D-F157-E950CE71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B0214-C9EF-9A67-F79C-C6766056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8E7E4A-819A-2D69-081F-897AC698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B0C618-C9D8-3874-442D-3E17CDAD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36959D-3910-05C8-75C0-5E8A242B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2EBADA-4C94-BF4F-457A-BBF87F4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10FCBA-2201-3792-0362-DB9DC5A1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A092E-CDC6-8335-19BB-FEEA1A4F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9E1C39-C613-41BC-59BE-1A257216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BB45D0-5E0C-B6B0-0319-28B4B956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AF029B-CE76-A804-2E23-392CF5DE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E7322-111C-083B-F20A-06112292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6A8741-9DAF-8494-7439-F12D9AB0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9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17EB9-D539-2C97-1252-745F1013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3D2E2B-EDC3-8DDF-2C45-81101C3FB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A3171E-2B0B-8649-0AFA-920E23CE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3F776-45E7-D1FB-602A-4DC45DEE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EDA5A2-565C-9002-EF6A-DA95AA6A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25F61-2C5D-7DD5-03B3-41F2BDD8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61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AAAE74-E361-17A1-4FBB-0FEC3C93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9D217-2D70-D219-7FEE-B52EBE42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626B1-D4F5-6245-F790-962CAEDEC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492D-A60C-4B50-80B2-B88E8E0F219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21C86-6344-B07E-B826-9269B98F6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39CF7-43F0-4F78-5119-14003714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D51D-4185-4B8C-9246-E2A10C0C2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E4EA0AB-3574-25EB-54AC-97F0718E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9437" y="1251116"/>
            <a:ext cx="1835860" cy="5430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7CF3C5E-FC67-9BC0-9F71-3B64798D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6" y="655721"/>
            <a:ext cx="4486901" cy="173379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14A92EE-9895-E8A7-DA6D-54985AC4B69C}"/>
              </a:ext>
            </a:extLst>
          </p:cNvPr>
          <p:cNvSpPr txBox="1"/>
          <p:nvPr/>
        </p:nvSpPr>
        <p:spPr>
          <a:xfrm>
            <a:off x="0" y="0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1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A6B55A8-2E15-F3FF-0327-8220460B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194" y="3112965"/>
            <a:ext cx="3798070" cy="30960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4632ADB-287F-1C9A-8022-CA5994AEE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" y="3527361"/>
            <a:ext cx="7430537" cy="226726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8BDA822-AAB7-D75D-BC11-158ACC28850E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7484680" y="4660994"/>
            <a:ext cx="5047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2B803C9-DA05-DA1D-DC50-859F414152FA}"/>
              </a:ext>
            </a:extLst>
          </p:cNvPr>
          <p:cNvSpPr txBox="1"/>
          <p:nvPr/>
        </p:nvSpPr>
        <p:spPr>
          <a:xfrm>
            <a:off x="0" y="2735793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2 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2FA9F97-B960-2B2A-87C1-56B161DC44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407317" y="1522617"/>
            <a:ext cx="2582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9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5393D7-10E5-010D-F498-82F8354C09AC}"/>
              </a:ext>
            </a:extLst>
          </p:cNvPr>
          <p:cNvSpPr txBox="1"/>
          <p:nvPr/>
        </p:nvSpPr>
        <p:spPr>
          <a:xfrm>
            <a:off x="0" y="0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3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1BA0F8-F13E-5A8E-A92A-5B300A7B1AA2}"/>
              </a:ext>
            </a:extLst>
          </p:cNvPr>
          <p:cNvSpPr txBox="1"/>
          <p:nvPr/>
        </p:nvSpPr>
        <p:spPr>
          <a:xfrm>
            <a:off x="0" y="3226961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4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0CF15D-DB7F-871B-3FE1-EAC2F341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4972744" cy="24101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0CE182-AE38-635B-5D34-1F4EF9486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5614" y="459252"/>
            <a:ext cx="2162477" cy="2230319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9DF16B-0FC9-3BA0-652E-08F4567482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972744" y="1574412"/>
            <a:ext cx="26528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3AFF7CE5-B14B-F21A-7A45-9BB073E69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6293"/>
            <a:ext cx="5210902" cy="209579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DCE746E-B5B7-A00E-27DC-6FD0F38F9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3656" y="3629635"/>
            <a:ext cx="1846391" cy="2029108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D895EA7-F389-8092-FDBC-92D7F90D1DE2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210902" y="4644189"/>
            <a:ext cx="2548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3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F927F0C-FAB9-6611-0B32-F5015D7D6DDC}"/>
              </a:ext>
            </a:extLst>
          </p:cNvPr>
          <p:cNvSpPr txBox="1"/>
          <p:nvPr/>
        </p:nvSpPr>
        <p:spPr>
          <a:xfrm>
            <a:off x="0" y="0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5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F33DEE-93B6-E93F-E682-481609B005C9}"/>
              </a:ext>
            </a:extLst>
          </p:cNvPr>
          <p:cNvSpPr txBox="1"/>
          <p:nvPr/>
        </p:nvSpPr>
        <p:spPr>
          <a:xfrm>
            <a:off x="0" y="3226961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6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746A58-90CE-6EED-599B-40FFE05DD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651"/>
            <a:ext cx="6706536" cy="16194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CD1338-76E1-088B-92A3-08D05B874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7022" y="1405652"/>
            <a:ext cx="1399111" cy="5334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08FE89-D318-33C1-4649-6061345E0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1924"/>
            <a:ext cx="6763694" cy="20672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7924FE5-D02F-0920-2256-96B2B7ECE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8002" y="4231476"/>
            <a:ext cx="4568674" cy="1848108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227C0CE-23F0-7E91-5DC1-5E2A6A33A5D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706536" y="1672389"/>
            <a:ext cx="2615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B36E402-9B93-5A52-28CB-9AC6FDCD7BB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763694" y="5155530"/>
            <a:ext cx="7889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17C7AF9-E3ED-7C02-9091-9D0916D34A5E}"/>
              </a:ext>
            </a:extLst>
          </p:cNvPr>
          <p:cNvSpPr txBox="1"/>
          <p:nvPr/>
        </p:nvSpPr>
        <p:spPr>
          <a:xfrm>
            <a:off x="0" y="0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7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EE1347-C2A8-9273-D132-9D3BDB448C17}"/>
              </a:ext>
            </a:extLst>
          </p:cNvPr>
          <p:cNvSpPr txBox="1"/>
          <p:nvPr/>
        </p:nvSpPr>
        <p:spPr>
          <a:xfrm>
            <a:off x="0" y="3226961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8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5A79F0-DA2A-BA72-3621-9CA695F6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2698"/>
            <a:ext cx="6925642" cy="24673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F8A3D-BF97-FDAB-A2AF-27C97306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0289" y="3597434"/>
            <a:ext cx="3115785" cy="265784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9EE7976-4CC2-D761-A653-DC6C1CB0220C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6925642" y="4926357"/>
            <a:ext cx="15987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F3013993-905D-87F4-B585-B4E49CBA0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6230219" cy="256258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4E4A635-88CB-5A54-3D49-0082CF247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5554" y="1369596"/>
            <a:ext cx="988796" cy="56205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A3A1CD6-465B-9C3E-4BE6-F0415B556301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6230219" y="1650623"/>
            <a:ext cx="3814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9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C55286-74D4-9EC4-3717-2A0B70E02898}"/>
              </a:ext>
            </a:extLst>
          </p:cNvPr>
          <p:cNvSpPr txBox="1"/>
          <p:nvPr/>
        </p:nvSpPr>
        <p:spPr>
          <a:xfrm>
            <a:off x="0" y="0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9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BFDDDB-B4D1-1651-BA86-66F8FF18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40" y="0"/>
            <a:ext cx="209906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994BD4-0737-61FF-4B78-BE07C07A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9036"/>
            <a:ext cx="7663260" cy="257992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F1A017D-F74B-65BE-E8DA-EDAC960BE6C0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663260" y="3429000"/>
            <a:ext cx="242968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7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7BB4BF-B642-ED4F-DE44-F623B726EFAF}"/>
              </a:ext>
            </a:extLst>
          </p:cNvPr>
          <p:cNvSpPr txBox="1"/>
          <p:nvPr/>
        </p:nvSpPr>
        <p:spPr>
          <a:xfrm>
            <a:off x="0" y="0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10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DB9141-24AC-78D2-E8DA-B65BB0DB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943"/>
            <a:ext cx="11946017" cy="30293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400334-B268-F4B8-5444-728BD67F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16" y="4731873"/>
            <a:ext cx="4553468" cy="1259853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BBBBAD6-9B43-ADD1-8558-571D4B816C7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73009" y="3549316"/>
            <a:ext cx="841" cy="118255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3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C844324-E94C-C80B-55DE-B45307CC0BFC}"/>
              </a:ext>
            </a:extLst>
          </p:cNvPr>
          <p:cNvSpPr txBox="1"/>
          <p:nvPr/>
        </p:nvSpPr>
        <p:spPr>
          <a:xfrm>
            <a:off x="0" y="0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11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F4A3A0-C38F-665A-F88E-D66D2896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327"/>
            <a:ext cx="7421011" cy="29626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7A12EA-26F3-9191-9B5E-422FC80F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101" y="1745617"/>
            <a:ext cx="3219899" cy="221010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8711652-A4DF-7B03-2DAD-9C9645247B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421011" y="2850671"/>
            <a:ext cx="155109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2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C844324-E94C-C80B-55DE-B45307CC0BFC}"/>
              </a:ext>
            </a:extLst>
          </p:cNvPr>
          <p:cNvSpPr txBox="1"/>
          <p:nvPr/>
        </p:nvSpPr>
        <p:spPr>
          <a:xfrm>
            <a:off x="0" y="0"/>
            <a:ext cx="124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12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7A12EA-26F3-9191-9B5E-422FC80F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6322" y="2323946"/>
            <a:ext cx="2680213" cy="22101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CEC79EA-C161-FEA9-E27D-3A36E93D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050"/>
            <a:ext cx="8459381" cy="39439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A828A9-9ADD-30CA-FD10-721A72CE330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8459381" y="3429000"/>
            <a:ext cx="926941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</Words>
  <Application>Microsoft Office PowerPoint</Application>
  <PresentationFormat>Grand écran</PresentationFormat>
  <Paragraphs>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Florentin Marrouard</dc:creator>
  <cp:lastModifiedBy>Florentin Marrouard</cp:lastModifiedBy>
  <cp:revision>2</cp:revision>
  <dcterms:created xsi:type="dcterms:W3CDTF">2023-03-29T15:10:42Z</dcterms:created>
  <dcterms:modified xsi:type="dcterms:W3CDTF">2023-03-29T18:59:34Z</dcterms:modified>
</cp:coreProperties>
</file>