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Noto Sans Symbols" panose="020B050204050402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34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Julien </a:t>
            </a:r>
            <a:r>
              <a:rPr lang="fr-FR" sz="2800" dirty="0" err="1"/>
              <a:t>Laole</a:t>
            </a:r>
            <a:endParaRPr sz="2800" dirty="0"/>
          </a:p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l’alimentation dans le monde</a:t>
            </a:r>
            <a:endParaRPr dirty="0"/>
          </a:p>
        </p:txBody>
      </p:sp>
      <p:pic>
        <p:nvPicPr>
          <p:cNvPr id="124" name="Google Shape;124;p1" descr="Tout savoir sur les bienfaits d'une alimentation bio pour bébé | Autour de  bébé | Conse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497385"/>
            <a:ext cx="6553200" cy="336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C0C9BB-A261-A3F9-C4E0-5D9A664F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28" y="1417638"/>
            <a:ext cx="10448941" cy="51929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8) Évolution de l’aide alimentaire pour les 5 pays qui en ont le plus bénéficié entre 2013 et 2016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B88E520-E6D2-5A05-02D1-0DB7317E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0221"/>
            <a:ext cx="12192000" cy="42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1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67602D-D236-3B51-7130-F02E0EC4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1847168"/>
            <a:ext cx="10082463" cy="50108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1A7ABA-2750-1B30-1D79-A4046844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8" y="1417638"/>
            <a:ext cx="11017042" cy="54753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10) Étude sur le manioc en Thaïlande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En 2017, Il y a eu 9% de personnes en sous nutrition en Thaïlande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La production de manioc est de 302280.0 milliers de tonnes.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La disponibilité intérieure de manioc est de 20.72 % de la production.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L'export de manioc représente 83.41 % de la production.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En prenant le même ratio de 13 kg/pers/an,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l'export de manioc permettrait de nourrir 5.31 millions de personnes pendant 1 an La population en sous-nutrition est de 6.2 millions d'habitants.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=&gt; On peut conclure que la Thaïlande fait trop d'exportation de manioc.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On peut en conclure que comme la Thaïlande certains pays exportent trop leurs disponibilités alimentaire, ce qui cause des cas de sous-nutrition.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Contexte</a:t>
            </a:r>
            <a:endParaRPr sz="3200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Étude sur l’alimentation dans le monde ainsi que les causes de sous nutrition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Méthodologie de l’analyse</a:t>
            </a:r>
            <a:endParaRPr sz="3200"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-Récupération des données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-Tri des données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-Analyse des données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Aucun problème de RGPD car on ne peut identifier une personne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7,5 milliards de personnes sur Terre divisé par environ 535 millions de personnes en sous nutrition nous donne un pourcentage de 7,10%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prenant la moyenne de dépense calorique journalier (homme et femme), nous arrivons à 2250kcal/jour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comptant la disponibilité alimentaire nous pourrions nourrir 123% de la population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Même calcul avec 2250kcal/jour mais avec uniquement les végétaux, nous pourrions nourrir 98% de la population avec uniquement des aliments végétaux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Aliments pour animaux : 13.2 %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Pertes : 4.6 %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Nourriture : 49.4 %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Semences : 1.6 %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Traitement : 22.5 %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Proportion Autres Utilisations : 8.8 %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082475" y="-3169083"/>
            <a:ext cx="3432000" cy="25824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l’alimentation humaine, animale et perdue (est</a:t>
            </a:r>
            <a:r>
              <a:rPr lang="fr-FR" sz="1800" dirty="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qu’on peut aussi calculer les autres ?)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Graphique ?</a:t>
            </a:r>
            <a:endParaRPr dirty="0"/>
          </a:p>
        </p:txBody>
      </p:sp>
      <p:sp>
        <p:nvSpPr>
          <p:cNvPr id="169" name="Google Shape;169;p7"/>
          <p:cNvSpPr/>
          <p:nvPr/>
        </p:nvSpPr>
        <p:spPr>
          <a:xfrm>
            <a:off x="7614811" y="-2939861"/>
            <a:ext cx="3432000" cy="25824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u="sng" dirty="0">
                <a:latin typeface="Century Gothic"/>
                <a:ea typeface="Century Gothic"/>
                <a:cs typeface="Century Gothic"/>
                <a:sym typeface="Century Gothic"/>
              </a:rPr>
              <a:t>Equation </a:t>
            </a:r>
            <a:endParaRPr sz="1600" b="1" u="sng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Production + Importations - Exportations + Variation de stock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Disponibilité intérieure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Semences + Pertes + Nourriture + Aliments pour animaux + Traitement + Autres utilisations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21976D-1A7D-03C2-9C14-FED7BC28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30" y="2476971"/>
            <a:ext cx="4172201" cy="3127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291768-88C2-CBEF-8D12-463EE3F8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37" y="2532962"/>
            <a:ext cx="3705225" cy="3705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E7F84BC-C67D-E469-3991-6EA4CC8C54E0}"/>
              </a:ext>
            </a:extLst>
          </p:cNvPr>
          <p:cNvSpPr txBox="1"/>
          <p:nvPr/>
        </p:nvSpPr>
        <p:spPr>
          <a:xfrm>
            <a:off x="3922712" y="2160554"/>
            <a:ext cx="356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Répartition de l’utilisation des céréales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BE973-9345-EC02-6DE5-33FCF71F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1417638"/>
            <a:ext cx="10696074" cy="53211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500</Words>
  <Application>Microsoft Office PowerPoint</Application>
  <PresentationFormat>Grand écran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Noto Sans Symbols</vt:lpstr>
      <vt:lpstr>Calibri</vt:lpstr>
      <vt:lpstr>Century Gothic</vt:lpstr>
      <vt:lpstr>Arial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Florentin Marrouard</cp:lastModifiedBy>
  <cp:revision>5</cp:revision>
  <dcterms:created xsi:type="dcterms:W3CDTF">2023-03-17T20:58:30Z</dcterms:created>
  <dcterms:modified xsi:type="dcterms:W3CDTF">2023-04-18T12:59:47Z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