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8" r:id="rId2"/>
    <p:sldId id="326" r:id="rId3"/>
    <p:sldId id="325" r:id="rId4"/>
    <p:sldId id="324" r:id="rId5"/>
    <p:sldId id="327" r:id="rId6"/>
    <p:sldId id="339" r:id="rId7"/>
    <p:sldId id="329" r:id="rId8"/>
    <p:sldId id="343" r:id="rId9"/>
    <p:sldId id="344" r:id="rId10"/>
    <p:sldId id="345" r:id="rId11"/>
    <p:sldId id="346" r:id="rId12"/>
    <p:sldId id="340" r:id="rId13"/>
    <p:sldId id="347" r:id="rId14"/>
    <p:sldId id="348" r:id="rId15"/>
    <p:sldId id="350" r:id="rId16"/>
    <p:sldId id="349" r:id="rId17"/>
    <p:sldId id="33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BE748-856E-4A4D-9370-3C61C893BE9F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1C8C5-1928-4F26-ADEA-96DE8F386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577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61EA0F-A667-4B49-8422-0062BC55E24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95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4" y="5110613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2021/11/29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27885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2021/11/29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13017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9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2021/11/29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9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89987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7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4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2021/11/29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33407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5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9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2021/11/29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5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54348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2021/11/29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92465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9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5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5" y="2193929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2021/11/29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06212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2021/11/29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9724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2021/11/29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128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2021/11/29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3626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2021/11/29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3117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11/29/2021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94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52650" y="1045498"/>
            <a:ext cx="7886700" cy="2922889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dirty="0">
                <a:latin typeface="Microsoft YaHei" charset="0"/>
                <a:ea typeface="Microsoft YaHei" charset="0"/>
                <a:cs typeface="Microsoft YaHei" charset="0"/>
              </a:rPr>
              <a:t>项目三  </a:t>
            </a:r>
            <a:r>
              <a:rPr lang="en-US" altLang="zh-CN" sz="4400" dirty="0">
                <a:latin typeface="Microsoft YaHei" charset="0"/>
                <a:ea typeface="Microsoft YaHei" charset="0"/>
                <a:cs typeface="Microsoft YaHei" charset="0"/>
              </a:rPr>
              <a:t>AI</a:t>
            </a:r>
            <a:r>
              <a:rPr lang="zh-CN" altLang="en-US" sz="4400" dirty="0">
                <a:latin typeface="Microsoft YaHei" charset="0"/>
                <a:ea typeface="Microsoft YaHei" charset="0"/>
                <a:cs typeface="Microsoft YaHei" charset="0"/>
              </a:rPr>
              <a:t>五子棋</a:t>
            </a:r>
            <a:br>
              <a:rPr lang="en-US" altLang="zh-CN" sz="4400" dirty="0">
                <a:latin typeface="Microsoft YaHei" charset="0"/>
                <a:ea typeface="Microsoft YaHei" charset="0"/>
                <a:cs typeface="Microsoft YaHei" charset="0"/>
              </a:rPr>
            </a:br>
            <a:endParaRPr lang="zh-CN" sz="4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26AA2E-4203-4FD4-8EED-25476FE2717E}"/>
              </a:ext>
            </a:extLst>
          </p:cNvPr>
          <p:cNvSpPr txBox="1"/>
          <p:nvPr/>
        </p:nvSpPr>
        <p:spPr>
          <a:xfrm>
            <a:off x="8036378" y="5586259"/>
            <a:ext cx="5457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孙文博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201830210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AEB16-0D4B-4032-BCA2-53772BC6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功能分解</a:t>
            </a:r>
            <a:r>
              <a:rPr lang="en-US" altLang="zh-CN" dirty="0"/>
              <a:t>-</a:t>
            </a:r>
            <a:r>
              <a:rPr lang="zh-CN" altLang="en-US" dirty="0"/>
              <a:t>设计算法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B8388E-F072-4315-98A2-04E19F3473BA}"/>
              </a:ext>
            </a:extLst>
          </p:cNvPr>
          <p:cNvSpPr txBox="1"/>
          <p:nvPr/>
        </p:nvSpPr>
        <p:spPr>
          <a:xfrm>
            <a:off x="633728" y="1561270"/>
            <a:ext cx="109245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最核心的功能当然是设计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的算法，这里使用了一种类似于打分的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优先级算法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，通过判断当前棋盘上出现的棋形种类决定先实现哪一种棋形，如果没有该棋形则依次递推，直到最后随机在棋盘上下子（仅限于没有下过的位置），首先介绍五子棋中需要注意的几类棋形：</a:t>
            </a:r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D32314-0083-4A6C-ACE9-4369FB03A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52" y="3429000"/>
            <a:ext cx="1219370" cy="183858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5BEE04B-B7E0-4795-9AE4-18AB9F246A97}"/>
              </a:ext>
            </a:extLst>
          </p:cNvPr>
          <p:cNvSpPr txBox="1"/>
          <p:nvPr/>
        </p:nvSpPr>
        <p:spPr>
          <a:xfrm>
            <a:off x="253652" y="2998488"/>
            <a:ext cx="99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活四：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C5FADB8-A39E-4EC2-8DB0-6838F0B23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708" y="3436574"/>
            <a:ext cx="1219370" cy="175284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5680CC5-D5B7-4FA0-8390-48D705BBB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24" y="3438527"/>
            <a:ext cx="1219370" cy="171473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DAF7137-7261-4835-84C9-A86E74A938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619" y="3446100"/>
            <a:ext cx="1219370" cy="173379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4204EA7-1A02-4847-8429-01B7ADBBE8C2}"/>
              </a:ext>
            </a:extLst>
          </p:cNvPr>
          <p:cNvSpPr txBox="1"/>
          <p:nvPr/>
        </p:nvSpPr>
        <p:spPr>
          <a:xfrm>
            <a:off x="1800708" y="3008015"/>
            <a:ext cx="99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冲四：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E8BABEA-3072-4AB3-8FCA-CF6EB0B777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635" y="3436574"/>
            <a:ext cx="1219370" cy="178142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67C1860-D069-4640-8CA9-442BE9E33B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490" y="3436574"/>
            <a:ext cx="1219370" cy="1514686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CA8A026C-4A19-440B-8A81-8B91FC96A307}"/>
              </a:ext>
            </a:extLst>
          </p:cNvPr>
          <p:cNvSpPr txBox="1"/>
          <p:nvPr/>
        </p:nvSpPr>
        <p:spPr>
          <a:xfrm>
            <a:off x="6403635" y="2998488"/>
            <a:ext cx="99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活三：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3268FD75-7A3D-4641-8C69-49C7631134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794" y="3377347"/>
            <a:ext cx="1219370" cy="168616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A90A54C-8131-4EBB-9774-D81F706456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679" y="3377347"/>
            <a:ext cx="1219370" cy="1438476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BBF6C8A8-0A33-45DD-8A8C-743435B4EE9B}"/>
              </a:ext>
            </a:extLst>
          </p:cNvPr>
          <p:cNvSpPr txBox="1"/>
          <p:nvPr/>
        </p:nvSpPr>
        <p:spPr>
          <a:xfrm>
            <a:off x="9369794" y="3008015"/>
            <a:ext cx="99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活二：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0E04F94-FCA6-450C-BA32-6FB87FB15F76}"/>
              </a:ext>
            </a:extLst>
          </p:cNvPr>
          <p:cNvSpPr txBox="1"/>
          <p:nvPr/>
        </p:nvSpPr>
        <p:spPr>
          <a:xfrm>
            <a:off x="604437" y="5569805"/>
            <a:ext cx="1141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注：这里先不考虑眠三和眠二的情况，因为以上几种棋形几乎涵盖了棋盘上所有需要优先考虑的情况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6476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AEB16-0D4B-4032-BCA2-53772BC6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功能分解</a:t>
            </a:r>
            <a:r>
              <a:rPr lang="en-US" altLang="zh-CN" dirty="0"/>
              <a:t>-</a:t>
            </a:r>
            <a:r>
              <a:rPr lang="zh-CN" altLang="en-US" dirty="0"/>
              <a:t>设计算法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B8388E-F072-4315-98A2-04E19F3473BA}"/>
              </a:ext>
            </a:extLst>
          </p:cNvPr>
          <p:cNvSpPr txBox="1"/>
          <p:nvPr/>
        </p:nvSpPr>
        <p:spPr>
          <a:xfrm>
            <a:off x="633728" y="1561270"/>
            <a:ext cx="109245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分别设计函数判断以上各种棋形，接着通过优先级算法判断当前实现哪种棋形（分为进攻和防守），顺序是：我方连五</a:t>
            </a:r>
            <a:r>
              <a:rPr lang="en-US" altLang="zh-CN" sz="2000" dirty="0"/>
              <a:t>&gt;</a:t>
            </a:r>
            <a:r>
              <a:rPr lang="zh-CN" altLang="en-US" sz="2000" dirty="0"/>
              <a:t>对方活四</a:t>
            </a:r>
            <a:r>
              <a:rPr lang="en-US" altLang="zh-CN" sz="2000" dirty="0"/>
              <a:t>&gt;</a:t>
            </a:r>
            <a:r>
              <a:rPr lang="zh-CN" altLang="en-US" sz="2000" dirty="0"/>
              <a:t>对方冲四</a:t>
            </a:r>
            <a:r>
              <a:rPr lang="en-US" altLang="zh-CN" sz="2000" dirty="0"/>
              <a:t>&gt;</a:t>
            </a:r>
            <a:r>
              <a:rPr lang="zh-CN" altLang="en-US" sz="2000" dirty="0"/>
              <a:t>我方活四</a:t>
            </a:r>
            <a:r>
              <a:rPr lang="en-US" altLang="zh-CN" sz="2000" dirty="0"/>
              <a:t>&gt;</a:t>
            </a:r>
            <a:r>
              <a:rPr lang="zh-CN" altLang="en-US" sz="2000" dirty="0"/>
              <a:t>对方活三</a:t>
            </a:r>
            <a:r>
              <a:rPr lang="en-US" altLang="zh-CN" sz="2000" dirty="0"/>
              <a:t>&gt;</a:t>
            </a:r>
            <a:r>
              <a:rPr lang="zh-CN" altLang="en-US" sz="2000" dirty="0"/>
              <a:t>我方活三</a:t>
            </a:r>
            <a:r>
              <a:rPr lang="en-US" altLang="zh-CN" sz="2000" dirty="0"/>
              <a:t>&gt;</a:t>
            </a:r>
            <a:r>
              <a:rPr lang="zh-CN" altLang="en-US" sz="2000" dirty="0"/>
              <a:t>对方活二</a:t>
            </a:r>
            <a:r>
              <a:rPr lang="en-US" altLang="zh-CN" sz="2000" dirty="0"/>
              <a:t>&gt;</a:t>
            </a:r>
            <a:r>
              <a:rPr lang="zh-CN" altLang="en-US" sz="2000" dirty="0"/>
              <a:t>随机落子，同时对第一步进行特判：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8B00B8-503E-4ABB-8E3D-413346ABA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54" y="2634032"/>
            <a:ext cx="5520230" cy="37680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1954DB7-9595-4BB1-87EC-01F77ADF2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51" y="2637993"/>
            <a:ext cx="4236744" cy="376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40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124D254-4BEF-4C71-9653-5D729FFB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285" y="2335386"/>
            <a:ext cx="4508715" cy="2187227"/>
          </a:xfrm>
        </p:spPr>
        <p:txBody>
          <a:bodyPr/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three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956DBC-8BD6-45B9-9C6D-BD8DD084C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9869" y="2335387"/>
            <a:ext cx="5269424" cy="2187226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函数声明与解释</a:t>
            </a:r>
          </a:p>
        </p:txBody>
      </p:sp>
    </p:spTree>
    <p:extLst>
      <p:ext uri="{BB962C8B-B14F-4D97-AF65-F5344CB8AC3E}">
        <p14:creationId xmlns:p14="http://schemas.microsoft.com/office/powerpoint/2010/main" val="595259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A5631-8F7E-463D-B56E-85AD0DC2A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函数声明与解释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56FB3E-769D-46E8-ADE4-1A2111511D33}"/>
              </a:ext>
            </a:extLst>
          </p:cNvPr>
          <p:cNvSpPr txBox="1"/>
          <p:nvPr/>
        </p:nvSpPr>
        <p:spPr>
          <a:xfrm>
            <a:off x="604437" y="1545996"/>
            <a:ext cx="666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除了助教已给的函数外，</a:t>
            </a:r>
            <a:r>
              <a:rPr lang="en-US" altLang="zh-CN" dirty="0"/>
              <a:t>Reversi.cpp</a:t>
            </a:r>
            <a:r>
              <a:rPr lang="zh-CN" altLang="en-US" dirty="0"/>
              <a:t>文件中修改过的函数有：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9B938A-85BD-4272-99CA-17B8B089523D}"/>
              </a:ext>
            </a:extLst>
          </p:cNvPr>
          <p:cNvSpPr txBox="1"/>
          <p:nvPr/>
        </p:nvSpPr>
        <p:spPr>
          <a:xfrm>
            <a:off x="604437" y="1951672"/>
            <a:ext cx="107493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判断棋形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huosi(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8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8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my_color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活四</a:t>
            </a: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chongsi(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8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altLang="zh-CN" sz="18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my_color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冲四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huosan(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8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8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my_color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活三</a:t>
            </a: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huoer(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8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8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my_color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EEF345-7D0C-433D-BAEA-CCC7432140FB}"/>
              </a:ext>
            </a:extLst>
          </p:cNvPr>
          <p:cNvSpPr txBox="1"/>
          <p:nvPr/>
        </p:nvSpPr>
        <p:spPr>
          <a:xfrm>
            <a:off x="604437" y="3429000"/>
            <a:ext cx="103777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//Generate a valid step 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生成一步合法的棋</a:t>
            </a: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pair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Reversi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::step(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my_color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E8FDEB2-6B12-4AEB-B98B-F4674E748CEA}"/>
              </a:ext>
            </a:extLst>
          </p:cNvPr>
          <p:cNvSpPr txBox="1"/>
          <p:nvPr/>
        </p:nvSpPr>
        <p:spPr>
          <a:xfrm>
            <a:off x="604437" y="4075331"/>
            <a:ext cx="103777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打印图形化棋盘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DisplayBoard()</a:t>
            </a:r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每轮结束后保存该轮棋的信息并写入复盘文件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Reversi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::saveChessBoard(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round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读取复盘文件信息，并通过上下键实现复盘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Replay(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round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处理服务器的信息，实现交互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Reversi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::handleMessage(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7345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E6F0C-80DD-4647-8B98-2C5DAFBA8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函数声明与解释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EA9076-531B-4AD2-954B-516B74C57E4F}"/>
              </a:ext>
            </a:extLst>
          </p:cNvPr>
          <p:cNvSpPr txBox="1"/>
          <p:nvPr/>
        </p:nvSpPr>
        <p:spPr>
          <a:xfrm>
            <a:off x="604437" y="1456370"/>
            <a:ext cx="666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部分代码展示：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EAD949-D593-4F7A-AC4C-6ACD4D745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49378"/>
            <a:ext cx="5275676" cy="44447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167812-A8EE-4301-AC39-8490501E0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37" y="1949378"/>
            <a:ext cx="4894984" cy="444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04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124D254-4BEF-4C71-9653-5D729FFB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285" y="2335386"/>
            <a:ext cx="4508715" cy="2187227"/>
          </a:xfrm>
        </p:spPr>
        <p:txBody>
          <a:bodyPr/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four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956DBC-8BD6-45B9-9C6D-BD8DD084C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9869" y="2335387"/>
            <a:ext cx="5269424" cy="2187226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注意要点与补充说明</a:t>
            </a:r>
          </a:p>
        </p:txBody>
      </p:sp>
    </p:spTree>
    <p:extLst>
      <p:ext uri="{BB962C8B-B14F-4D97-AF65-F5344CB8AC3E}">
        <p14:creationId xmlns:p14="http://schemas.microsoft.com/office/powerpoint/2010/main" val="3429049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675A3-95C9-4B7B-914C-B343E4C7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注意要点与补充说明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3E2A059-0066-4400-B6D3-0CE9921DC9BC}"/>
              </a:ext>
            </a:extLst>
          </p:cNvPr>
          <p:cNvSpPr txBox="1"/>
          <p:nvPr/>
        </p:nvSpPr>
        <p:spPr>
          <a:xfrm>
            <a:off x="735291" y="1857080"/>
            <a:ext cx="101809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/>
              <a:t>部分文件有所修改，一并压缩打包传至</a:t>
            </a:r>
            <a:r>
              <a:rPr lang="en-US" altLang="zh-CN" sz="2000" dirty="0"/>
              <a:t>cms</a:t>
            </a:r>
            <a:r>
              <a:rPr lang="zh-CN" altLang="en-US" sz="2000" dirty="0"/>
              <a:t>网站上；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/>
              <a:t> </a:t>
            </a:r>
            <a:r>
              <a:rPr lang="zh-CN" altLang="en-US" sz="2000" dirty="0"/>
              <a:t>复盘文件默认放在</a:t>
            </a:r>
            <a:r>
              <a:rPr lang="en-US" altLang="zh-CN" sz="2000" dirty="0"/>
              <a:t>D</a:t>
            </a:r>
            <a:r>
              <a:rPr lang="zh-CN" altLang="en-US" sz="2000" dirty="0"/>
              <a:t>盘根目录下；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/>
              <a:t> AI</a:t>
            </a:r>
            <a:r>
              <a:rPr lang="zh-CN" altLang="en-US" sz="2000" dirty="0"/>
              <a:t>算法还未达到完全智能，目前与三个</a:t>
            </a:r>
            <a:r>
              <a:rPr lang="en-US" altLang="zh-CN" sz="2000" dirty="0"/>
              <a:t>Robot</a:t>
            </a:r>
            <a:r>
              <a:rPr lang="zh-CN" altLang="en-US" sz="2000" dirty="0"/>
              <a:t>交手的战绩均为</a:t>
            </a:r>
            <a:r>
              <a:rPr lang="en-US" altLang="zh-CN" sz="2000" dirty="0"/>
              <a:t>3:0</a:t>
            </a:r>
            <a:r>
              <a:rPr lang="zh-CN" altLang="en-US" sz="2000" dirty="0"/>
              <a:t>，但是在号称世界上最强五子棋</a:t>
            </a:r>
            <a:r>
              <a:rPr lang="en-US" altLang="zh-CN" sz="2000" dirty="0"/>
              <a:t>AI-</a:t>
            </a:r>
            <a:r>
              <a:rPr lang="en-US" altLang="zh-CN" sz="2000" dirty="0" err="1"/>
              <a:t>piskvork</a:t>
            </a:r>
            <a:r>
              <a:rPr lang="zh-CN" altLang="en-US" sz="2000" dirty="0"/>
              <a:t>的手下仍然是个弟弟</a:t>
            </a:r>
            <a:r>
              <a:rPr lang="zh-CN" altLang="en-US" sz="2000" dirty="0">
                <a:sym typeface="Wingdings" panose="05000000000000000000" pitchFamily="2" charset="2"/>
              </a:rPr>
              <a:t></a:t>
            </a:r>
            <a:endParaRPr lang="en-US" altLang="zh-CN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sym typeface="Wingdings" panose="05000000000000000000" pitchFamily="2" charset="2"/>
              </a:rPr>
              <a:t>感谢助教及老师给的代码框架，非常清晰完整👍</a:t>
            </a:r>
            <a:endParaRPr lang="en-US" altLang="zh-CN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sym typeface="Wingdings" panose="05000000000000000000" pitchFamily="2" charset="2"/>
              </a:rPr>
              <a:t>期待下个项目再接再厉！</a:t>
            </a:r>
            <a:r>
              <a:rPr lang="en-US" altLang="zh-CN" sz="2000" dirty="0">
                <a:sym typeface="Wingdings" panose="05000000000000000000" pitchFamily="2" charset="2"/>
              </a:rPr>
              <a:t> </a:t>
            </a:r>
            <a:endParaRPr lang="zh-CN" altLang="en-US" sz="2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9F134C7-C6DC-4C6F-A3DD-D1A9119698B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487" y="4453713"/>
            <a:ext cx="20955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490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00811A9-01AF-476E-82BA-89E627BF0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1009" y="2015826"/>
            <a:ext cx="4874443" cy="1413174"/>
          </a:xfrm>
        </p:spPr>
        <p:txBody>
          <a:bodyPr>
            <a:normAutofit fontScale="90000"/>
          </a:bodyPr>
          <a:lstStyle/>
          <a:p>
            <a:r>
              <a:rPr lang="zh-CN" altLang="en-US" sz="6000" dirty="0"/>
              <a:t>谢谢观看！❤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7CD00C0-0AAB-45BA-9784-1894C427C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5125" y="5299149"/>
            <a:ext cx="6705599" cy="113779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QQ: 450112427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89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A681E-E535-482E-9365-285BB841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7CDFB19-9B57-4A0C-9C45-A5D239B601B1}"/>
              </a:ext>
            </a:extLst>
          </p:cNvPr>
          <p:cNvSpPr txBox="1"/>
          <p:nvPr/>
        </p:nvSpPr>
        <p:spPr>
          <a:xfrm>
            <a:off x="2036189" y="2323115"/>
            <a:ext cx="5561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项目分析与数据结构设计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D10A7B4-D14D-4044-9435-838C47596EE3}"/>
              </a:ext>
            </a:extLst>
          </p:cNvPr>
          <p:cNvSpPr/>
          <p:nvPr/>
        </p:nvSpPr>
        <p:spPr>
          <a:xfrm>
            <a:off x="1454124" y="2432406"/>
            <a:ext cx="296866" cy="30463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CF4831B-8E38-4BED-AB85-5964507DDBFE}"/>
              </a:ext>
            </a:extLst>
          </p:cNvPr>
          <p:cNvSpPr txBox="1"/>
          <p:nvPr/>
        </p:nvSpPr>
        <p:spPr>
          <a:xfrm>
            <a:off x="2036188" y="3238617"/>
            <a:ext cx="5561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功能分解与实现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9A20421-54DE-4D46-9E89-82B10C02019C}"/>
              </a:ext>
            </a:extLst>
          </p:cNvPr>
          <p:cNvSpPr txBox="1"/>
          <p:nvPr/>
        </p:nvSpPr>
        <p:spPr>
          <a:xfrm>
            <a:off x="2036188" y="4158295"/>
            <a:ext cx="5561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函数声明与解释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BA0B36-9884-4B16-8C80-DF72497B3CC0}"/>
              </a:ext>
            </a:extLst>
          </p:cNvPr>
          <p:cNvSpPr txBox="1"/>
          <p:nvPr/>
        </p:nvSpPr>
        <p:spPr>
          <a:xfrm>
            <a:off x="2036188" y="5073797"/>
            <a:ext cx="389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Segoe UI"/>
              </a:rPr>
              <a:t>注意要点与补充说明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FEE3800-DBC3-4C47-8A19-A54EEE7B3084}"/>
              </a:ext>
            </a:extLst>
          </p:cNvPr>
          <p:cNvSpPr/>
          <p:nvPr/>
        </p:nvSpPr>
        <p:spPr>
          <a:xfrm>
            <a:off x="1454124" y="3352084"/>
            <a:ext cx="296866" cy="30463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7E1741F-07CA-4857-B2CA-9433F66910B7}"/>
              </a:ext>
            </a:extLst>
          </p:cNvPr>
          <p:cNvSpPr/>
          <p:nvPr/>
        </p:nvSpPr>
        <p:spPr>
          <a:xfrm>
            <a:off x="1454124" y="4267586"/>
            <a:ext cx="296866" cy="30463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133DBCE-475C-4766-8E13-3C5D9BDAA231}"/>
              </a:ext>
            </a:extLst>
          </p:cNvPr>
          <p:cNvSpPr/>
          <p:nvPr/>
        </p:nvSpPr>
        <p:spPr>
          <a:xfrm>
            <a:off x="1454124" y="5176932"/>
            <a:ext cx="296866" cy="30463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599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124D254-4BEF-4C71-9653-5D729FFB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285" y="2335386"/>
            <a:ext cx="4508715" cy="2187227"/>
          </a:xfrm>
        </p:spPr>
        <p:txBody>
          <a:bodyPr/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956DBC-8BD6-45B9-9C6D-BD8DD084C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9869" y="2335387"/>
            <a:ext cx="5269424" cy="2187226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项目分析与数据结构设计</a:t>
            </a:r>
          </a:p>
        </p:txBody>
      </p:sp>
    </p:spTree>
    <p:extLst>
      <p:ext uri="{BB962C8B-B14F-4D97-AF65-F5344CB8AC3E}">
        <p14:creationId xmlns:p14="http://schemas.microsoft.com/office/powerpoint/2010/main" val="294458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FD457C5-44CF-48B3-B37D-A9E35F4AE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项目分析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DF9FAA8-391E-4A00-86B8-FE1BA335D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7" y="1787917"/>
            <a:ext cx="11113081" cy="435133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本项目中我们需要设计一个会下五子棋的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并打败天下无敌手，待解决的问题有：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维护一个本地棋盘，接受和发送服务器端的信息，实现机器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机器交互；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用文件保存每盘棋的信息，从而实现复盘功能；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设计算法，根据棋盘形势分析应该落子何处，打造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4….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907065-5CB4-40B9-B594-3FA408E0204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540" y="3505977"/>
            <a:ext cx="3352023" cy="335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F54B6-9025-4D63-8A22-761FD2A68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数据结构设计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8524286-497A-4252-B8FA-532FD18B1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7" y="2039179"/>
            <a:ext cx="6230219" cy="78115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F2BD163-FF5C-4B60-BE7A-B704724BC97B}"/>
              </a:ext>
            </a:extLst>
          </p:cNvPr>
          <p:cNvSpPr txBox="1"/>
          <p:nvPr/>
        </p:nvSpPr>
        <p:spPr>
          <a:xfrm>
            <a:off x="604437" y="1530332"/>
            <a:ext cx="844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本地棋盘由一个</a:t>
            </a:r>
            <a:r>
              <a:rPr lang="en-US" altLang="zh-CN" dirty="0"/>
              <a:t>19*19</a:t>
            </a:r>
            <a:r>
              <a:rPr lang="zh-CN" altLang="en-US" dirty="0"/>
              <a:t>的二维数组构成，取值</a:t>
            </a:r>
            <a:r>
              <a:rPr lang="en-US" altLang="zh-CN" dirty="0"/>
              <a:t>-1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分别代表空、黑子、白子：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1999F51-822E-4F31-94B7-29C9FF425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37" y="3745104"/>
            <a:ext cx="7754432" cy="264832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EA2204B-3198-480A-A8F5-4EAE0457A2C4}"/>
              </a:ext>
            </a:extLst>
          </p:cNvPr>
          <p:cNvSpPr txBox="1"/>
          <p:nvPr/>
        </p:nvSpPr>
        <p:spPr>
          <a:xfrm>
            <a:off x="604437" y="2965916"/>
            <a:ext cx="1012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复盘信息由一个结构体数组构成，每个元素为一步棋的信息，包括这步棋的颜色、坐标以及对应这一方下的第几步棋</a:t>
            </a:r>
            <a:r>
              <a:rPr lang="zh-CN" altLang="en-US" dirty="0">
                <a:sym typeface="Wingdings" panose="05000000000000000000" pitchFamily="2" charset="2"/>
              </a:rPr>
              <a:t>（每盘棋下完后都会把这个数组的信息写入文件保存）：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0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124D254-4BEF-4C71-9653-5D729FFB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285" y="2335386"/>
            <a:ext cx="4508715" cy="2187227"/>
          </a:xfrm>
        </p:spPr>
        <p:txBody>
          <a:bodyPr/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two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956DBC-8BD6-45B9-9C6D-BD8DD084C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9869" y="2335387"/>
            <a:ext cx="5269424" cy="2187226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功能分解与实现</a:t>
            </a:r>
          </a:p>
        </p:txBody>
      </p:sp>
    </p:spTree>
    <p:extLst>
      <p:ext uri="{BB962C8B-B14F-4D97-AF65-F5344CB8AC3E}">
        <p14:creationId xmlns:p14="http://schemas.microsoft.com/office/powerpoint/2010/main" val="177346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47FB0-2769-4961-AA3D-C6375CC9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功能分解</a:t>
            </a:r>
            <a:r>
              <a:rPr lang="en-US" altLang="zh-CN" dirty="0"/>
              <a:t>-</a:t>
            </a:r>
            <a:r>
              <a:rPr lang="zh-CN" altLang="en-US" dirty="0"/>
              <a:t>收发服务器信息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7E79F0-0B75-429B-B3D2-C32C626B0B69}"/>
              </a:ext>
            </a:extLst>
          </p:cNvPr>
          <p:cNvSpPr txBox="1"/>
          <p:nvPr/>
        </p:nvSpPr>
        <p:spPr>
          <a:xfrm>
            <a:off x="604437" y="1572589"/>
            <a:ext cx="569266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根据项目分析，我们需要实现的主要功能有三个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接受和发送服务器信息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实现复盘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设计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AI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下面先介绍第一个功能（也就是需要实现的第一个函数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handleMessage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）：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该函数的功能是将服务器给到的某一步棋的坐标和颜色传入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本地棋盘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复盘信息数组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中，服务器中每下一步棋后会执行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observe(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函数，在该函数中确认下棋坐标后会调用我们的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handleMessage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函数并把棋子信息传参进来。需要注意的是每下一步棋之后对应颜色的棋子步数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，总步数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FE506D-1521-4229-A6CF-FCCA42F90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542" y="1568719"/>
            <a:ext cx="4813013" cy="490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2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4909-0B95-4453-9559-F96451CE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功能分解</a:t>
            </a:r>
            <a:r>
              <a:rPr lang="en-US" altLang="zh-CN" dirty="0"/>
              <a:t>-</a:t>
            </a:r>
            <a:r>
              <a:rPr lang="zh-CN" altLang="en-US" dirty="0"/>
              <a:t>实现复盘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84253F-579C-4A13-9264-9C6DAE0A46F3}"/>
              </a:ext>
            </a:extLst>
          </p:cNvPr>
          <p:cNvSpPr txBox="1"/>
          <p:nvPr/>
        </p:nvSpPr>
        <p:spPr>
          <a:xfrm>
            <a:off x="604437" y="1389050"/>
            <a:ext cx="113864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为实现复盘功能，首先需要在每轮棋结束后把复盘数组信息写入对应文件（文件名命名为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round_x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为轮数），以备后续使用；这里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saveChessBoard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函数会在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每轮棋结束后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被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调用一次，传入参数为目前所在是第几轮：</a:t>
            </a:r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1BE55B-C8D5-4810-A1D0-4E7C257C5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7" y="2584896"/>
            <a:ext cx="10145541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50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50DFB-FF7F-4FFD-92A9-419C2234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功能分解</a:t>
            </a:r>
            <a:r>
              <a:rPr lang="en-US" altLang="zh-CN" dirty="0"/>
              <a:t>-</a:t>
            </a:r>
            <a:r>
              <a:rPr lang="zh-CN" altLang="en-US" dirty="0"/>
              <a:t>实现复盘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BC9945-71B0-4F09-8603-4919FAB47DAB}"/>
              </a:ext>
            </a:extLst>
          </p:cNvPr>
          <p:cNvSpPr txBox="1"/>
          <p:nvPr/>
        </p:nvSpPr>
        <p:spPr>
          <a:xfrm>
            <a:off x="399376" y="1498423"/>
            <a:ext cx="113932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在三轮棋都结束之后系统提示是否需要进行复盘，用户通过菜单选择复盘哪一轮（可重复复盘），之后进入复盘界面，通过上下左右键控制前后，通过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Esc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键停止复盘，使用图形化棋盘展示当前对局：</a:t>
            </a:r>
            <a:endParaRPr lang="zh-CN" altLang="en-US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6A1C8A-A06D-487B-AEE8-C574ACB2A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5" y="2495864"/>
            <a:ext cx="4249664" cy="391542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4467B4F-5046-4845-B8D3-1BB1F5382E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3" r="-1"/>
          <a:stretch/>
        </p:blipFill>
        <p:spPr>
          <a:xfrm>
            <a:off x="4562222" y="2495864"/>
            <a:ext cx="3789574" cy="391542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C63C6B1-D1B8-42CF-99DB-127878A0A2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0" t="914" b="1"/>
          <a:stretch/>
        </p:blipFill>
        <p:spPr>
          <a:xfrm>
            <a:off x="8470039" y="2978870"/>
            <a:ext cx="3645889" cy="343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78072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970</Words>
  <Application>Microsoft Office PowerPoint</Application>
  <PresentationFormat>宽屏</PresentationFormat>
  <Paragraphs>75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Microsoft YaHei UI</vt:lpstr>
      <vt:lpstr>等线</vt:lpstr>
      <vt:lpstr>Microsoft YaHei</vt:lpstr>
      <vt:lpstr>Microsoft YaHei</vt:lpstr>
      <vt:lpstr>Arial</vt:lpstr>
      <vt:lpstr>Calibri</vt:lpstr>
      <vt:lpstr>Segoe UI</vt:lpstr>
      <vt:lpstr>Segoe UI Light</vt:lpstr>
      <vt:lpstr>Wingdings</vt:lpstr>
      <vt:lpstr>WelcomeDoc</vt:lpstr>
      <vt:lpstr>项目三  AI五子棋 </vt:lpstr>
      <vt:lpstr>目录</vt:lpstr>
      <vt:lpstr>Part one</vt:lpstr>
      <vt:lpstr>项目分析</vt:lpstr>
      <vt:lpstr>数据结构设计</vt:lpstr>
      <vt:lpstr>Part two</vt:lpstr>
      <vt:lpstr>功能分解-收发服务器信息</vt:lpstr>
      <vt:lpstr>功能分解-实现复盘</vt:lpstr>
      <vt:lpstr>功能分解-实现复盘</vt:lpstr>
      <vt:lpstr>功能分解-设计算法</vt:lpstr>
      <vt:lpstr>功能分解-设计算法</vt:lpstr>
      <vt:lpstr>Part three</vt:lpstr>
      <vt:lpstr>函数声明与解释</vt:lpstr>
      <vt:lpstr>函数声明与解释</vt:lpstr>
      <vt:lpstr>Part four</vt:lpstr>
      <vt:lpstr>注意要点与补充说明</vt:lpstr>
      <vt:lpstr>谢谢观看！❤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项目三  AI五子棋 </dc:title>
  <dc:creator>sun wenbo</dc:creator>
  <cp:lastModifiedBy>sun wenbo</cp:lastModifiedBy>
  <cp:revision>3</cp:revision>
  <dcterms:created xsi:type="dcterms:W3CDTF">2021-11-29T07:31:09Z</dcterms:created>
  <dcterms:modified xsi:type="dcterms:W3CDTF">2021-11-29T09:16:50Z</dcterms:modified>
</cp:coreProperties>
</file>