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326" r:id="rId3"/>
    <p:sldId id="325" r:id="rId4"/>
    <p:sldId id="324" r:id="rId5"/>
    <p:sldId id="327" r:id="rId6"/>
    <p:sldId id="339" r:id="rId7"/>
    <p:sldId id="329" r:id="rId8"/>
    <p:sldId id="351" r:id="rId9"/>
    <p:sldId id="343" r:id="rId10"/>
    <p:sldId id="340" r:id="rId11"/>
    <p:sldId id="348" r:id="rId12"/>
    <p:sldId id="353" r:id="rId13"/>
    <p:sldId id="33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BE748-856E-4A4D-9370-3C61C893BE9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C8C5-1928-4F26-ADEA-96DE8F386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7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4" y="5110613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788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301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998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4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3407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434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246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621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72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128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626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1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12/13/2021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1045498"/>
            <a:ext cx="7886700" cy="292288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Microsoft YaHei" charset="0"/>
                <a:ea typeface="Microsoft YaHei" charset="0"/>
                <a:cs typeface="Microsoft YaHei" charset="0"/>
              </a:rPr>
              <a:t>项目四  </a:t>
            </a:r>
            <a:r>
              <a:rPr lang="en-US" altLang="zh-CN" sz="4400" dirty="0">
                <a:latin typeface="Microsoft YaHei" charset="0"/>
                <a:ea typeface="Microsoft YaHei" charset="0"/>
                <a:cs typeface="Microsoft YaHei" charset="0"/>
              </a:rPr>
              <a:t>My_SQL</a:t>
            </a:r>
            <a:br>
              <a:rPr lang="en-US" altLang="zh-CN" sz="4400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sz="4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26AA2E-4203-4FD4-8EED-25476FE2717E}"/>
              </a:ext>
            </a:extLst>
          </p:cNvPr>
          <p:cNvSpPr txBox="1"/>
          <p:nvPr/>
        </p:nvSpPr>
        <p:spPr>
          <a:xfrm>
            <a:off x="8036378" y="5586259"/>
            <a:ext cx="54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孙文博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201830210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模块设计与核心函数声明</a:t>
            </a:r>
          </a:p>
        </p:txBody>
      </p:sp>
    </p:spTree>
    <p:extLst>
      <p:ext uri="{BB962C8B-B14F-4D97-AF65-F5344CB8AC3E}">
        <p14:creationId xmlns:p14="http://schemas.microsoft.com/office/powerpoint/2010/main" val="59525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6F0C-80DD-4647-8B98-2C5DAFB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模块设计与函数声明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A9076-531B-4AD2-954B-516B74C57E4F}"/>
              </a:ext>
            </a:extLst>
          </p:cNvPr>
          <p:cNvSpPr txBox="1"/>
          <p:nvPr/>
        </p:nvSpPr>
        <p:spPr>
          <a:xfrm>
            <a:off x="421625" y="1456370"/>
            <a:ext cx="112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根据以上分析，函数主要有两大类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用于读写文件的函数和实现对应数据库操作功能的函数，函数声明如下：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3B447-FB58-427C-A37B-56627F065486}"/>
              </a:ext>
            </a:extLst>
          </p:cNvPr>
          <p:cNvSpPr txBox="1"/>
          <p:nvPr/>
        </p:nvSpPr>
        <p:spPr>
          <a:xfrm>
            <a:off x="421625" y="2406973"/>
            <a:ext cx="53381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读取数据库文件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read_my_sql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写入数据库文件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write_my_sql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读取所有表格及其属性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read_all_table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读取表头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写入表头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661804-E62D-4BF7-ABA4-2584852C4A8D}"/>
              </a:ext>
            </a:extLst>
          </p:cNvPr>
          <p:cNvSpPr txBox="1"/>
          <p:nvPr/>
        </p:nvSpPr>
        <p:spPr>
          <a:xfrm>
            <a:off x="5575957" y="2406973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根据指令创建表格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根据指令删除表格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查看所有表格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4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6F0C-80DD-4647-8B98-2C5DAFB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模块设计与函数声明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771DB0-DDC9-4CF8-8065-5ED181506DB3}"/>
              </a:ext>
            </a:extLst>
          </p:cNvPr>
          <p:cNvSpPr txBox="1"/>
          <p:nvPr/>
        </p:nvSpPr>
        <p:spPr>
          <a:xfrm>
            <a:off x="726985" y="1615879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向表格中插入数据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Updata_table_data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选择表格数据并展示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Selete_table_data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随着项目完善会补充其余可能需要的函数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B42D44D-ED48-4798-B8B4-269F160A737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072" y="4101844"/>
            <a:ext cx="2095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4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0811A9-01AF-476E-82BA-89E627BF0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009" y="2015826"/>
            <a:ext cx="4874443" cy="141317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谢谢观看！❤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CD00C0-0AAB-45BA-9784-1894C427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125" y="5299149"/>
            <a:ext cx="6705599" cy="113779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450112427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9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681E-E535-482E-9365-285BB841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CDFB19-9B57-4A0C-9C45-A5D239B601B1}"/>
              </a:ext>
            </a:extLst>
          </p:cNvPr>
          <p:cNvSpPr txBox="1"/>
          <p:nvPr/>
        </p:nvSpPr>
        <p:spPr>
          <a:xfrm>
            <a:off x="2036189" y="232311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项目分析与数据结构设计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10A7B4-D14D-4044-9435-838C47596EE3}"/>
              </a:ext>
            </a:extLst>
          </p:cNvPr>
          <p:cNvSpPr/>
          <p:nvPr/>
        </p:nvSpPr>
        <p:spPr>
          <a:xfrm>
            <a:off x="1454124" y="2432406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F4831B-8E38-4BED-AB85-5964507DDBFE}"/>
              </a:ext>
            </a:extLst>
          </p:cNvPr>
          <p:cNvSpPr txBox="1"/>
          <p:nvPr/>
        </p:nvSpPr>
        <p:spPr>
          <a:xfrm>
            <a:off x="2036188" y="3238617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功能分解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A20421-54DE-4D46-9E89-82B10C02019C}"/>
              </a:ext>
            </a:extLst>
          </p:cNvPr>
          <p:cNvSpPr txBox="1"/>
          <p:nvPr/>
        </p:nvSpPr>
        <p:spPr>
          <a:xfrm>
            <a:off x="2036188" y="415829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模块设计与核心函数声明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A0B36-9884-4B16-8C80-DF72497B3CC0}"/>
              </a:ext>
            </a:extLst>
          </p:cNvPr>
          <p:cNvSpPr txBox="1"/>
          <p:nvPr/>
        </p:nvSpPr>
        <p:spPr>
          <a:xfrm>
            <a:off x="2036188" y="5073797"/>
            <a:ext cx="389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Segoe UI"/>
              </a:rPr>
              <a:t>注意要点与补充说明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EE3800-DBC3-4C47-8A19-A54EEE7B3084}"/>
              </a:ext>
            </a:extLst>
          </p:cNvPr>
          <p:cNvSpPr/>
          <p:nvPr/>
        </p:nvSpPr>
        <p:spPr>
          <a:xfrm>
            <a:off x="1454124" y="3352084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E1741F-07CA-4857-B2CA-9433F66910B7}"/>
              </a:ext>
            </a:extLst>
          </p:cNvPr>
          <p:cNvSpPr/>
          <p:nvPr/>
        </p:nvSpPr>
        <p:spPr>
          <a:xfrm>
            <a:off x="1454124" y="4267586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133DBCE-475C-4766-8E13-3C5D9BDAA231}"/>
              </a:ext>
            </a:extLst>
          </p:cNvPr>
          <p:cNvSpPr/>
          <p:nvPr/>
        </p:nvSpPr>
        <p:spPr>
          <a:xfrm>
            <a:off x="1454124" y="5176932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99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项目分析与数据结构设计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294458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D457C5-44CF-48B3-B37D-A9E35F4A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F9FAA8-391E-4A00-86B8-FE1BA33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7" y="1787917"/>
            <a:ext cx="11113081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本项目中我们需要在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语言搭建一个最简单、最基础的数据库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，模拟实现数据库的基本操作，待解决的主要问题有：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如何实现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环境下代码的编译与执行（注意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环境下文件操作的不同）；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如何使用正则表达式解析指令，获取不同的操作对象；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如何使用文件保存各个表格的内容以及维护整个数据库的状态；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4….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07065-5CB4-40B9-B594-3FA408E020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946" y="3963586"/>
            <a:ext cx="2805268" cy="2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54B6-9025-4D63-8A22-761FD2A6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BD163-FF5C-4B60-BE7A-B704724BC97B}"/>
              </a:ext>
            </a:extLst>
          </p:cNvPr>
          <p:cNvSpPr txBox="1"/>
          <p:nvPr/>
        </p:nvSpPr>
        <p:spPr>
          <a:xfrm>
            <a:off x="604437" y="1502052"/>
            <a:ext cx="11160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本项目中的数据结构参考项目二网店系统的经验，构造两个结构体数组分别储存数据库状态变量和表格变量，同时再设计一个二维数组用于暂时存储需要增删改的数据库元素：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FEA6F7-37C9-4235-A059-093A17F695E4}"/>
              </a:ext>
            </a:extLst>
          </p:cNvPr>
          <p:cNvSpPr txBox="1"/>
          <p:nvPr/>
        </p:nvSpPr>
        <p:spPr>
          <a:xfrm>
            <a:off x="604437" y="2333049"/>
            <a:ext cx="49290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这里是数据结构及函数声明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数据库结构体，包括表名和文件名和表格对应序号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my_sql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[100];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维护一个数据库状态数组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my_sql_num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当前数据库状态行数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893F4D-B678-4144-92BA-90DA0A95FA13}"/>
              </a:ext>
            </a:extLst>
          </p:cNvPr>
          <p:cNvSpPr txBox="1"/>
          <p:nvPr/>
        </p:nvSpPr>
        <p:spPr>
          <a:xfrm>
            <a:off x="5711076" y="2333049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表格结构体，包括表名，文件名，各列的属性名，行数列数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column[50];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默认已有一个表头为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[100];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维护一个全体表格数组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当前数据库表格数量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00127D-951C-409F-9C74-0A76E5301738}"/>
              </a:ext>
            </a:extLst>
          </p:cNvPr>
          <p:cNvSpPr txBox="1"/>
          <p:nvPr/>
        </p:nvSpPr>
        <p:spPr>
          <a:xfrm>
            <a:off x="5711076" y="535594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[100][100];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维护一个数据二维数组，用于暂时存储更新的表格数据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row = 0, col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当前表格数据行列数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90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功能分解</a:t>
            </a:r>
          </a:p>
        </p:txBody>
      </p:sp>
    </p:spTree>
    <p:extLst>
      <p:ext uri="{BB962C8B-B14F-4D97-AF65-F5344CB8AC3E}">
        <p14:creationId xmlns:p14="http://schemas.microsoft.com/office/powerpoint/2010/main" val="1773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7FB0-2769-4961-AA3D-C6375CC9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7E79F0-0B75-429B-B3D2-C32C626B0B69}"/>
              </a:ext>
            </a:extLst>
          </p:cNvPr>
          <p:cNvSpPr txBox="1"/>
          <p:nvPr/>
        </p:nvSpPr>
        <p:spPr>
          <a:xfrm>
            <a:off x="572453" y="1556540"/>
            <a:ext cx="1104709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本项目中只要求实现一个最简单的数据库，也即实现六大类基本功能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它们对应的命令语句如下：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3073F6-4161-443B-9E20-F832706C0F2C}"/>
              </a:ext>
            </a:extLst>
          </p:cNvPr>
          <p:cNvSpPr txBox="1"/>
          <p:nvPr/>
        </p:nvSpPr>
        <p:spPr>
          <a:xfrm>
            <a:off x="604437" y="2868872"/>
            <a:ext cx="114618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name (column1,column2,···,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columnT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TO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name FROM filename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TABLE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name VALUES (value1,value2,···,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name (column1,column2,···) VALUES (value1,value2,···)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name WHERE column = value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* FROM name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（接下页）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0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A0C2F-8AC4-4E5C-AAB8-B6CA46A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CC9AD4-7559-4123-8938-7DB55FD40B04}"/>
              </a:ext>
            </a:extLst>
          </p:cNvPr>
          <p:cNvSpPr txBox="1"/>
          <p:nvPr/>
        </p:nvSpPr>
        <p:spPr>
          <a:xfrm>
            <a:off x="604437" y="1666635"/>
            <a:ext cx="86432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（接上页）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name SET column1 = value1, column2 = value2, ···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name SET column1 = value1, column2 = value2, ··· WHERE column =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column1,column2,··· FROM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DISTINCT column1,column2,··· FROM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name ORDER BY column1,column2,··· ASC|DESC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column1,column2,··· FROM name WHERE column =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column1,column2,··· FROM name TO file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9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84253F-579C-4A13-9264-9C6DAE0A46F3}"/>
              </a:ext>
            </a:extLst>
          </p:cNvPr>
          <p:cNvSpPr txBox="1"/>
          <p:nvPr/>
        </p:nvSpPr>
        <p:spPr>
          <a:xfrm>
            <a:off x="604437" y="1549305"/>
            <a:ext cx="113864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因此，我们使用一个外层循环</a:t>
            </a:r>
            <a:r>
              <a:rPr lang="en-US" altLang="zh-CN" sz="2000" dirty="0"/>
              <a:t>while(true)</a:t>
            </a:r>
            <a:r>
              <a:rPr lang="zh-CN" altLang="en-US" sz="2000" dirty="0"/>
              <a:t>不断从控制台获取指令，直到指令为</a:t>
            </a:r>
            <a:r>
              <a:rPr lang="en-US" altLang="zh-CN" sz="2000" dirty="0"/>
              <a:t>quit</a:t>
            </a:r>
            <a:r>
              <a:rPr lang="zh-CN" altLang="en-US" sz="2000" dirty="0"/>
              <a:t>时退出。这里由于还没完全掌握正则表达式，用的是最朴素的字符串匹配方法判断指令，然后调用对应函数，部分代码如下：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394FC2-D28A-41C7-8C6C-1068E9E2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9" y="2746285"/>
            <a:ext cx="5254495" cy="3501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5279F9-ED42-4611-8A43-A28A8D838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20" y="2746286"/>
            <a:ext cx="6118971" cy="35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045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900</Words>
  <Application>Microsoft Office PowerPoint</Application>
  <PresentationFormat>宽屏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Microsoft YaHei UI</vt:lpstr>
      <vt:lpstr>等线</vt:lpstr>
      <vt:lpstr>Microsoft YaHei</vt:lpstr>
      <vt:lpstr>Microsoft YaHei</vt:lpstr>
      <vt:lpstr>Arial</vt:lpstr>
      <vt:lpstr>Calibri</vt:lpstr>
      <vt:lpstr>Segoe UI</vt:lpstr>
      <vt:lpstr>Segoe UI Light</vt:lpstr>
      <vt:lpstr>Wingdings</vt:lpstr>
      <vt:lpstr>WelcomeDoc</vt:lpstr>
      <vt:lpstr>项目四  My_SQL </vt:lpstr>
      <vt:lpstr>目录</vt:lpstr>
      <vt:lpstr>Part one</vt:lpstr>
      <vt:lpstr>项目分析</vt:lpstr>
      <vt:lpstr>数据结构设计</vt:lpstr>
      <vt:lpstr>Part two</vt:lpstr>
      <vt:lpstr>功能分解</vt:lpstr>
      <vt:lpstr>功能分解</vt:lpstr>
      <vt:lpstr>功能分解</vt:lpstr>
      <vt:lpstr>Part three</vt:lpstr>
      <vt:lpstr>模块设计与函数声明</vt:lpstr>
      <vt:lpstr>模块设计与函数声明</vt:lpstr>
      <vt:lpstr>谢谢观看！❤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项目三  AI五子棋 </dc:title>
  <dc:creator>sun wenbo</dc:creator>
  <cp:lastModifiedBy>sun wenbo</cp:lastModifiedBy>
  <cp:revision>4</cp:revision>
  <dcterms:created xsi:type="dcterms:W3CDTF">2021-11-29T07:31:09Z</dcterms:created>
  <dcterms:modified xsi:type="dcterms:W3CDTF">2021-12-13T13:26:22Z</dcterms:modified>
</cp:coreProperties>
</file>