
<file path=[Content_Types].xml><?xml version="1.0" encoding="utf-8"?>
<Types xmlns="http://schemas.openxmlformats.org/package/2006/content-types">
  <Default Extension="bin" ContentType="application/vnd.openxmlformats-officedocument.oleObject"/>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3" r:id="rId1"/>
  </p:sldMasterIdLst>
  <p:notesMasterIdLst>
    <p:notesMasterId r:id="rId40"/>
  </p:notesMasterIdLst>
  <p:sldIdLst>
    <p:sldId id="331" r:id="rId2"/>
    <p:sldId id="396" r:id="rId3"/>
    <p:sldId id="333" r:id="rId4"/>
    <p:sldId id="404" r:id="rId5"/>
    <p:sldId id="273" r:id="rId6"/>
    <p:sldId id="274" r:id="rId7"/>
    <p:sldId id="402" r:id="rId8"/>
    <p:sldId id="403" r:id="rId9"/>
    <p:sldId id="276" r:id="rId10"/>
    <p:sldId id="418" r:id="rId11"/>
    <p:sldId id="419" r:id="rId12"/>
    <p:sldId id="420" r:id="rId13"/>
    <p:sldId id="421" r:id="rId14"/>
    <p:sldId id="422" r:id="rId15"/>
    <p:sldId id="423" r:id="rId16"/>
    <p:sldId id="424" r:id="rId17"/>
    <p:sldId id="425" r:id="rId18"/>
    <p:sldId id="426" r:id="rId19"/>
    <p:sldId id="427" r:id="rId20"/>
    <p:sldId id="428" r:id="rId21"/>
    <p:sldId id="429" r:id="rId22"/>
    <p:sldId id="430" r:id="rId23"/>
    <p:sldId id="431" r:id="rId24"/>
    <p:sldId id="434" r:id="rId25"/>
    <p:sldId id="435" r:id="rId26"/>
    <p:sldId id="303" r:id="rId27"/>
    <p:sldId id="436" r:id="rId28"/>
    <p:sldId id="437" r:id="rId29"/>
    <p:sldId id="438" r:id="rId30"/>
    <p:sldId id="405" r:id="rId31"/>
    <p:sldId id="416" r:id="rId32"/>
    <p:sldId id="413" r:id="rId33"/>
    <p:sldId id="414" r:id="rId34"/>
    <p:sldId id="417" r:id="rId35"/>
    <p:sldId id="411" r:id="rId36"/>
    <p:sldId id="401" r:id="rId37"/>
    <p:sldId id="407" r:id="rId38"/>
    <p:sldId id="408" r:id="rId39"/>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charset="0"/>
        <a:ea typeface="宋体" charset="-122"/>
        <a:cs typeface="+mn-cs"/>
      </a:defRPr>
    </a:lvl1pPr>
    <a:lvl2pPr marL="457200" algn="l" rtl="0" eaLnBrk="0" fontAlgn="base" hangingPunct="0">
      <a:spcBef>
        <a:spcPct val="0"/>
      </a:spcBef>
      <a:spcAft>
        <a:spcPct val="0"/>
      </a:spcAft>
      <a:defRPr kern="1200">
        <a:solidFill>
          <a:schemeClr val="tx1"/>
        </a:solidFill>
        <a:latin typeface="Arial" charset="0"/>
        <a:ea typeface="宋体" charset="-122"/>
        <a:cs typeface="+mn-cs"/>
      </a:defRPr>
    </a:lvl2pPr>
    <a:lvl3pPr marL="914400" algn="l" rtl="0" eaLnBrk="0" fontAlgn="base" hangingPunct="0">
      <a:spcBef>
        <a:spcPct val="0"/>
      </a:spcBef>
      <a:spcAft>
        <a:spcPct val="0"/>
      </a:spcAft>
      <a:defRPr kern="1200">
        <a:solidFill>
          <a:schemeClr val="tx1"/>
        </a:solidFill>
        <a:latin typeface="Arial" charset="0"/>
        <a:ea typeface="宋体" charset="-122"/>
        <a:cs typeface="+mn-cs"/>
      </a:defRPr>
    </a:lvl3pPr>
    <a:lvl4pPr marL="1371600" algn="l" rtl="0" eaLnBrk="0" fontAlgn="base" hangingPunct="0">
      <a:spcBef>
        <a:spcPct val="0"/>
      </a:spcBef>
      <a:spcAft>
        <a:spcPct val="0"/>
      </a:spcAft>
      <a:defRPr kern="1200">
        <a:solidFill>
          <a:schemeClr val="tx1"/>
        </a:solidFill>
        <a:latin typeface="Arial" charset="0"/>
        <a:ea typeface="宋体" charset="-122"/>
        <a:cs typeface="+mn-cs"/>
      </a:defRPr>
    </a:lvl4pPr>
    <a:lvl5pPr marL="1828800" algn="l" rtl="0" eaLnBrk="0" fontAlgn="base" hangingPunct="0">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srgbClr val="FF0000"/>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0"/>
      </p:ext>
    </p:extLst>
  </p:showPr>
  <p:clrMru>
    <a:srgbClr val="FF0000"/>
    <a:srgbClr val="1006D0"/>
    <a:srgbClr val="2009CD"/>
    <a:srgbClr val="000066"/>
    <a:srgbClr val="1D08B8"/>
    <a:srgbClr val="1B14AC"/>
    <a:srgbClr val="251BE3"/>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3"/>
    <p:restoredTop sz="94613"/>
  </p:normalViewPr>
  <p:slideViewPr>
    <p:cSldViewPr>
      <p:cViewPr varScale="1">
        <p:scale>
          <a:sx n="109" d="100"/>
          <a:sy n="109" d="100"/>
        </p:scale>
        <p:origin x="1674" y="11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image" Target="../media/image2.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88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kumimoji="1" sz="1200">
                <a:latin typeface="Times New Roman" pitchFamily="18" charset="0"/>
                <a:ea typeface="宋体" pitchFamily="2" charset="-122"/>
                <a:cs typeface="+mn-cs"/>
              </a:defRPr>
            </a:lvl1pPr>
          </a:lstStyle>
          <a:p>
            <a:pPr>
              <a:defRPr/>
            </a:pPr>
            <a:endParaRPr lang="zh-CN" altLang="en-US"/>
          </a:p>
        </p:txBody>
      </p:sp>
      <p:sp>
        <p:nvSpPr>
          <p:cNvPr id="12288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kumimoji="1" sz="1200">
                <a:latin typeface="Times New Roman" pitchFamily="18" charset="0"/>
                <a:ea typeface="宋体" pitchFamily="2" charset="-122"/>
                <a:cs typeface="+mn-cs"/>
              </a:defRPr>
            </a:lvl1pPr>
          </a:lstStyle>
          <a:p>
            <a:pPr>
              <a:defRPr/>
            </a:pPr>
            <a:endParaRPr lang="en-US" altLang="zh-CN"/>
          </a:p>
        </p:txBody>
      </p:sp>
      <p:sp>
        <p:nvSpPr>
          <p:cNvPr id="1434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2288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12288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kumimoji="1" sz="1200">
                <a:latin typeface="Times New Roman" pitchFamily="18" charset="0"/>
                <a:ea typeface="宋体" pitchFamily="2" charset="-122"/>
                <a:cs typeface="+mn-cs"/>
              </a:defRPr>
            </a:lvl1pPr>
          </a:lstStyle>
          <a:p>
            <a:pPr>
              <a:defRPr/>
            </a:pPr>
            <a:endParaRPr lang="en-US" altLang="zh-CN"/>
          </a:p>
        </p:txBody>
      </p:sp>
      <p:sp>
        <p:nvSpPr>
          <p:cNvPr id="12288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kumimoji="1" sz="1200" smtClean="0">
                <a:latin typeface="Times New Roman" charset="0"/>
              </a:defRPr>
            </a:lvl1pPr>
          </a:lstStyle>
          <a:p>
            <a:pPr>
              <a:defRPr/>
            </a:pPr>
            <a:fld id="{CFA5F49D-591D-9B41-976B-7C561FF9187D}" type="slidenum">
              <a:rPr lang="zh-CN" altLang="en-US"/>
              <a:pPr>
                <a:defRPr/>
              </a:pPr>
              <a:t>‹#›</a:t>
            </a:fld>
            <a:endParaRPr lang="en-US" altLang="zh-CN"/>
          </a:p>
        </p:txBody>
      </p:sp>
    </p:spTree>
    <p:extLst>
      <p:ext uri="{BB962C8B-B14F-4D97-AF65-F5344CB8AC3E}">
        <p14:creationId xmlns:p14="http://schemas.microsoft.com/office/powerpoint/2010/main" val="43176827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宋体" charset="0"/>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fld id="{03D6352C-B7EA-9646-A244-A341068A3FA1}" type="slidenum">
              <a:rPr lang="zh-CN" altLang="en-US">
                <a:latin typeface="Times New Roman" charset="0"/>
              </a:rPr>
              <a:pPr/>
              <a:t>1</a:t>
            </a:fld>
            <a:endParaRPr lang="en-US" altLang="zh-CN">
              <a:latin typeface="Times New Roman" charset="0"/>
            </a:endParaRPr>
          </a:p>
        </p:txBody>
      </p:sp>
      <p:sp>
        <p:nvSpPr>
          <p:cNvPr id="16386" name="Rectangle 2"/>
          <p:cNvSpPr>
            <a:spLocks noGrp="1" noRot="1" noChangeAspect="1" noChangeArrowheads="1" noTextEdit="1"/>
          </p:cNvSpPr>
          <p:nvPr>
            <p:ph type="sldImg"/>
          </p:nvPr>
        </p:nvSpPr>
        <p:spPr>
          <a:ln/>
        </p:spPr>
      </p:sp>
      <p:sp>
        <p:nvSpPr>
          <p:cNvPr id="163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kumimoji="0" lang="zh-CN" altLang="en-US">
              <a:latin typeface="Times New Roman" charset="0"/>
              <a:ea typeface="宋体" charset="-122"/>
            </a:endParaRPr>
          </a:p>
        </p:txBody>
      </p:sp>
    </p:spTree>
    <p:extLst>
      <p:ext uri="{BB962C8B-B14F-4D97-AF65-F5344CB8AC3E}">
        <p14:creationId xmlns:p14="http://schemas.microsoft.com/office/powerpoint/2010/main" val="3821210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46083" name="备注占位符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
        <p:nvSpPr>
          <p:cNvPr id="58372" name="灯片编号占位符 3"/>
          <p:cNvSpPr>
            <a:spLocks noGrp="1"/>
          </p:cNvSpPr>
          <p:nvPr>
            <p:ph type="sldNum" sz="quarter" idx="5"/>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0DBD9501-DFE4-4B9D-9386-00AFEBB61DD3}" type="slidenum">
              <a:rPr lang="zh-CN" altLang="en-US">
                <a:latin typeface="Calibri" panose="020F0502020204030204" pitchFamily="34" charset="0"/>
              </a:rPr>
              <a:pPr eaLnBrk="1" hangingPunct="1"/>
              <a:t>16</a:t>
            </a:fld>
            <a:endParaRPr lang="en-US" altLang="zh-CN">
              <a:latin typeface="Calibri" panose="020F0502020204030204" pitchFamily="34" charset="0"/>
            </a:endParaRPr>
          </a:p>
        </p:txBody>
      </p:sp>
    </p:spTree>
    <p:extLst>
      <p:ext uri="{BB962C8B-B14F-4D97-AF65-F5344CB8AC3E}">
        <p14:creationId xmlns:p14="http://schemas.microsoft.com/office/powerpoint/2010/main" val="31743296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9056CF55-230D-4F79-803D-FA1F0F503111}" type="slidenum">
              <a:rPr lang="zh-CN" altLang="en-US">
                <a:latin typeface="Calibri" panose="020F0502020204030204" pitchFamily="34" charset="0"/>
              </a:rPr>
              <a:pPr eaLnBrk="1" hangingPunct="1"/>
              <a:t>19</a:t>
            </a:fld>
            <a:endParaRPr lang="en-US" altLang="zh-CN">
              <a:latin typeface="Calibri" panose="020F0502020204030204" pitchFamily="34" charset="0"/>
            </a:endParaRPr>
          </a:p>
        </p:txBody>
      </p:sp>
      <p:sp>
        <p:nvSpPr>
          <p:cNvPr id="4915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49156"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zh-CN" altLang="en-US" smtClean="0"/>
          </a:p>
        </p:txBody>
      </p:sp>
    </p:spTree>
    <p:extLst>
      <p:ext uri="{BB962C8B-B14F-4D97-AF65-F5344CB8AC3E}">
        <p14:creationId xmlns:p14="http://schemas.microsoft.com/office/powerpoint/2010/main" val="27398852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9056CF55-230D-4F79-803D-FA1F0F503111}" type="slidenum">
              <a:rPr lang="zh-CN" altLang="en-US">
                <a:latin typeface="Calibri" panose="020F0502020204030204" pitchFamily="34" charset="0"/>
              </a:rPr>
              <a:pPr eaLnBrk="1" hangingPunct="1"/>
              <a:t>20</a:t>
            </a:fld>
            <a:endParaRPr lang="en-US" altLang="zh-CN">
              <a:latin typeface="Calibri" panose="020F0502020204030204" pitchFamily="34" charset="0"/>
            </a:endParaRPr>
          </a:p>
        </p:txBody>
      </p:sp>
      <p:sp>
        <p:nvSpPr>
          <p:cNvPr id="4915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49156"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zh-CN" altLang="en-US" smtClean="0"/>
          </a:p>
        </p:txBody>
      </p:sp>
    </p:spTree>
    <p:extLst>
      <p:ext uri="{BB962C8B-B14F-4D97-AF65-F5344CB8AC3E}">
        <p14:creationId xmlns:p14="http://schemas.microsoft.com/office/powerpoint/2010/main" val="32325916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E18DC28B-D502-4B77-B74B-EDAB30676F23}" type="slidenum">
              <a:rPr lang="zh-CN" altLang="en-US">
                <a:latin typeface="Calibri" panose="020F0502020204030204" pitchFamily="34" charset="0"/>
              </a:rPr>
              <a:pPr eaLnBrk="1" hangingPunct="1"/>
              <a:t>21</a:t>
            </a:fld>
            <a:endParaRPr lang="en-US" altLang="zh-CN">
              <a:latin typeface="Calibri" panose="020F0502020204030204" pitchFamily="34" charset="0"/>
            </a:endParaRPr>
          </a:p>
        </p:txBody>
      </p:sp>
      <p:sp>
        <p:nvSpPr>
          <p:cNvPr id="5017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50180"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zh-CN" altLang="en-US" smtClean="0"/>
          </a:p>
        </p:txBody>
      </p:sp>
    </p:spTree>
    <p:extLst>
      <p:ext uri="{BB962C8B-B14F-4D97-AF65-F5344CB8AC3E}">
        <p14:creationId xmlns:p14="http://schemas.microsoft.com/office/powerpoint/2010/main" val="7109518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F70063F0-1A08-46FF-A422-52EBA4BD7036}" type="slidenum">
              <a:rPr lang="zh-CN" altLang="en-US">
                <a:latin typeface="Calibri" panose="020F0502020204030204" pitchFamily="34" charset="0"/>
              </a:rPr>
              <a:pPr eaLnBrk="1" hangingPunct="1"/>
              <a:t>24</a:t>
            </a:fld>
            <a:endParaRPr lang="en-US" altLang="zh-CN">
              <a:latin typeface="Calibri" panose="020F0502020204030204" pitchFamily="34" charset="0"/>
            </a:endParaRPr>
          </a:p>
        </p:txBody>
      </p:sp>
      <p:sp>
        <p:nvSpPr>
          <p:cNvPr id="4710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47108"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zh-CN" altLang="en-US" smtClean="0"/>
          </a:p>
        </p:txBody>
      </p:sp>
    </p:spTree>
    <p:extLst>
      <p:ext uri="{BB962C8B-B14F-4D97-AF65-F5344CB8AC3E}">
        <p14:creationId xmlns:p14="http://schemas.microsoft.com/office/powerpoint/2010/main" val="4040876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6560A77D-FFA8-4729-80DA-6C0605222271}" type="slidenum">
              <a:rPr lang="zh-CN" altLang="en-US">
                <a:latin typeface="Calibri" panose="020F0502020204030204" pitchFamily="34" charset="0"/>
              </a:rPr>
              <a:pPr eaLnBrk="1" hangingPunct="1"/>
              <a:t>25</a:t>
            </a:fld>
            <a:endParaRPr lang="en-US" altLang="zh-CN">
              <a:latin typeface="Calibri" panose="020F0502020204030204" pitchFamily="34" charset="0"/>
            </a:endParaRPr>
          </a:p>
        </p:txBody>
      </p:sp>
      <p:sp>
        <p:nvSpPr>
          <p:cNvPr id="4813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48132"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zh-CN" altLang="en-US" smtClean="0"/>
          </a:p>
        </p:txBody>
      </p:sp>
    </p:spTree>
    <p:extLst>
      <p:ext uri="{BB962C8B-B14F-4D97-AF65-F5344CB8AC3E}">
        <p14:creationId xmlns:p14="http://schemas.microsoft.com/office/powerpoint/2010/main" val="20689572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fld id="{E4CD42EA-5A81-254D-9C8B-281A35F90021}" type="slidenum">
              <a:rPr lang="zh-CN" altLang="en-US">
                <a:latin typeface="Times New Roman" charset="0"/>
              </a:rPr>
              <a:pPr/>
              <a:t>26</a:t>
            </a:fld>
            <a:endParaRPr lang="en-US" altLang="zh-CN">
              <a:latin typeface="Times New Roman" charset="0"/>
            </a:endParaRPr>
          </a:p>
        </p:txBody>
      </p:sp>
      <p:sp>
        <p:nvSpPr>
          <p:cNvPr id="33794" name="Rectangle 2"/>
          <p:cNvSpPr>
            <a:spLocks noGrp="1" noRot="1" noChangeAspect="1" noChangeArrowheads="1" noTextEdit="1"/>
          </p:cNvSpPr>
          <p:nvPr>
            <p:ph type="sldImg"/>
          </p:nvPr>
        </p:nvSpPr>
        <p:spPr>
          <a:ln/>
        </p:spPr>
      </p:sp>
      <p:sp>
        <p:nvSpPr>
          <p:cNvPr id="337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kumimoji="0" lang="zh-CN" altLang="en-US">
              <a:latin typeface="Times New Roman" charset="0"/>
              <a:ea typeface="宋体" charset="-122"/>
            </a:endParaRPr>
          </a:p>
        </p:txBody>
      </p:sp>
    </p:spTree>
    <p:extLst>
      <p:ext uri="{BB962C8B-B14F-4D97-AF65-F5344CB8AC3E}">
        <p14:creationId xmlns:p14="http://schemas.microsoft.com/office/powerpoint/2010/main" val="14965308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E4D1E1CD-1D59-41D9-B390-DE0F7F855EFA}" type="slidenum">
              <a:rPr lang="zh-CN" altLang="en-US">
                <a:latin typeface="Calibri" panose="020F0502020204030204" pitchFamily="34" charset="0"/>
              </a:rPr>
              <a:pPr eaLnBrk="1" hangingPunct="1"/>
              <a:t>27</a:t>
            </a:fld>
            <a:endParaRPr lang="en-US" altLang="zh-CN">
              <a:latin typeface="Calibri" panose="020F0502020204030204" pitchFamily="34" charset="0"/>
            </a:endParaRPr>
          </a:p>
        </p:txBody>
      </p:sp>
      <p:sp>
        <p:nvSpPr>
          <p:cNvPr id="5120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51204"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zh-CN" altLang="en-US" smtClean="0"/>
          </a:p>
        </p:txBody>
      </p:sp>
    </p:spTree>
    <p:extLst>
      <p:ext uri="{BB962C8B-B14F-4D97-AF65-F5344CB8AC3E}">
        <p14:creationId xmlns:p14="http://schemas.microsoft.com/office/powerpoint/2010/main" val="28730595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fld id="{00B4F9F4-9443-EC4F-A7ED-EE690BEB6392}" type="slidenum">
              <a:rPr lang="zh-CN" altLang="en-US">
                <a:latin typeface="Times New Roman" charset="0"/>
              </a:rPr>
              <a:pPr eaLnBrk="1" hangingPunct="1"/>
              <a:t>29</a:t>
            </a:fld>
            <a:endParaRPr lang="en-US" altLang="zh-CN">
              <a:latin typeface="Times New Roman" charset="0"/>
            </a:endParaRPr>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zh-CN" altLang="en-US">
              <a:latin typeface="Times New Roman" charset="0"/>
              <a:ea typeface="宋体" charset="0"/>
            </a:endParaRPr>
          </a:p>
        </p:txBody>
      </p:sp>
    </p:spTree>
    <p:extLst>
      <p:ext uri="{BB962C8B-B14F-4D97-AF65-F5344CB8AC3E}">
        <p14:creationId xmlns:p14="http://schemas.microsoft.com/office/powerpoint/2010/main" val="302588764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fld id="{C62DFB6E-8DF7-1F43-9FEC-681F2CB03E65}" type="slidenum">
              <a:rPr lang="zh-CN" altLang="en-US">
                <a:latin typeface="Times New Roman" charset="0"/>
              </a:rPr>
              <a:pPr/>
              <a:t>30</a:t>
            </a:fld>
            <a:endParaRPr lang="en-US" altLang="zh-CN">
              <a:latin typeface="Times New Roman" charset="0"/>
            </a:endParaRPr>
          </a:p>
        </p:txBody>
      </p:sp>
      <p:sp>
        <p:nvSpPr>
          <p:cNvPr id="40962" name="Rectangle 2"/>
          <p:cNvSpPr>
            <a:spLocks noGrp="1" noRot="1" noChangeAspect="1" noChangeArrowheads="1" noTextEdit="1"/>
          </p:cNvSpPr>
          <p:nvPr>
            <p:ph type="sldImg"/>
          </p:nvPr>
        </p:nvSpPr>
        <p:spPr>
          <a:ln/>
        </p:spPr>
      </p:sp>
      <p:sp>
        <p:nvSpPr>
          <p:cNvPr id="4096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kumimoji="0" lang="zh-CN" altLang="en-US">
              <a:latin typeface="Times New Roman" charset="0"/>
              <a:ea typeface="宋体" charset="-122"/>
            </a:endParaRPr>
          </a:p>
        </p:txBody>
      </p:sp>
    </p:spTree>
    <p:extLst>
      <p:ext uri="{BB962C8B-B14F-4D97-AF65-F5344CB8AC3E}">
        <p14:creationId xmlns:p14="http://schemas.microsoft.com/office/powerpoint/2010/main" val="10001687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fld id="{A64F1BDB-52F4-1E48-B0A6-7318F981F8A4}" type="slidenum">
              <a:rPr lang="zh-CN" altLang="en-US">
                <a:latin typeface="Times New Roman" charset="0"/>
              </a:rPr>
              <a:pPr/>
              <a:t>5</a:t>
            </a:fld>
            <a:endParaRPr lang="en-US" altLang="zh-CN">
              <a:latin typeface="Times New Roman" charset="0"/>
            </a:endParaRPr>
          </a:p>
        </p:txBody>
      </p:sp>
      <p:sp>
        <p:nvSpPr>
          <p:cNvPr id="21506" name="Rectangle 2"/>
          <p:cNvSpPr>
            <a:spLocks noGrp="1" noRot="1" noChangeAspect="1" noChangeArrowheads="1" noTextEdit="1"/>
          </p:cNvSpPr>
          <p:nvPr>
            <p:ph type="sldImg"/>
          </p:nvPr>
        </p:nvSpPr>
        <p:spPr>
          <a:ln/>
        </p:spPr>
      </p:sp>
      <p:sp>
        <p:nvSpPr>
          <p:cNvPr id="2150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kumimoji="0" lang="zh-CN" altLang="en-US">
              <a:latin typeface="Times New Roman" charset="0"/>
              <a:ea typeface="宋体" charset="-122"/>
            </a:endParaRPr>
          </a:p>
        </p:txBody>
      </p:sp>
    </p:spTree>
    <p:extLst>
      <p:ext uri="{BB962C8B-B14F-4D97-AF65-F5344CB8AC3E}">
        <p14:creationId xmlns:p14="http://schemas.microsoft.com/office/powerpoint/2010/main" val="133318955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46083" name="备注占位符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
        <p:nvSpPr>
          <p:cNvPr id="58372" name="灯片编号占位符 3"/>
          <p:cNvSpPr>
            <a:spLocks noGrp="1"/>
          </p:cNvSpPr>
          <p:nvPr>
            <p:ph type="sldNum" sz="quarter" idx="5"/>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0DBD9501-DFE4-4B9D-9386-00AFEBB61DD3}" type="slidenum">
              <a:rPr lang="zh-CN" altLang="en-US">
                <a:latin typeface="Calibri" panose="020F0502020204030204" pitchFamily="34" charset="0"/>
              </a:rPr>
              <a:pPr eaLnBrk="1" hangingPunct="1"/>
              <a:t>32</a:t>
            </a:fld>
            <a:endParaRPr lang="en-US" altLang="zh-CN">
              <a:latin typeface="Calibri" panose="020F0502020204030204" pitchFamily="34" charset="0"/>
            </a:endParaRPr>
          </a:p>
        </p:txBody>
      </p:sp>
    </p:spTree>
    <p:extLst>
      <p:ext uri="{BB962C8B-B14F-4D97-AF65-F5344CB8AC3E}">
        <p14:creationId xmlns:p14="http://schemas.microsoft.com/office/powerpoint/2010/main" val="11699956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fld id="{B67B3670-EF88-0D4B-9E7B-6EB7C123BB56}" type="slidenum">
              <a:rPr lang="zh-CN" altLang="en-US">
                <a:latin typeface="Times New Roman" charset="0"/>
              </a:rPr>
              <a:pPr/>
              <a:t>6</a:t>
            </a:fld>
            <a:endParaRPr lang="en-US" altLang="zh-CN">
              <a:latin typeface="Times New Roman" charset="0"/>
            </a:endParaRPr>
          </a:p>
        </p:txBody>
      </p:sp>
      <p:sp>
        <p:nvSpPr>
          <p:cNvPr id="23554" name="Rectangle 2"/>
          <p:cNvSpPr>
            <a:spLocks noGrp="1" noRot="1" noChangeAspect="1" noChangeArrowheads="1" noTextEdit="1"/>
          </p:cNvSpPr>
          <p:nvPr>
            <p:ph type="sldImg"/>
          </p:nvPr>
        </p:nvSpPr>
        <p:spPr>
          <a:ln/>
        </p:spPr>
      </p:sp>
      <p:sp>
        <p:nvSpPr>
          <p:cNvPr id="2355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kumimoji="0" lang="zh-CN" altLang="en-US">
              <a:latin typeface="Times New Roman" charset="0"/>
              <a:ea typeface="宋体" charset="-122"/>
            </a:endParaRPr>
          </a:p>
        </p:txBody>
      </p:sp>
    </p:spTree>
    <p:extLst>
      <p:ext uri="{BB962C8B-B14F-4D97-AF65-F5344CB8AC3E}">
        <p14:creationId xmlns:p14="http://schemas.microsoft.com/office/powerpoint/2010/main" val="724948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fld id="{41A97F8E-3257-5644-A34F-83A3121132B5}" type="slidenum">
              <a:rPr lang="zh-CN" altLang="en-US">
                <a:latin typeface="Times New Roman" charset="0"/>
              </a:rPr>
              <a:pPr/>
              <a:t>9</a:t>
            </a:fld>
            <a:endParaRPr lang="en-US" altLang="zh-CN">
              <a:latin typeface="Times New Roman" charset="0"/>
            </a:endParaRPr>
          </a:p>
        </p:txBody>
      </p:sp>
      <p:sp>
        <p:nvSpPr>
          <p:cNvPr id="27650" name="Rectangle 2"/>
          <p:cNvSpPr>
            <a:spLocks noGrp="1" noRot="1" noChangeAspect="1" noChangeArrowheads="1" noTextEdit="1"/>
          </p:cNvSpPr>
          <p:nvPr>
            <p:ph type="sldImg"/>
          </p:nvPr>
        </p:nvSpPr>
        <p:spPr>
          <a:ln/>
        </p:spPr>
      </p:sp>
      <p:sp>
        <p:nvSpPr>
          <p:cNvPr id="2765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kumimoji="0" lang="zh-CN" altLang="en-US">
              <a:latin typeface="Times New Roman" charset="0"/>
              <a:ea typeface="宋体" charset="-122"/>
            </a:endParaRPr>
          </a:p>
        </p:txBody>
      </p:sp>
    </p:spTree>
    <p:extLst>
      <p:ext uri="{BB962C8B-B14F-4D97-AF65-F5344CB8AC3E}">
        <p14:creationId xmlns:p14="http://schemas.microsoft.com/office/powerpoint/2010/main" val="7984556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fld id="{52209E75-7583-6E45-8C30-F3C260DD8E32}" type="slidenum">
              <a:rPr lang="zh-CN" altLang="en-US">
                <a:latin typeface="Times New Roman" charset="0"/>
              </a:rPr>
              <a:pPr eaLnBrk="1" hangingPunct="1"/>
              <a:t>10</a:t>
            </a:fld>
            <a:endParaRPr lang="en-US" altLang="zh-CN">
              <a:latin typeface="Times New Roman" charset="0"/>
            </a:endParaRPr>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zh-CN" altLang="en-US">
              <a:latin typeface="Times New Roman" charset="0"/>
              <a:ea typeface="宋体" charset="0"/>
            </a:endParaRPr>
          </a:p>
        </p:txBody>
      </p:sp>
    </p:spTree>
    <p:extLst>
      <p:ext uri="{BB962C8B-B14F-4D97-AF65-F5344CB8AC3E}">
        <p14:creationId xmlns:p14="http://schemas.microsoft.com/office/powerpoint/2010/main" val="2536550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6F467ACB-DC1D-47BD-A4F3-C93B9D3D4EAE}" type="slidenum">
              <a:rPr lang="zh-CN" altLang="en-US">
                <a:latin typeface="Calibri" panose="020F0502020204030204" pitchFamily="34" charset="0"/>
              </a:rPr>
              <a:pPr eaLnBrk="1" hangingPunct="1"/>
              <a:t>11</a:t>
            </a:fld>
            <a:endParaRPr lang="en-US" altLang="zh-CN">
              <a:latin typeface="Calibri" panose="020F0502020204030204" pitchFamily="34" charset="0"/>
            </a:endParaRPr>
          </a:p>
        </p:txBody>
      </p:sp>
      <p:sp>
        <p:nvSpPr>
          <p:cNvPr id="4198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41988"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zh-CN" altLang="en-US" smtClean="0"/>
          </a:p>
        </p:txBody>
      </p:sp>
    </p:spTree>
    <p:extLst>
      <p:ext uri="{BB962C8B-B14F-4D97-AF65-F5344CB8AC3E}">
        <p14:creationId xmlns:p14="http://schemas.microsoft.com/office/powerpoint/2010/main" val="13590520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fld id="{39DFF25C-366A-BD4D-A684-2C7559D6DE0C}" type="slidenum">
              <a:rPr lang="zh-CN" altLang="en-US">
                <a:latin typeface="Times New Roman" charset="0"/>
              </a:rPr>
              <a:pPr eaLnBrk="1" hangingPunct="1"/>
              <a:t>12</a:t>
            </a:fld>
            <a:endParaRPr lang="en-US" altLang="zh-CN">
              <a:latin typeface="Times New Roman" charset="0"/>
            </a:endParaRPr>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zh-CN" altLang="en-US">
              <a:latin typeface="Times New Roman" charset="0"/>
              <a:ea typeface="宋体" charset="0"/>
            </a:endParaRPr>
          </a:p>
        </p:txBody>
      </p:sp>
    </p:spTree>
    <p:extLst>
      <p:ext uri="{BB962C8B-B14F-4D97-AF65-F5344CB8AC3E}">
        <p14:creationId xmlns:p14="http://schemas.microsoft.com/office/powerpoint/2010/main" val="25101346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9B52ECD0-E91D-4158-9AF8-11E97D861B5F}" type="slidenum">
              <a:rPr lang="zh-CN" altLang="en-US">
                <a:latin typeface="Calibri" panose="020F0502020204030204" pitchFamily="34" charset="0"/>
              </a:rPr>
              <a:pPr eaLnBrk="1" hangingPunct="1"/>
              <a:t>13</a:t>
            </a:fld>
            <a:endParaRPr lang="en-US" altLang="zh-CN">
              <a:latin typeface="Calibri" panose="020F0502020204030204" pitchFamily="34" charset="0"/>
            </a:endParaRPr>
          </a:p>
        </p:txBody>
      </p:sp>
      <p:sp>
        <p:nvSpPr>
          <p:cNvPr id="4403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44036"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zh-CN" altLang="en-US" dirty="0" smtClean="0"/>
          </a:p>
        </p:txBody>
      </p:sp>
    </p:spTree>
    <p:extLst>
      <p:ext uri="{BB962C8B-B14F-4D97-AF65-F5344CB8AC3E}">
        <p14:creationId xmlns:p14="http://schemas.microsoft.com/office/powerpoint/2010/main" val="1036651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B8429B98-A5B9-47D2-9205-BCB2344B0C68}" type="slidenum">
              <a:rPr lang="zh-CN" altLang="en-US">
                <a:latin typeface="Calibri" panose="020F0502020204030204" pitchFamily="34" charset="0"/>
              </a:rPr>
              <a:pPr eaLnBrk="1" hangingPunct="1"/>
              <a:t>15</a:t>
            </a:fld>
            <a:endParaRPr lang="en-US" altLang="zh-CN">
              <a:latin typeface="Calibri" panose="020F0502020204030204" pitchFamily="34" charset="0"/>
            </a:endParaRPr>
          </a:p>
        </p:txBody>
      </p:sp>
      <p:sp>
        <p:nvSpPr>
          <p:cNvPr id="4505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45060"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zh-CN" altLang="en-US" smtClean="0"/>
          </a:p>
        </p:txBody>
      </p:sp>
    </p:spTree>
    <p:extLst>
      <p:ext uri="{BB962C8B-B14F-4D97-AF65-F5344CB8AC3E}">
        <p14:creationId xmlns:p14="http://schemas.microsoft.com/office/powerpoint/2010/main" val="25621753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Line 2"/>
          <p:cNvSpPr>
            <a:spLocks noChangeShapeType="1"/>
          </p:cNvSpPr>
          <p:nvPr/>
        </p:nvSpPr>
        <p:spPr bwMode="auto">
          <a:xfrm>
            <a:off x="7315200" y="1066800"/>
            <a:ext cx="0" cy="449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5" name="Group 8"/>
          <p:cNvGrpSpPr>
            <a:grpSpLocks/>
          </p:cNvGrpSpPr>
          <p:nvPr/>
        </p:nvGrpSpPr>
        <p:grpSpPr bwMode="auto">
          <a:xfrm>
            <a:off x="7493000" y="2992438"/>
            <a:ext cx="1338263" cy="2189162"/>
            <a:chOff x="4704" y="1885"/>
            <a:chExt cx="843" cy="1379"/>
          </a:xfrm>
        </p:grpSpPr>
        <p:sp>
          <p:nvSpPr>
            <p:cNvPr id="6" name="Oval 9"/>
            <p:cNvSpPr>
              <a:spLocks noChangeArrowheads="1"/>
            </p:cNvSpPr>
            <p:nvPr/>
          </p:nvSpPr>
          <p:spPr bwMode="auto">
            <a:xfrm>
              <a:off x="4704" y="1885"/>
              <a:ext cx="127" cy="127"/>
            </a:xfrm>
            <a:prstGeom prst="ellipse">
              <a:avLst/>
            </a:prstGeom>
            <a:solidFill>
              <a:schemeClr val="tx2"/>
            </a:solidFill>
            <a:ln>
              <a:noFill/>
            </a:ln>
            <a:extLst>
              <a:ext uri="{91240B29-F687-4f45-9708-019B960494DF}"/>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mtClean="0"/>
            </a:p>
          </p:txBody>
        </p:sp>
        <p:sp>
          <p:nvSpPr>
            <p:cNvPr id="7" name="Oval 10"/>
            <p:cNvSpPr>
              <a:spLocks noChangeArrowheads="1"/>
            </p:cNvSpPr>
            <p:nvPr/>
          </p:nvSpPr>
          <p:spPr bwMode="auto">
            <a:xfrm>
              <a:off x="4883" y="1885"/>
              <a:ext cx="127" cy="127"/>
            </a:xfrm>
            <a:prstGeom prst="ellipse">
              <a:avLst/>
            </a:prstGeom>
            <a:solidFill>
              <a:schemeClr val="tx2"/>
            </a:solidFill>
            <a:ln>
              <a:noFill/>
            </a:ln>
            <a:extLst>
              <a:ext uri="{91240B29-F687-4f45-9708-019B960494DF}"/>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mtClean="0"/>
            </a:p>
          </p:txBody>
        </p:sp>
        <p:sp>
          <p:nvSpPr>
            <p:cNvPr id="8" name="Oval 11"/>
            <p:cNvSpPr>
              <a:spLocks noChangeArrowheads="1"/>
            </p:cNvSpPr>
            <p:nvPr/>
          </p:nvSpPr>
          <p:spPr bwMode="auto">
            <a:xfrm>
              <a:off x="5062" y="1885"/>
              <a:ext cx="127" cy="127"/>
            </a:xfrm>
            <a:prstGeom prst="ellipse">
              <a:avLst/>
            </a:prstGeom>
            <a:solidFill>
              <a:schemeClr val="tx2"/>
            </a:solidFill>
            <a:ln>
              <a:noFill/>
            </a:ln>
            <a:extLst>
              <a:ext uri="{91240B29-F687-4f45-9708-019B960494DF}"/>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mtClean="0"/>
            </a:p>
          </p:txBody>
        </p:sp>
        <p:sp>
          <p:nvSpPr>
            <p:cNvPr id="9" name="Oval 12"/>
            <p:cNvSpPr>
              <a:spLocks noChangeArrowheads="1"/>
            </p:cNvSpPr>
            <p:nvPr/>
          </p:nvSpPr>
          <p:spPr bwMode="auto">
            <a:xfrm>
              <a:off x="4704" y="2064"/>
              <a:ext cx="127" cy="127"/>
            </a:xfrm>
            <a:prstGeom prst="ellipse">
              <a:avLst/>
            </a:prstGeom>
            <a:solidFill>
              <a:schemeClr val="tx2"/>
            </a:solidFill>
            <a:ln>
              <a:noFill/>
            </a:ln>
            <a:extLst>
              <a:ext uri="{91240B29-F687-4f45-9708-019B960494DF}"/>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mtClean="0"/>
            </a:p>
          </p:txBody>
        </p:sp>
        <p:sp>
          <p:nvSpPr>
            <p:cNvPr id="10" name="Oval 13"/>
            <p:cNvSpPr>
              <a:spLocks noChangeArrowheads="1"/>
            </p:cNvSpPr>
            <p:nvPr/>
          </p:nvSpPr>
          <p:spPr bwMode="auto">
            <a:xfrm>
              <a:off x="4883" y="2064"/>
              <a:ext cx="127" cy="127"/>
            </a:xfrm>
            <a:prstGeom prst="ellipse">
              <a:avLst/>
            </a:prstGeom>
            <a:solidFill>
              <a:schemeClr val="tx2"/>
            </a:solidFill>
            <a:ln>
              <a:noFill/>
            </a:ln>
            <a:extLst>
              <a:ext uri="{91240B29-F687-4f45-9708-019B960494DF}"/>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mtClean="0"/>
            </a:p>
          </p:txBody>
        </p:sp>
        <p:sp>
          <p:nvSpPr>
            <p:cNvPr id="11" name="Oval 14"/>
            <p:cNvSpPr>
              <a:spLocks noChangeArrowheads="1"/>
            </p:cNvSpPr>
            <p:nvPr/>
          </p:nvSpPr>
          <p:spPr bwMode="auto">
            <a:xfrm>
              <a:off x="5062" y="2064"/>
              <a:ext cx="127" cy="127"/>
            </a:xfrm>
            <a:prstGeom prst="ellipse">
              <a:avLst/>
            </a:prstGeom>
            <a:solidFill>
              <a:schemeClr val="tx2"/>
            </a:solidFill>
            <a:ln>
              <a:noFill/>
            </a:ln>
            <a:extLst>
              <a:ext uri="{91240B29-F687-4f45-9708-019B960494DF}"/>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mtClean="0"/>
            </a:p>
          </p:txBody>
        </p:sp>
        <p:sp>
          <p:nvSpPr>
            <p:cNvPr id="12" name="Oval 15"/>
            <p:cNvSpPr>
              <a:spLocks noChangeArrowheads="1"/>
            </p:cNvSpPr>
            <p:nvPr/>
          </p:nvSpPr>
          <p:spPr bwMode="auto">
            <a:xfrm>
              <a:off x="5241" y="2064"/>
              <a:ext cx="127" cy="127"/>
            </a:xfrm>
            <a:prstGeom prst="ellipse">
              <a:avLst/>
            </a:prstGeom>
            <a:solidFill>
              <a:schemeClr val="accent2"/>
            </a:solidFill>
            <a:ln>
              <a:noFill/>
            </a:ln>
            <a:extLst>
              <a:ext uri="{91240B29-F687-4f45-9708-019B960494DF}"/>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mtClean="0"/>
            </a:p>
          </p:txBody>
        </p:sp>
        <p:sp>
          <p:nvSpPr>
            <p:cNvPr id="13" name="Oval 16"/>
            <p:cNvSpPr>
              <a:spLocks noChangeArrowheads="1"/>
            </p:cNvSpPr>
            <p:nvPr/>
          </p:nvSpPr>
          <p:spPr bwMode="auto">
            <a:xfrm>
              <a:off x="4704" y="2243"/>
              <a:ext cx="127" cy="127"/>
            </a:xfrm>
            <a:prstGeom prst="ellipse">
              <a:avLst/>
            </a:prstGeom>
            <a:solidFill>
              <a:schemeClr val="tx2"/>
            </a:solidFill>
            <a:ln>
              <a:noFill/>
            </a:ln>
            <a:extLst>
              <a:ext uri="{91240B29-F687-4f45-9708-019B960494DF}"/>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mtClean="0"/>
            </a:p>
          </p:txBody>
        </p:sp>
        <p:sp>
          <p:nvSpPr>
            <p:cNvPr id="14" name="Oval 17"/>
            <p:cNvSpPr>
              <a:spLocks noChangeArrowheads="1"/>
            </p:cNvSpPr>
            <p:nvPr/>
          </p:nvSpPr>
          <p:spPr bwMode="auto">
            <a:xfrm>
              <a:off x="4883" y="2243"/>
              <a:ext cx="127" cy="127"/>
            </a:xfrm>
            <a:prstGeom prst="ellipse">
              <a:avLst/>
            </a:prstGeom>
            <a:solidFill>
              <a:schemeClr val="tx2"/>
            </a:solidFill>
            <a:ln>
              <a:noFill/>
            </a:ln>
            <a:extLst>
              <a:ext uri="{91240B29-F687-4f45-9708-019B960494DF}"/>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mtClean="0"/>
            </a:p>
          </p:txBody>
        </p:sp>
        <p:sp>
          <p:nvSpPr>
            <p:cNvPr id="15" name="Oval 18"/>
            <p:cNvSpPr>
              <a:spLocks noChangeArrowheads="1"/>
            </p:cNvSpPr>
            <p:nvPr/>
          </p:nvSpPr>
          <p:spPr bwMode="auto">
            <a:xfrm>
              <a:off x="5062" y="2243"/>
              <a:ext cx="127" cy="127"/>
            </a:xfrm>
            <a:prstGeom prst="ellipse">
              <a:avLst/>
            </a:prstGeom>
            <a:solidFill>
              <a:schemeClr val="accent2"/>
            </a:solidFill>
            <a:ln>
              <a:noFill/>
            </a:ln>
            <a:extLst>
              <a:ext uri="{91240B29-F687-4f45-9708-019B960494DF}"/>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mtClean="0"/>
            </a:p>
          </p:txBody>
        </p:sp>
        <p:sp>
          <p:nvSpPr>
            <p:cNvPr id="16" name="Oval 19"/>
            <p:cNvSpPr>
              <a:spLocks noChangeArrowheads="1"/>
            </p:cNvSpPr>
            <p:nvPr/>
          </p:nvSpPr>
          <p:spPr bwMode="auto">
            <a:xfrm>
              <a:off x="5241" y="2243"/>
              <a:ext cx="127" cy="127"/>
            </a:xfrm>
            <a:prstGeom prst="ellipse">
              <a:avLst/>
            </a:prstGeom>
            <a:solidFill>
              <a:schemeClr val="accent2"/>
            </a:solidFill>
            <a:ln>
              <a:noFill/>
            </a:ln>
            <a:extLst>
              <a:ext uri="{91240B29-F687-4f45-9708-019B960494DF}"/>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mtClean="0"/>
            </a:p>
          </p:txBody>
        </p:sp>
        <p:sp>
          <p:nvSpPr>
            <p:cNvPr id="17" name="Oval 20"/>
            <p:cNvSpPr>
              <a:spLocks noChangeArrowheads="1"/>
            </p:cNvSpPr>
            <p:nvPr/>
          </p:nvSpPr>
          <p:spPr bwMode="auto">
            <a:xfrm>
              <a:off x="5420" y="2243"/>
              <a:ext cx="127" cy="127"/>
            </a:xfrm>
            <a:prstGeom prst="ellipse">
              <a:avLst/>
            </a:prstGeom>
            <a:solidFill>
              <a:schemeClr val="accent1"/>
            </a:solidFill>
            <a:ln>
              <a:noFill/>
            </a:ln>
            <a:extLst>
              <a:ext uri="{91240B29-F687-4f45-9708-019B960494DF}"/>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mtClean="0"/>
            </a:p>
          </p:txBody>
        </p:sp>
        <p:sp>
          <p:nvSpPr>
            <p:cNvPr id="18" name="Oval 21"/>
            <p:cNvSpPr>
              <a:spLocks noChangeArrowheads="1"/>
            </p:cNvSpPr>
            <p:nvPr/>
          </p:nvSpPr>
          <p:spPr bwMode="auto">
            <a:xfrm>
              <a:off x="4704" y="2421"/>
              <a:ext cx="127" cy="128"/>
            </a:xfrm>
            <a:prstGeom prst="ellipse">
              <a:avLst/>
            </a:prstGeom>
            <a:solidFill>
              <a:schemeClr val="tx2"/>
            </a:solidFill>
            <a:ln>
              <a:noFill/>
            </a:ln>
            <a:extLst>
              <a:ext uri="{91240B29-F687-4f45-9708-019B960494DF}"/>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mtClean="0"/>
            </a:p>
          </p:txBody>
        </p:sp>
        <p:sp>
          <p:nvSpPr>
            <p:cNvPr id="19" name="Oval 22"/>
            <p:cNvSpPr>
              <a:spLocks noChangeArrowheads="1"/>
            </p:cNvSpPr>
            <p:nvPr/>
          </p:nvSpPr>
          <p:spPr bwMode="auto">
            <a:xfrm>
              <a:off x="4883" y="2421"/>
              <a:ext cx="127" cy="128"/>
            </a:xfrm>
            <a:prstGeom prst="ellipse">
              <a:avLst/>
            </a:prstGeom>
            <a:solidFill>
              <a:schemeClr val="accent2"/>
            </a:solidFill>
            <a:ln>
              <a:noFill/>
            </a:ln>
            <a:extLst>
              <a:ext uri="{91240B29-F687-4f45-9708-019B960494DF}"/>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mtClean="0"/>
            </a:p>
          </p:txBody>
        </p:sp>
        <p:sp>
          <p:nvSpPr>
            <p:cNvPr id="20" name="Oval 23"/>
            <p:cNvSpPr>
              <a:spLocks noChangeArrowheads="1"/>
            </p:cNvSpPr>
            <p:nvPr/>
          </p:nvSpPr>
          <p:spPr bwMode="auto">
            <a:xfrm>
              <a:off x="5062" y="2421"/>
              <a:ext cx="127" cy="128"/>
            </a:xfrm>
            <a:prstGeom prst="ellipse">
              <a:avLst/>
            </a:prstGeom>
            <a:solidFill>
              <a:schemeClr val="accent2"/>
            </a:solidFill>
            <a:ln>
              <a:noFill/>
            </a:ln>
            <a:extLst>
              <a:ext uri="{91240B29-F687-4f45-9708-019B960494DF}"/>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mtClean="0"/>
            </a:p>
          </p:txBody>
        </p:sp>
        <p:sp>
          <p:nvSpPr>
            <p:cNvPr id="21" name="Oval 24"/>
            <p:cNvSpPr>
              <a:spLocks noChangeArrowheads="1"/>
            </p:cNvSpPr>
            <p:nvPr/>
          </p:nvSpPr>
          <p:spPr bwMode="auto">
            <a:xfrm>
              <a:off x="5241" y="2421"/>
              <a:ext cx="127" cy="128"/>
            </a:xfrm>
            <a:prstGeom prst="ellipse">
              <a:avLst/>
            </a:prstGeom>
            <a:solidFill>
              <a:schemeClr val="accent1"/>
            </a:solidFill>
            <a:ln>
              <a:noFill/>
            </a:ln>
            <a:extLst>
              <a:ext uri="{91240B29-F687-4f45-9708-019B960494DF}"/>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mtClean="0"/>
            </a:p>
          </p:txBody>
        </p:sp>
        <p:sp>
          <p:nvSpPr>
            <p:cNvPr id="22" name="Oval 25"/>
            <p:cNvSpPr>
              <a:spLocks noChangeArrowheads="1"/>
            </p:cNvSpPr>
            <p:nvPr/>
          </p:nvSpPr>
          <p:spPr bwMode="auto">
            <a:xfrm>
              <a:off x="4704" y="2600"/>
              <a:ext cx="127" cy="128"/>
            </a:xfrm>
            <a:prstGeom prst="ellipse">
              <a:avLst/>
            </a:prstGeom>
            <a:solidFill>
              <a:schemeClr val="accent2"/>
            </a:solidFill>
            <a:ln>
              <a:noFill/>
            </a:ln>
            <a:extLst>
              <a:ext uri="{91240B29-F687-4f45-9708-019B960494DF}"/>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mtClean="0"/>
            </a:p>
          </p:txBody>
        </p:sp>
        <p:sp>
          <p:nvSpPr>
            <p:cNvPr id="23" name="Oval 26"/>
            <p:cNvSpPr>
              <a:spLocks noChangeArrowheads="1"/>
            </p:cNvSpPr>
            <p:nvPr/>
          </p:nvSpPr>
          <p:spPr bwMode="auto">
            <a:xfrm>
              <a:off x="4883" y="2600"/>
              <a:ext cx="127" cy="128"/>
            </a:xfrm>
            <a:prstGeom prst="ellipse">
              <a:avLst/>
            </a:prstGeom>
            <a:solidFill>
              <a:schemeClr val="accent2"/>
            </a:solidFill>
            <a:ln>
              <a:noFill/>
            </a:ln>
            <a:extLst>
              <a:ext uri="{91240B29-F687-4f45-9708-019B960494DF}"/>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mtClean="0"/>
            </a:p>
          </p:txBody>
        </p:sp>
        <p:sp>
          <p:nvSpPr>
            <p:cNvPr id="24" name="Oval 27"/>
            <p:cNvSpPr>
              <a:spLocks noChangeArrowheads="1"/>
            </p:cNvSpPr>
            <p:nvPr/>
          </p:nvSpPr>
          <p:spPr bwMode="auto">
            <a:xfrm>
              <a:off x="5062" y="2600"/>
              <a:ext cx="127" cy="128"/>
            </a:xfrm>
            <a:prstGeom prst="ellipse">
              <a:avLst/>
            </a:prstGeom>
            <a:solidFill>
              <a:schemeClr val="accent1"/>
            </a:solidFill>
            <a:ln>
              <a:noFill/>
            </a:ln>
            <a:extLst>
              <a:ext uri="{91240B29-F687-4f45-9708-019B960494DF}"/>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mtClean="0"/>
            </a:p>
          </p:txBody>
        </p:sp>
        <p:sp>
          <p:nvSpPr>
            <p:cNvPr id="25" name="Oval 28"/>
            <p:cNvSpPr>
              <a:spLocks noChangeArrowheads="1"/>
            </p:cNvSpPr>
            <p:nvPr/>
          </p:nvSpPr>
          <p:spPr bwMode="auto">
            <a:xfrm>
              <a:off x="5241" y="2600"/>
              <a:ext cx="127" cy="128"/>
            </a:xfrm>
            <a:prstGeom prst="ellipse">
              <a:avLst/>
            </a:prstGeom>
            <a:solidFill>
              <a:schemeClr val="accent1"/>
            </a:solidFill>
            <a:ln>
              <a:noFill/>
            </a:ln>
            <a:extLst>
              <a:ext uri="{91240B29-F687-4f45-9708-019B960494DF}"/>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mtClean="0"/>
            </a:p>
          </p:txBody>
        </p:sp>
        <p:sp>
          <p:nvSpPr>
            <p:cNvPr id="26" name="Oval 29"/>
            <p:cNvSpPr>
              <a:spLocks noChangeArrowheads="1"/>
            </p:cNvSpPr>
            <p:nvPr/>
          </p:nvSpPr>
          <p:spPr bwMode="auto">
            <a:xfrm>
              <a:off x="5420" y="2600"/>
              <a:ext cx="127" cy="128"/>
            </a:xfrm>
            <a:prstGeom prst="ellipse">
              <a:avLst/>
            </a:prstGeom>
            <a:solidFill>
              <a:schemeClr val="folHlink"/>
            </a:solidFill>
            <a:ln>
              <a:noFill/>
            </a:ln>
            <a:extLst>
              <a:ext uri="{91240B29-F687-4f45-9708-019B960494DF}"/>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mtClean="0"/>
            </a:p>
          </p:txBody>
        </p:sp>
        <p:sp>
          <p:nvSpPr>
            <p:cNvPr id="27" name="Oval 30"/>
            <p:cNvSpPr>
              <a:spLocks noChangeArrowheads="1"/>
            </p:cNvSpPr>
            <p:nvPr/>
          </p:nvSpPr>
          <p:spPr bwMode="auto">
            <a:xfrm>
              <a:off x="4704" y="2779"/>
              <a:ext cx="127" cy="127"/>
            </a:xfrm>
            <a:prstGeom prst="ellipse">
              <a:avLst/>
            </a:prstGeom>
            <a:solidFill>
              <a:schemeClr val="accent2"/>
            </a:solidFill>
            <a:ln>
              <a:noFill/>
            </a:ln>
            <a:extLst>
              <a:ext uri="{91240B29-F687-4f45-9708-019B960494DF}"/>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mtClean="0"/>
            </a:p>
          </p:txBody>
        </p:sp>
        <p:sp>
          <p:nvSpPr>
            <p:cNvPr id="28" name="Oval 31"/>
            <p:cNvSpPr>
              <a:spLocks noChangeArrowheads="1"/>
            </p:cNvSpPr>
            <p:nvPr/>
          </p:nvSpPr>
          <p:spPr bwMode="auto">
            <a:xfrm>
              <a:off x="4883" y="2779"/>
              <a:ext cx="127" cy="127"/>
            </a:xfrm>
            <a:prstGeom prst="ellipse">
              <a:avLst/>
            </a:prstGeom>
            <a:solidFill>
              <a:schemeClr val="accent1"/>
            </a:solidFill>
            <a:ln>
              <a:noFill/>
            </a:ln>
            <a:extLst>
              <a:ext uri="{91240B29-F687-4f45-9708-019B960494DF}"/>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mtClean="0"/>
            </a:p>
          </p:txBody>
        </p:sp>
        <p:sp>
          <p:nvSpPr>
            <p:cNvPr id="29" name="Oval 32"/>
            <p:cNvSpPr>
              <a:spLocks noChangeArrowheads="1"/>
            </p:cNvSpPr>
            <p:nvPr/>
          </p:nvSpPr>
          <p:spPr bwMode="auto">
            <a:xfrm>
              <a:off x="5062" y="2779"/>
              <a:ext cx="127" cy="127"/>
            </a:xfrm>
            <a:prstGeom prst="ellipse">
              <a:avLst/>
            </a:prstGeom>
            <a:solidFill>
              <a:schemeClr val="accent1"/>
            </a:solidFill>
            <a:ln>
              <a:noFill/>
            </a:ln>
            <a:extLst>
              <a:ext uri="{91240B29-F687-4f45-9708-019B960494DF}"/>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mtClean="0"/>
            </a:p>
          </p:txBody>
        </p:sp>
        <p:sp>
          <p:nvSpPr>
            <p:cNvPr id="30" name="Oval 33"/>
            <p:cNvSpPr>
              <a:spLocks noChangeArrowheads="1"/>
            </p:cNvSpPr>
            <p:nvPr/>
          </p:nvSpPr>
          <p:spPr bwMode="auto">
            <a:xfrm>
              <a:off x="5241" y="2779"/>
              <a:ext cx="127" cy="127"/>
            </a:xfrm>
            <a:prstGeom prst="ellipse">
              <a:avLst/>
            </a:prstGeom>
            <a:solidFill>
              <a:schemeClr val="folHlink"/>
            </a:solidFill>
            <a:ln>
              <a:noFill/>
            </a:ln>
            <a:extLst>
              <a:ext uri="{91240B29-F687-4f45-9708-019B960494DF}"/>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mtClean="0"/>
            </a:p>
          </p:txBody>
        </p:sp>
        <p:sp>
          <p:nvSpPr>
            <p:cNvPr id="31" name="Oval 34"/>
            <p:cNvSpPr>
              <a:spLocks noChangeArrowheads="1"/>
            </p:cNvSpPr>
            <p:nvPr/>
          </p:nvSpPr>
          <p:spPr bwMode="auto">
            <a:xfrm>
              <a:off x="4704" y="2958"/>
              <a:ext cx="127" cy="127"/>
            </a:xfrm>
            <a:prstGeom prst="ellipse">
              <a:avLst/>
            </a:prstGeom>
            <a:solidFill>
              <a:schemeClr val="accent1"/>
            </a:solidFill>
            <a:ln>
              <a:noFill/>
            </a:ln>
            <a:extLst>
              <a:ext uri="{91240B29-F687-4f45-9708-019B960494DF}"/>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mtClean="0"/>
            </a:p>
          </p:txBody>
        </p:sp>
        <p:sp>
          <p:nvSpPr>
            <p:cNvPr id="32" name="Oval 35"/>
            <p:cNvSpPr>
              <a:spLocks noChangeArrowheads="1"/>
            </p:cNvSpPr>
            <p:nvPr/>
          </p:nvSpPr>
          <p:spPr bwMode="auto">
            <a:xfrm>
              <a:off x="4883" y="2958"/>
              <a:ext cx="127" cy="127"/>
            </a:xfrm>
            <a:prstGeom prst="ellipse">
              <a:avLst/>
            </a:prstGeom>
            <a:solidFill>
              <a:schemeClr val="accent1"/>
            </a:solidFill>
            <a:ln>
              <a:noFill/>
            </a:ln>
            <a:extLst>
              <a:ext uri="{91240B29-F687-4f45-9708-019B960494DF}"/>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mtClean="0"/>
            </a:p>
          </p:txBody>
        </p:sp>
        <p:sp>
          <p:nvSpPr>
            <p:cNvPr id="33" name="Oval 36"/>
            <p:cNvSpPr>
              <a:spLocks noChangeArrowheads="1"/>
            </p:cNvSpPr>
            <p:nvPr/>
          </p:nvSpPr>
          <p:spPr bwMode="auto">
            <a:xfrm>
              <a:off x="5062" y="2958"/>
              <a:ext cx="127" cy="127"/>
            </a:xfrm>
            <a:prstGeom prst="ellipse">
              <a:avLst/>
            </a:prstGeom>
            <a:solidFill>
              <a:schemeClr val="folHlink"/>
            </a:solidFill>
            <a:ln>
              <a:noFill/>
            </a:ln>
            <a:extLst>
              <a:ext uri="{91240B29-F687-4f45-9708-019B960494DF}"/>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mtClean="0"/>
            </a:p>
          </p:txBody>
        </p:sp>
        <p:sp>
          <p:nvSpPr>
            <p:cNvPr id="34" name="Oval 37"/>
            <p:cNvSpPr>
              <a:spLocks noChangeArrowheads="1"/>
            </p:cNvSpPr>
            <p:nvPr/>
          </p:nvSpPr>
          <p:spPr bwMode="auto">
            <a:xfrm>
              <a:off x="5241" y="2958"/>
              <a:ext cx="127" cy="127"/>
            </a:xfrm>
            <a:prstGeom prst="ellipse">
              <a:avLst/>
            </a:prstGeom>
            <a:solidFill>
              <a:schemeClr val="folHlink"/>
            </a:solidFill>
            <a:ln>
              <a:noFill/>
            </a:ln>
            <a:extLst>
              <a:ext uri="{91240B29-F687-4f45-9708-019B960494DF}"/>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mtClean="0"/>
            </a:p>
          </p:txBody>
        </p:sp>
        <p:sp>
          <p:nvSpPr>
            <p:cNvPr id="35" name="Oval 38"/>
            <p:cNvSpPr>
              <a:spLocks noChangeArrowheads="1"/>
            </p:cNvSpPr>
            <p:nvPr/>
          </p:nvSpPr>
          <p:spPr bwMode="auto">
            <a:xfrm>
              <a:off x="4883" y="3137"/>
              <a:ext cx="127" cy="127"/>
            </a:xfrm>
            <a:prstGeom prst="ellipse">
              <a:avLst/>
            </a:prstGeom>
            <a:solidFill>
              <a:schemeClr val="folHlink"/>
            </a:solidFill>
            <a:ln>
              <a:noFill/>
            </a:ln>
            <a:extLst>
              <a:ext uri="{91240B29-F687-4f45-9708-019B960494DF}"/>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mtClean="0"/>
            </a:p>
          </p:txBody>
        </p:sp>
        <p:sp>
          <p:nvSpPr>
            <p:cNvPr id="36" name="Oval 39"/>
            <p:cNvSpPr>
              <a:spLocks noChangeArrowheads="1"/>
            </p:cNvSpPr>
            <p:nvPr/>
          </p:nvSpPr>
          <p:spPr bwMode="auto">
            <a:xfrm>
              <a:off x="5241" y="3137"/>
              <a:ext cx="127" cy="127"/>
            </a:xfrm>
            <a:prstGeom prst="ellipse">
              <a:avLst/>
            </a:prstGeom>
            <a:solidFill>
              <a:schemeClr val="folHlink"/>
            </a:solidFill>
            <a:ln>
              <a:noFill/>
            </a:ln>
            <a:extLst>
              <a:ext uri="{91240B29-F687-4f45-9708-019B960494DF}"/>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mtClean="0"/>
            </a:p>
          </p:txBody>
        </p:sp>
      </p:grpSp>
      <p:sp>
        <p:nvSpPr>
          <p:cNvPr id="37" name="Line 40"/>
          <p:cNvSpPr>
            <a:spLocks noChangeShapeType="1"/>
          </p:cNvSpPr>
          <p:nvPr/>
        </p:nvSpPr>
        <p:spPr bwMode="auto">
          <a:xfrm>
            <a:off x="304800" y="2819400"/>
            <a:ext cx="82296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6131" name="Rectangle 3"/>
          <p:cNvSpPr>
            <a:spLocks noGrp="1" noChangeArrowheads="1"/>
          </p:cNvSpPr>
          <p:nvPr>
            <p:ph type="ctrTitle"/>
          </p:nvPr>
        </p:nvSpPr>
        <p:spPr>
          <a:xfrm>
            <a:off x="315913" y="466725"/>
            <a:ext cx="6781800" cy="2133600"/>
          </a:xfrm>
        </p:spPr>
        <p:txBody>
          <a:bodyPr/>
          <a:lstStyle>
            <a:lvl1pPr algn="r">
              <a:defRPr sz="4800"/>
            </a:lvl1pPr>
          </a:lstStyle>
          <a:p>
            <a:r>
              <a:rPr lang="en-US" altLang="zh-CN"/>
              <a:t>单击此处编辑母版标题样式</a:t>
            </a:r>
          </a:p>
        </p:txBody>
      </p:sp>
      <p:sp>
        <p:nvSpPr>
          <p:cNvPr id="176132" name="Rectangle 4"/>
          <p:cNvSpPr>
            <a:spLocks noGrp="1" noChangeArrowheads="1"/>
          </p:cNvSpPr>
          <p:nvPr>
            <p:ph type="subTitle" idx="1"/>
          </p:nvPr>
        </p:nvSpPr>
        <p:spPr>
          <a:xfrm>
            <a:off x="849313" y="3049588"/>
            <a:ext cx="6248400" cy="2362200"/>
          </a:xfrm>
        </p:spPr>
        <p:txBody>
          <a:bodyPr/>
          <a:lstStyle>
            <a:lvl1pPr marL="0" indent="0" algn="r">
              <a:buFont typeface="Wingdings" pitchFamily="2" charset="2"/>
              <a:buNone/>
              <a:defRPr sz="3200"/>
            </a:lvl1pPr>
          </a:lstStyle>
          <a:p>
            <a:r>
              <a:rPr lang="en-US" altLang="zh-CN"/>
              <a:t>单击此处编辑母版副标题样式</a:t>
            </a:r>
          </a:p>
        </p:txBody>
      </p:sp>
      <p:sp>
        <p:nvSpPr>
          <p:cNvPr id="38" name="Rectangle 5"/>
          <p:cNvSpPr>
            <a:spLocks noGrp="1" noChangeArrowheads="1"/>
          </p:cNvSpPr>
          <p:nvPr>
            <p:ph type="dt" sz="half" idx="10"/>
          </p:nvPr>
        </p:nvSpPr>
        <p:spPr/>
        <p:txBody>
          <a:bodyPr/>
          <a:lstStyle>
            <a:lvl1pPr>
              <a:defRPr/>
            </a:lvl1pPr>
          </a:lstStyle>
          <a:p>
            <a:pPr>
              <a:defRPr/>
            </a:pPr>
            <a:endParaRPr lang="en-US" altLang="zh-CN"/>
          </a:p>
        </p:txBody>
      </p:sp>
      <p:sp>
        <p:nvSpPr>
          <p:cNvPr id="39" name="Rectangle 6"/>
          <p:cNvSpPr>
            <a:spLocks noGrp="1" noChangeArrowheads="1"/>
          </p:cNvSpPr>
          <p:nvPr>
            <p:ph type="ftr" sz="quarter" idx="11"/>
          </p:nvPr>
        </p:nvSpPr>
        <p:spPr/>
        <p:txBody>
          <a:bodyPr/>
          <a:lstStyle>
            <a:lvl1pPr>
              <a:defRPr/>
            </a:lvl1pPr>
          </a:lstStyle>
          <a:p>
            <a:pPr>
              <a:defRPr/>
            </a:pPr>
            <a:endParaRPr lang="en-US" altLang="zh-CN"/>
          </a:p>
        </p:txBody>
      </p:sp>
      <p:sp>
        <p:nvSpPr>
          <p:cNvPr id="40" name="Rectangle 7"/>
          <p:cNvSpPr>
            <a:spLocks noGrp="1" noChangeArrowheads="1"/>
          </p:cNvSpPr>
          <p:nvPr>
            <p:ph type="sldNum" sz="quarter" idx="12"/>
          </p:nvPr>
        </p:nvSpPr>
        <p:spPr/>
        <p:txBody>
          <a:bodyPr/>
          <a:lstStyle>
            <a:lvl1pPr>
              <a:defRPr smtClean="0"/>
            </a:lvl1pPr>
          </a:lstStyle>
          <a:p>
            <a:pPr>
              <a:defRPr/>
            </a:pPr>
            <a:fld id="{42F9BF92-8408-DE4B-9F9D-7DDE84DFBD86}" type="slidenum">
              <a:rPr lang="en-US" altLang="zh-CN"/>
              <a:pPr>
                <a:defRPr/>
              </a:pPr>
              <a:t>‹#›</a:t>
            </a:fld>
            <a:endParaRPr lang="en-US" altLang="zh-CN"/>
          </a:p>
        </p:txBody>
      </p:sp>
    </p:spTree>
    <p:extLst>
      <p:ext uri="{BB962C8B-B14F-4D97-AF65-F5344CB8AC3E}">
        <p14:creationId xmlns:p14="http://schemas.microsoft.com/office/powerpoint/2010/main" val="20603325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a:ln/>
        </p:spPr>
        <p:txBody>
          <a:bodyPr/>
          <a:lstStyle>
            <a:lvl1pPr>
              <a:defRPr/>
            </a:lvl1pPr>
          </a:lstStyle>
          <a:p>
            <a:pPr>
              <a:defRPr/>
            </a:pPr>
            <a:fld id="{3F6EB8C9-6851-EF44-8CC8-BF39D47F241E}" type="slidenum">
              <a:rPr lang="en-US" altLang="zh-CN"/>
              <a:pPr>
                <a:defRPr/>
              </a:pPr>
              <a:t>‹#›</a:t>
            </a:fld>
            <a:endParaRPr lang="en-US" altLang="zh-CN"/>
          </a:p>
        </p:txBody>
      </p:sp>
    </p:spTree>
    <p:extLst>
      <p:ext uri="{BB962C8B-B14F-4D97-AF65-F5344CB8AC3E}">
        <p14:creationId xmlns:p14="http://schemas.microsoft.com/office/powerpoint/2010/main" val="7894410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22238"/>
            <a:ext cx="2057400" cy="6008687"/>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22238"/>
            <a:ext cx="6019800" cy="6008687"/>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a:ln/>
        </p:spPr>
        <p:txBody>
          <a:bodyPr/>
          <a:lstStyle>
            <a:lvl1pPr>
              <a:defRPr/>
            </a:lvl1pPr>
          </a:lstStyle>
          <a:p>
            <a:pPr>
              <a:defRPr/>
            </a:pPr>
            <a:fld id="{FD7272D5-9ED4-E748-AC59-BF37929047E6}" type="slidenum">
              <a:rPr lang="en-US" altLang="zh-CN"/>
              <a:pPr>
                <a:defRPr/>
              </a:pPr>
              <a:t>‹#›</a:t>
            </a:fld>
            <a:endParaRPr lang="en-US" altLang="zh-CN"/>
          </a:p>
        </p:txBody>
      </p:sp>
    </p:spTree>
    <p:extLst>
      <p:ext uri="{BB962C8B-B14F-4D97-AF65-F5344CB8AC3E}">
        <p14:creationId xmlns:p14="http://schemas.microsoft.com/office/powerpoint/2010/main" val="9810670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122238"/>
            <a:ext cx="7543800" cy="12954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719263"/>
            <a:ext cx="4038600" cy="441166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719263"/>
            <a:ext cx="4038600" cy="441166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7"/>
          <p:cNvSpPr>
            <a:spLocks noGrp="1" noChangeArrowheads="1"/>
          </p:cNvSpPr>
          <p:nvPr>
            <p:ph type="sldNum" sz="quarter" idx="12"/>
          </p:nvPr>
        </p:nvSpPr>
        <p:spPr>
          <a:ln/>
        </p:spPr>
        <p:txBody>
          <a:bodyPr/>
          <a:lstStyle>
            <a:lvl1pPr>
              <a:defRPr/>
            </a:lvl1pPr>
          </a:lstStyle>
          <a:p>
            <a:pPr>
              <a:defRPr/>
            </a:pPr>
            <a:fld id="{CFD4D165-6DA8-4A44-8804-260736157CCB}" type="slidenum">
              <a:rPr lang="en-US" altLang="zh-CN"/>
              <a:pPr>
                <a:defRPr/>
              </a:pPr>
              <a:t>‹#›</a:t>
            </a:fld>
            <a:endParaRPr lang="en-US" altLang="zh-CN"/>
          </a:p>
        </p:txBody>
      </p:sp>
    </p:spTree>
    <p:extLst>
      <p:ext uri="{BB962C8B-B14F-4D97-AF65-F5344CB8AC3E}">
        <p14:creationId xmlns:p14="http://schemas.microsoft.com/office/powerpoint/2010/main" val="4152576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a:ln/>
        </p:spPr>
        <p:txBody>
          <a:bodyPr/>
          <a:lstStyle>
            <a:lvl1pPr>
              <a:defRPr/>
            </a:lvl1pPr>
          </a:lstStyle>
          <a:p>
            <a:pPr>
              <a:defRPr/>
            </a:pPr>
            <a:fld id="{620086EE-4269-E448-BC0A-46E741968920}" type="slidenum">
              <a:rPr lang="en-US" altLang="zh-CN"/>
              <a:pPr>
                <a:defRPr/>
              </a:pPr>
              <a:t>‹#›</a:t>
            </a:fld>
            <a:endParaRPr lang="en-US" altLang="zh-CN"/>
          </a:p>
        </p:txBody>
      </p:sp>
    </p:spTree>
    <p:extLst>
      <p:ext uri="{BB962C8B-B14F-4D97-AF65-F5344CB8AC3E}">
        <p14:creationId xmlns:p14="http://schemas.microsoft.com/office/powerpoint/2010/main" val="14811383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a:ln/>
        </p:spPr>
        <p:txBody>
          <a:bodyPr/>
          <a:lstStyle>
            <a:lvl1pPr>
              <a:defRPr/>
            </a:lvl1pPr>
          </a:lstStyle>
          <a:p>
            <a:pPr>
              <a:defRPr/>
            </a:pPr>
            <a:fld id="{E4DDF0DD-54BC-7B4C-BF5E-264584AF8CED}" type="slidenum">
              <a:rPr lang="en-US" altLang="zh-CN"/>
              <a:pPr>
                <a:defRPr/>
              </a:pPr>
              <a:t>‹#›</a:t>
            </a:fld>
            <a:endParaRPr lang="en-US" altLang="zh-CN"/>
          </a:p>
        </p:txBody>
      </p:sp>
    </p:spTree>
    <p:extLst>
      <p:ext uri="{BB962C8B-B14F-4D97-AF65-F5344CB8AC3E}">
        <p14:creationId xmlns:p14="http://schemas.microsoft.com/office/powerpoint/2010/main" val="20094137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7"/>
          <p:cNvSpPr>
            <a:spLocks noGrp="1" noChangeArrowheads="1"/>
          </p:cNvSpPr>
          <p:nvPr>
            <p:ph type="sldNum" sz="quarter" idx="12"/>
          </p:nvPr>
        </p:nvSpPr>
        <p:spPr>
          <a:ln/>
        </p:spPr>
        <p:txBody>
          <a:bodyPr/>
          <a:lstStyle>
            <a:lvl1pPr>
              <a:defRPr/>
            </a:lvl1pPr>
          </a:lstStyle>
          <a:p>
            <a:pPr>
              <a:defRPr/>
            </a:pPr>
            <a:fld id="{FD1F6664-6083-7042-A5FA-F2637A3EF7A9}" type="slidenum">
              <a:rPr lang="en-US" altLang="zh-CN"/>
              <a:pPr>
                <a:defRPr/>
              </a:pPr>
              <a:t>‹#›</a:t>
            </a:fld>
            <a:endParaRPr lang="en-US" altLang="zh-CN"/>
          </a:p>
        </p:txBody>
      </p:sp>
    </p:spTree>
    <p:extLst>
      <p:ext uri="{BB962C8B-B14F-4D97-AF65-F5344CB8AC3E}">
        <p14:creationId xmlns:p14="http://schemas.microsoft.com/office/powerpoint/2010/main" val="8885929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7"/>
          <p:cNvSpPr>
            <a:spLocks noGrp="1" noChangeArrowheads="1"/>
          </p:cNvSpPr>
          <p:nvPr>
            <p:ph type="sldNum" sz="quarter" idx="12"/>
          </p:nvPr>
        </p:nvSpPr>
        <p:spPr>
          <a:ln/>
        </p:spPr>
        <p:txBody>
          <a:bodyPr/>
          <a:lstStyle>
            <a:lvl1pPr>
              <a:defRPr/>
            </a:lvl1pPr>
          </a:lstStyle>
          <a:p>
            <a:pPr>
              <a:defRPr/>
            </a:pPr>
            <a:fld id="{760AED2F-2C36-0B45-895F-45C2B06491C7}" type="slidenum">
              <a:rPr lang="en-US" altLang="zh-CN"/>
              <a:pPr>
                <a:defRPr/>
              </a:pPr>
              <a:t>‹#›</a:t>
            </a:fld>
            <a:endParaRPr lang="en-US" altLang="zh-CN"/>
          </a:p>
        </p:txBody>
      </p:sp>
    </p:spTree>
    <p:extLst>
      <p:ext uri="{BB962C8B-B14F-4D97-AF65-F5344CB8AC3E}">
        <p14:creationId xmlns:p14="http://schemas.microsoft.com/office/powerpoint/2010/main" val="9801268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7"/>
          <p:cNvSpPr>
            <a:spLocks noGrp="1" noChangeArrowheads="1"/>
          </p:cNvSpPr>
          <p:nvPr>
            <p:ph type="sldNum" sz="quarter" idx="12"/>
          </p:nvPr>
        </p:nvSpPr>
        <p:spPr>
          <a:ln/>
        </p:spPr>
        <p:txBody>
          <a:bodyPr/>
          <a:lstStyle>
            <a:lvl1pPr>
              <a:defRPr/>
            </a:lvl1pPr>
          </a:lstStyle>
          <a:p>
            <a:pPr>
              <a:defRPr/>
            </a:pPr>
            <a:fld id="{1AA438BB-B67B-324E-8161-BB028F5A36E6}" type="slidenum">
              <a:rPr lang="en-US" altLang="zh-CN"/>
              <a:pPr>
                <a:defRPr/>
              </a:pPr>
              <a:t>‹#›</a:t>
            </a:fld>
            <a:endParaRPr lang="en-US" altLang="zh-CN"/>
          </a:p>
        </p:txBody>
      </p:sp>
    </p:spTree>
    <p:extLst>
      <p:ext uri="{BB962C8B-B14F-4D97-AF65-F5344CB8AC3E}">
        <p14:creationId xmlns:p14="http://schemas.microsoft.com/office/powerpoint/2010/main" val="17930005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7"/>
          <p:cNvSpPr>
            <a:spLocks noGrp="1" noChangeArrowheads="1"/>
          </p:cNvSpPr>
          <p:nvPr>
            <p:ph type="sldNum" sz="quarter" idx="12"/>
          </p:nvPr>
        </p:nvSpPr>
        <p:spPr>
          <a:ln/>
        </p:spPr>
        <p:txBody>
          <a:bodyPr/>
          <a:lstStyle>
            <a:lvl1pPr>
              <a:defRPr/>
            </a:lvl1pPr>
          </a:lstStyle>
          <a:p>
            <a:pPr>
              <a:defRPr/>
            </a:pPr>
            <a:fld id="{77E1E2CB-FB03-F443-8355-5F331C716555}" type="slidenum">
              <a:rPr lang="en-US" altLang="zh-CN"/>
              <a:pPr>
                <a:defRPr/>
              </a:pPr>
              <a:t>‹#›</a:t>
            </a:fld>
            <a:endParaRPr lang="en-US" altLang="zh-CN"/>
          </a:p>
        </p:txBody>
      </p:sp>
    </p:spTree>
    <p:extLst>
      <p:ext uri="{BB962C8B-B14F-4D97-AF65-F5344CB8AC3E}">
        <p14:creationId xmlns:p14="http://schemas.microsoft.com/office/powerpoint/2010/main" val="14690704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7"/>
          <p:cNvSpPr>
            <a:spLocks noGrp="1" noChangeArrowheads="1"/>
          </p:cNvSpPr>
          <p:nvPr>
            <p:ph type="sldNum" sz="quarter" idx="12"/>
          </p:nvPr>
        </p:nvSpPr>
        <p:spPr>
          <a:ln/>
        </p:spPr>
        <p:txBody>
          <a:bodyPr/>
          <a:lstStyle>
            <a:lvl1pPr>
              <a:defRPr/>
            </a:lvl1pPr>
          </a:lstStyle>
          <a:p>
            <a:pPr>
              <a:defRPr/>
            </a:pPr>
            <a:fld id="{BB2B5613-7D7C-F14F-9B72-DEB11ACE81D1}" type="slidenum">
              <a:rPr lang="en-US" altLang="zh-CN"/>
              <a:pPr>
                <a:defRPr/>
              </a:pPr>
              <a:t>‹#›</a:t>
            </a:fld>
            <a:endParaRPr lang="en-US" altLang="zh-CN"/>
          </a:p>
        </p:txBody>
      </p:sp>
    </p:spTree>
    <p:extLst>
      <p:ext uri="{BB962C8B-B14F-4D97-AF65-F5344CB8AC3E}">
        <p14:creationId xmlns:p14="http://schemas.microsoft.com/office/powerpoint/2010/main" val="10480678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7"/>
          <p:cNvSpPr>
            <a:spLocks noGrp="1" noChangeArrowheads="1"/>
          </p:cNvSpPr>
          <p:nvPr>
            <p:ph type="sldNum" sz="quarter" idx="12"/>
          </p:nvPr>
        </p:nvSpPr>
        <p:spPr>
          <a:ln/>
        </p:spPr>
        <p:txBody>
          <a:bodyPr/>
          <a:lstStyle>
            <a:lvl1pPr>
              <a:defRPr/>
            </a:lvl1pPr>
          </a:lstStyle>
          <a:p>
            <a:pPr>
              <a:defRPr/>
            </a:pPr>
            <a:fld id="{5F8F351A-EEDA-AC44-BA33-803044140CE6}" type="slidenum">
              <a:rPr lang="en-US" altLang="zh-CN"/>
              <a:pPr>
                <a:defRPr/>
              </a:pPr>
              <a:t>‹#›</a:t>
            </a:fld>
            <a:endParaRPr lang="en-US" altLang="zh-CN"/>
          </a:p>
        </p:txBody>
      </p:sp>
    </p:spTree>
    <p:extLst>
      <p:ext uri="{BB962C8B-B14F-4D97-AF65-F5344CB8AC3E}">
        <p14:creationId xmlns:p14="http://schemas.microsoft.com/office/powerpoint/2010/main" val="12146587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Line 2"/>
          <p:cNvSpPr>
            <a:spLocks noChangeShapeType="1"/>
          </p:cNvSpPr>
          <p:nvPr/>
        </p:nvSpPr>
        <p:spPr bwMode="auto">
          <a:xfrm>
            <a:off x="7962900" y="152400"/>
            <a:ext cx="0" cy="1524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7" name="Rectangle 3"/>
          <p:cNvSpPr>
            <a:spLocks noGrp="1" noChangeArrowheads="1"/>
          </p:cNvSpPr>
          <p:nvPr>
            <p:ph type="title"/>
          </p:nvPr>
        </p:nvSpPr>
        <p:spPr bwMode="auto">
          <a:xfrm>
            <a:off x="457200" y="122238"/>
            <a:ext cx="75438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b" anchorCtr="0" compatLnSpc="1">
            <a:prstTxWarp prst="textNoShape">
              <a:avLst/>
            </a:prstTxWarp>
          </a:bodyPr>
          <a:lstStyle/>
          <a:p>
            <a:pPr lvl="0"/>
            <a:r>
              <a:rPr lang="en-US" altLang="zh-CN"/>
              <a:t>单击此处编辑母版标题样式</a:t>
            </a:r>
          </a:p>
        </p:txBody>
      </p:sp>
      <p:sp>
        <p:nvSpPr>
          <p:cNvPr id="1028" name="Rectangle 4"/>
          <p:cNvSpPr>
            <a:spLocks noGrp="1" noChangeArrowheads="1"/>
          </p:cNvSpPr>
          <p:nvPr>
            <p:ph type="body" idx="1"/>
          </p:nvPr>
        </p:nvSpPr>
        <p:spPr bwMode="auto">
          <a:xfrm>
            <a:off x="457200" y="1719263"/>
            <a:ext cx="8229600" cy="4411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ltLang="zh-CN"/>
              <a:t>单击此处编辑母版文本样式</a:t>
            </a:r>
          </a:p>
          <a:p>
            <a:pPr lvl="1"/>
            <a:r>
              <a:rPr lang="en-US" altLang="zh-CN"/>
              <a:t>第二级</a:t>
            </a:r>
          </a:p>
          <a:p>
            <a:pPr lvl="2"/>
            <a:r>
              <a:rPr lang="en-US" altLang="zh-CN"/>
              <a:t>第三级</a:t>
            </a:r>
          </a:p>
          <a:p>
            <a:pPr lvl="3"/>
            <a:r>
              <a:rPr lang="en-US" altLang="zh-CN"/>
              <a:t>第四级</a:t>
            </a:r>
          </a:p>
          <a:p>
            <a:pPr lvl="4"/>
            <a:r>
              <a:rPr lang="en-US" altLang="zh-CN"/>
              <a:t>第五级</a:t>
            </a:r>
          </a:p>
        </p:txBody>
      </p:sp>
      <p:sp>
        <p:nvSpPr>
          <p:cNvPr id="175109" name="Rectangle 5"/>
          <p:cNvSpPr>
            <a:spLocks noGrp="1" noChangeArrowheads="1"/>
          </p:cNvSpPr>
          <p:nvPr>
            <p:ph type="dt" sz="half" idx="2"/>
          </p:nvPr>
        </p:nvSpPr>
        <p:spPr bwMode="auto">
          <a:xfrm>
            <a:off x="457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000">
                <a:latin typeface="Arial" charset="0"/>
                <a:ea typeface="宋体" pitchFamily="2" charset="-122"/>
                <a:cs typeface="+mn-cs"/>
              </a:defRPr>
            </a:lvl1pPr>
          </a:lstStyle>
          <a:p>
            <a:pPr>
              <a:defRPr/>
            </a:pPr>
            <a:endParaRPr lang="en-US" altLang="zh-CN"/>
          </a:p>
        </p:txBody>
      </p:sp>
      <p:sp>
        <p:nvSpPr>
          <p:cNvPr id="175110" name="Rectangle 6"/>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000">
                <a:latin typeface="Arial" charset="0"/>
                <a:ea typeface="宋体" pitchFamily="2" charset="-122"/>
                <a:cs typeface="+mn-cs"/>
              </a:defRPr>
            </a:lvl1pPr>
          </a:lstStyle>
          <a:p>
            <a:pPr>
              <a:defRPr/>
            </a:pPr>
            <a:endParaRPr lang="en-US" altLang="zh-CN"/>
          </a:p>
        </p:txBody>
      </p:sp>
      <p:sp>
        <p:nvSpPr>
          <p:cNvPr id="175111" name="Rectangle 7"/>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000" smtClean="0"/>
            </a:lvl1pPr>
          </a:lstStyle>
          <a:p>
            <a:pPr>
              <a:defRPr/>
            </a:pPr>
            <a:fld id="{B65B9DC1-D6A6-CD43-832E-5D5A97048119}" type="slidenum">
              <a:rPr lang="en-US" altLang="zh-CN"/>
              <a:pPr>
                <a:defRPr/>
              </a:pPr>
              <a:t>‹#›</a:t>
            </a:fld>
            <a:endParaRPr lang="en-US" altLang="zh-CN"/>
          </a:p>
        </p:txBody>
      </p:sp>
      <p:grpSp>
        <p:nvGrpSpPr>
          <p:cNvPr id="1032" name="Group 8"/>
          <p:cNvGrpSpPr>
            <a:grpSpLocks/>
          </p:cNvGrpSpPr>
          <p:nvPr/>
        </p:nvGrpSpPr>
        <p:grpSpPr bwMode="auto">
          <a:xfrm>
            <a:off x="8153400" y="152400"/>
            <a:ext cx="792163" cy="1295400"/>
            <a:chOff x="5136" y="960"/>
            <a:chExt cx="528" cy="864"/>
          </a:xfrm>
        </p:grpSpPr>
        <p:sp>
          <p:nvSpPr>
            <p:cNvPr id="1033" name="Oval 9"/>
            <p:cNvSpPr>
              <a:spLocks noChangeArrowheads="1"/>
            </p:cNvSpPr>
            <p:nvPr/>
          </p:nvSpPr>
          <p:spPr bwMode="auto">
            <a:xfrm>
              <a:off x="5136" y="960"/>
              <a:ext cx="80" cy="80"/>
            </a:xfrm>
            <a:prstGeom prst="ellipse">
              <a:avLst/>
            </a:prstGeom>
            <a:solidFill>
              <a:schemeClr val="tx2"/>
            </a:solidFill>
            <a:ln>
              <a:noFill/>
            </a:ln>
            <a:extLst>
              <a:ext uri="{91240B29-F687-4f45-9708-019B960494DF}"/>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mtClean="0"/>
            </a:p>
          </p:txBody>
        </p:sp>
        <p:sp>
          <p:nvSpPr>
            <p:cNvPr id="1034" name="Oval 10"/>
            <p:cNvSpPr>
              <a:spLocks noChangeArrowheads="1"/>
            </p:cNvSpPr>
            <p:nvPr/>
          </p:nvSpPr>
          <p:spPr bwMode="auto">
            <a:xfrm>
              <a:off x="5248" y="960"/>
              <a:ext cx="79" cy="80"/>
            </a:xfrm>
            <a:prstGeom prst="ellipse">
              <a:avLst/>
            </a:prstGeom>
            <a:solidFill>
              <a:schemeClr val="tx2"/>
            </a:solidFill>
            <a:ln>
              <a:noFill/>
            </a:ln>
            <a:extLst>
              <a:ext uri="{91240B29-F687-4f45-9708-019B960494DF}"/>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mtClean="0"/>
            </a:p>
          </p:txBody>
        </p:sp>
        <p:sp>
          <p:nvSpPr>
            <p:cNvPr id="1035" name="Oval 11"/>
            <p:cNvSpPr>
              <a:spLocks noChangeArrowheads="1"/>
            </p:cNvSpPr>
            <p:nvPr/>
          </p:nvSpPr>
          <p:spPr bwMode="auto">
            <a:xfrm>
              <a:off x="5360" y="960"/>
              <a:ext cx="76" cy="80"/>
            </a:xfrm>
            <a:prstGeom prst="ellipse">
              <a:avLst/>
            </a:prstGeom>
            <a:solidFill>
              <a:schemeClr val="tx2"/>
            </a:solidFill>
            <a:ln>
              <a:noFill/>
            </a:ln>
            <a:extLst>
              <a:ext uri="{91240B29-F687-4f45-9708-019B960494DF}"/>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mtClean="0"/>
            </a:p>
          </p:txBody>
        </p:sp>
        <p:sp>
          <p:nvSpPr>
            <p:cNvPr id="1036" name="Oval 12"/>
            <p:cNvSpPr>
              <a:spLocks noChangeArrowheads="1"/>
            </p:cNvSpPr>
            <p:nvPr/>
          </p:nvSpPr>
          <p:spPr bwMode="auto">
            <a:xfrm>
              <a:off x="5136" y="1072"/>
              <a:ext cx="80" cy="77"/>
            </a:xfrm>
            <a:prstGeom prst="ellipse">
              <a:avLst/>
            </a:prstGeom>
            <a:solidFill>
              <a:schemeClr val="tx2"/>
            </a:solidFill>
            <a:ln>
              <a:noFill/>
            </a:ln>
            <a:extLst>
              <a:ext uri="{91240B29-F687-4f45-9708-019B960494DF}"/>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mtClean="0"/>
            </a:p>
          </p:txBody>
        </p:sp>
        <p:sp>
          <p:nvSpPr>
            <p:cNvPr id="1037" name="Oval 13"/>
            <p:cNvSpPr>
              <a:spLocks noChangeArrowheads="1"/>
            </p:cNvSpPr>
            <p:nvPr/>
          </p:nvSpPr>
          <p:spPr bwMode="auto">
            <a:xfrm>
              <a:off x="5248" y="1072"/>
              <a:ext cx="79" cy="77"/>
            </a:xfrm>
            <a:prstGeom prst="ellipse">
              <a:avLst/>
            </a:prstGeom>
            <a:solidFill>
              <a:schemeClr val="tx2"/>
            </a:solidFill>
            <a:ln>
              <a:noFill/>
            </a:ln>
            <a:extLst>
              <a:ext uri="{91240B29-F687-4f45-9708-019B960494DF}"/>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mtClean="0"/>
            </a:p>
          </p:txBody>
        </p:sp>
        <p:sp>
          <p:nvSpPr>
            <p:cNvPr id="1038" name="Oval 14"/>
            <p:cNvSpPr>
              <a:spLocks noChangeArrowheads="1"/>
            </p:cNvSpPr>
            <p:nvPr/>
          </p:nvSpPr>
          <p:spPr bwMode="auto">
            <a:xfrm>
              <a:off x="5360" y="1072"/>
              <a:ext cx="76" cy="77"/>
            </a:xfrm>
            <a:prstGeom prst="ellipse">
              <a:avLst/>
            </a:prstGeom>
            <a:solidFill>
              <a:schemeClr val="tx2"/>
            </a:solidFill>
            <a:ln>
              <a:noFill/>
            </a:ln>
            <a:extLst>
              <a:ext uri="{91240B29-F687-4f45-9708-019B960494DF}"/>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mtClean="0"/>
            </a:p>
          </p:txBody>
        </p:sp>
        <p:sp>
          <p:nvSpPr>
            <p:cNvPr id="1039" name="Oval 15"/>
            <p:cNvSpPr>
              <a:spLocks noChangeArrowheads="1"/>
            </p:cNvSpPr>
            <p:nvPr/>
          </p:nvSpPr>
          <p:spPr bwMode="auto">
            <a:xfrm>
              <a:off x="5472" y="1072"/>
              <a:ext cx="73" cy="77"/>
            </a:xfrm>
            <a:prstGeom prst="ellipse">
              <a:avLst/>
            </a:prstGeom>
            <a:solidFill>
              <a:schemeClr val="accent2"/>
            </a:solidFill>
            <a:ln>
              <a:noFill/>
            </a:ln>
            <a:extLst>
              <a:ext uri="{91240B29-F687-4f45-9708-019B960494DF}"/>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mtClean="0"/>
            </a:p>
          </p:txBody>
        </p:sp>
        <p:sp>
          <p:nvSpPr>
            <p:cNvPr id="1040" name="Oval 16"/>
            <p:cNvSpPr>
              <a:spLocks noChangeArrowheads="1"/>
            </p:cNvSpPr>
            <p:nvPr/>
          </p:nvSpPr>
          <p:spPr bwMode="auto">
            <a:xfrm>
              <a:off x="5136" y="1184"/>
              <a:ext cx="80" cy="73"/>
            </a:xfrm>
            <a:prstGeom prst="ellipse">
              <a:avLst/>
            </a:prstGeom>
            <a:solidFill>
              <a:schemeClr val="tx2"/>
            </a:solidFill>
            <a:ln>
              <a:noFill/>
            </a:ln>
            <a:extLst>
              <a:ext uri="{91240B29-F687-4f45-9708-019B960494DF}"/>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mtClean="0"/>
            </a:p>
          </p:txBody>
        </p:sp>
        <p:sp>
          <p:nvSpPr>
            <p:cNvPr id="1041" name="Oval 17"/>
            <p:cNvSpPr>
              <a:spLocks noChangeArrowheads="1"/>
            </p:cNvSpPr>
            <p:nvPr/>
          </p:nvSpPr>
          <p:spPr bwMode="auto">
            <a:xfrm>
              <a:off x="5248" y="1184"/>
              <a:ext cx="79" cy="73"/>
            </a:xfrm>
            <a:prstGeom prst="ellipse">
              <a:avLst/>
            </a:prstGeom>
            <a:solidFill>
              <a:schemeClr val="tx2"/>
            </a:solidFill>
            <a:ln>
              <a:noFill/>
            </a:ln>
            <a:extLst>
              <a:ext uri="{91240B29-F687-4f45-9708-019B960494DF}"/>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mtClean="0"/>
            </a:p>
          </p:txBody>
        </p:sp>
        <p:sp>
          <p:nvSpPr>
            <p:cNvPr id="1042" name="Oval 18"/>
            <p:cNvSpPr>
              <a:spLocks noChangeArrowheads="1"/>
            </p:cNvSpPr>
            <p:nvPr/>
          </p:nvSpPr>
          <p:spPr bwMode="auto">
            <a:xfrm>
              <a:off x="5360" y="1184"/>
              <a:ext cx="76" cy="73"/>
            </a:xfrm>
            <a:prstGeom prst="ellipse">
              <a:avLst/>
            </a:prstGeom>
            <a:solidFill>
              <a:schemeClr val="accent2"/>
            </a:solidFill>
            <a:ln>
              <a:noFill/>
            </a:ln>
            <a:extLst>
              <a:ext uri="{91240B29-F687-4f45-9708-019B960494DF}"/>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mtClean="0"/>
            </a:p>
          </p:txBody>
        </p:sp>
        <p:sp>
          <p:nvSpPr>
            <p:cNvPr id="1043" name="Oval 19"/>
            <p:cNvSpPr>
              <a:spLocks noChangeArrowheads="1"/>
            </p:cNvSpPr>
            <p:nvPr/>
          </p:nvSpPr>
          <p:spPr bwMode="auto">
            <a:xfrm>
              <a:off x="5472" y="1184"/>
              <a:ext cx="73" cy="73"/>
            </a:xfrm>
            <a:prstGeom prst="ellipse">
              <a:avLst/>
            </a:prstGeom>
            <a:solidFill>
              <a:schemeClr val="accent2"/>
            </a:solidFill>
            <a:ln>
              <a:noFill/>
            </a:ln>
            <a:extLst>
              <a:ext uri="{91240B29-F687-4f45-9708-019B960494DF}"/>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mtClean="0"/>
            </a:p>
          </p:txBody>
        </p:sp>
        <p:sp>
          <p:nvSpPr>
            <p:cNvPr id="1044" name="Oval 20"/>
            <p:cNvSpPr>
              <a:spLocks noChangeArrowheads="1"/>
            </p:cNvSpPr>
            <p:nvPr/>
          </p:nvSpPr>
          <p:spPr bwMode="auto">
            <a:xfrm>
              <a:off x="5584" y="1184"/>
              <a:ext cx="80" cy="73"/>
            </a:xfrm>
            <a:prstGeom prst="ellipse">
              <a:avLst/>
            </a:prstGeom>
            <a:solidFill>
              <a:schemeClr val="accent1"/>
            </a:solidFill>
            <a:ln>
              <a:noFill/>
            </a:ln>
            <a:extLst>
              <a:ext uri="{91240B29-F687-4f45-9708-019B960494DF}"/>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mtClean="0"/>
            </a:p>
          </p:txBody>
        </p:sp>
        <p:sp>
          <p:nvSpPr>
            <p:cNvPr id="1045" name="Oval 21"/>
            <p:cNvSpPr>
              <a:spLocks noChangeArrowheads="1"/>
            </p:cNvSpPr>
            <p:nvPr/>
          </p:nvSpPr>
          <p:spPr bwMode="auto">
            <a:xfrm>
              <a:off x="5136" y="1296"/>
              <a:ext cx="80" cy="80"/>
            </a:xfrm>
            <a:prstGeom prst="ellipse">
              <a:avLst/>
            </a:prstGeom>
            <a:solidFill>
              <a:schemeClr val="tx2"/>
            </a:solidFill>
            <a:ln>
              <a:noFill/>
            </a:ln>
            <a:extLst>
              <a:ext uri="{91240B29-F687-4f45-9708-019B960494DF}"/>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mtClean="0"/>
            </a:p>
          </p:txBody>
        </p:sp>
        <p:sp>
          <p:nvSpPr>
            <p:cNvPr id="1046" name="Oval 22"/>
            <p:cNvSpPr>
              <a:spLocks noChangeArrowheads="1"/>
            </p:cNvSpPr>
            <p:nvPr/>
          </p:nvSpPr>
          <p:spPr bwMode="auto">
            <a:xfrm>
              <a:off x="5248" y="1296"/>
              <a:ext cx="79" cy="80"/>
            </a:xfrm>
            <a:prstGeom prst="ellipse">
              <a:avLst/>
            </a:prstGeom>
            <a:solidFill>
              <a:schemeClr val="accent2"/>
            </a:solidFill>
            <a:ln>
              <a:noFill/>
            </a:ln>
            <a:extLst>
              <a:ext uri="{91240B29-F687-4f45-9708-019B960494DF}"/>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mtClean="0"/>
            </a:p>
          </p:txBody>
        </p:sp>
        <p:sp>
          <p:nvSpPr>
            <p:cNvPr id="1047" name="Oval 23"/>
            <p:cNvSpPr>
              <a:spLocks noChangeArrowheads="1"/>
            </p:cNvSpPr>
            <p:nvPr/>
          </p:nvSpPr>
          <p:spPr bwMode="auto">
            <a:xfrm>
              <a:off x="5360" y="1296"/>
              <a:ext cx="76" cy="80"/>
            </a:xfrm>
            <a:prstGeom prst="ellipse">
              <a:avLst/>
            </a:prstGeom>
            <a:solidFill>
              <a:schemeClr val="accent2"/>
            </a:solidFill>
            <a:ln>
              <a:noFill/>
            </a:ln>
            <a:extLst>
              <a:ext uri="{91240B29-F687-4f45-9708-019B960494DF}"/>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mtClean="0"/>
            </a:p>
          </p:txBody>
        </p:sp>
        <p:sp>
          <p:nvSpPr>
            <p:cNvPr id="1048" name="Oval 24"/>
            <p:cNvSpPr>
              <a:spLocks noChangeArrowheads="1"/>
            </p:cNvSpPr>
            <p:nvPr/>
          </p:nvSpPr>
          <p:spPr bwMode="auto">
            <a:xfrm>
              <a:off x="5472" y="1296"/>
              <a:ext cx="73" cy="80"/>
            </a:xfrm>
            <a:prstGeom prst="ellipse">
              <a:avLst/>
            </a:prstGeom>
            <a:solidFill>
              <a:schemeClr val="accent1"/>
            </a:solidFill>
            <a:ln>
              <a:noFill/>
            </a:ln>
            <a:extLst>
              <a:ext uri="{91240B29-F687-4f45-9708-019B960494DF}"/>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mtClean="0"/>
            </a:p>
          </p:txBody>
        </p:sp>
        <p:sp>
          <p:nvSpPr>
            <p:cNvPr id="1049" name="Oval 25"/>
            <p:cNvSpPr>
              <a:spLocks noChangeArrowheads="1"/>
            </p:cNvSpPr>
            <p:nvPr/>
          </p:nvSpPr>
          <p:spPr bwMode="auto">
            <a:xfrm>
              <a:off x="5136" y="1408"/>
              <a:ext cx="80" cy="80"/>
            </a:xfrm>
            <a:prstGeom prst="ellipse">
              <a:avLst/>
            </a:prstGeom>
            <a:solidFill>
              <a:schemeClr val="accent2"/>
            </a:solidFill>
            <a:ln>
              <a:noFill/>
            </a:ln>
            <a:extLst>
              <a:ext uri="{91240B29-F687-4f45-9708-019B960494DF}"/>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mtClean="0"/>
            </a:p>
          </p:txBody>
        </p:sp>
        <p:sp>
          <p:nvSpPr>
            <p:cNvPr id="1050" name="Oval 26"/>
            <p:cNvSpPr>
              <a:spLocks noChangeArrowheads="1"/>
            </p:cNvSpPr>
            <p:nvPr/>
          </p:nvSpPr>
          <p:spPr bwMode="auto">
            <a:xfrm>
              <a:off x="5248" y="1408"/>
              <a:ext cx="79" cy="80"/>
            </a:xfrm>
            <a:prstGeom prst="ellipse">
              <a:avLst/>
            </a:prstGeom>
            <a:solidFill>
              <a:schemeClr val="accent2"/>
            </a:solidFill>
            <a:ln>
              <a:noFill/>
            </a:ln>
            <a:extLst>
              <a:ext uri="{91240B29-F687-4f45-9708-019B960494DF}"/>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mtClean="0"/>
            </a:p>
          </p:txBody>
        </p:sp>
        <p:sp>
          <p:nvSpPr>
            <p:cNvPr id="1051" name="Oval 27"/>
            <p:cNvSpPr>
              <a:spLocks noChangeArrowheads="1"/>
            </p:cNvSpPr>
            <p:nvPr/>
          </p:nvSpPr>
          <p:spPr bwMode="auto">
            <a:xfrm>
              <a:off x="5360" y="1408"/>
              <a:ext cx="76" cy="80"/>
            </a:xfrm>
            <a:prstGeom prst="ellipse">
              <a:avLst/>
            </a:prstGeom>
            <a:solidFill>
              <a:schemeClr val="accent1"/>
            </a:solidFill>
            <a:ln>
              <a:noFill/>
            </a:ln>
            <a:extLst>
              <a:ext uri="{91240B29-F687-4f45-9708-019B960494DF}"/>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mtClean="0"/>
            </a:p>
          </p:txBody>
        </p:sp>
        <p:sp>
          <p:nvSpPr>
            <p:cNvPr id="1052" name="Oval 28"/>
            <p:cNvSpPr>
              <a:spLocks noChangeArrowheads="1"/>
            </p:cNvSpPr>
            <p:nvPr/>
          </p:nvSpPr>
          <p:spPr bwMode="auto">
            <a:xfrm>
              <a:off x="5472" y="1408"/>
              <a:ext cx="73" cy="80"/>
            </a:xfrm>
            <a:prstGeom prst="ellipse">
              <a:avLst/>
            </a:prstGeom>
            <a:solidFill>
              <a:schemeClr val="accent1"/>
            </a:solidFill>
            <a:ln>
              <a:noFill/>
            </a:ln>
            <a:extLst>
              <a:ext uri="{91240B29-F687-4f45-9708-019B960494DF}"/>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mtClean="0"/>
            </a:p>
          </p:txBody>
        </p:sp>
        <p:sp>
          <p:nvSpPr>
            <p:cNvPr id="1053" name="Oval 29"/>
            <p:cNvSpPr>
              <a:spLocks noChangeArrowheads="1"/>
            </p:cNvSpPr>
            <p:nvPr/>
          </p:nvSpPr>
          <p:spPr bwMode="auto">
            <a:xfrm>
              <a:off x="5584" y="1408"/>
              <a:ext cx="80" cy="80"/>
            </a:xfrm>
            <a:prstGeom prst="ellipse">
              <a:avLst/>
            </a:prstGeom>
            <a:solidFill>
              <a:schemeClr val="folHlink"/>
            </a:solidFill>
            <a:ln>
              <a:noFill/>
            </a:ln>
            <a:extLst>
              <a:ext uri="{91240B29-F687-4f45-9708-019B960494DF}"/>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mtClean="0"/>
            </a:p>
          </p:txBody>
        </p:sp>
        <p:sp>
          <p:nvSpPr>
            <p:cNvPr id="1054" name="Oval 30"/>
            <p:cNvSpPr>
              <a:spLocks noChangeArrowheads="1"/>
            </p:cNvSpPr>
            <p:nvPr/>
          </p:nvSpPr>
          <p:spPr bwMode="auto">
            <a:xfrm>
              <a:off x="5136" y="1520"/>
              <a:ext cx="80" cy="79"/>
            </a:xfrm>
            <a:prstGeom prst="ellipse">
              <a:avLst/>
            </a:prstGeom>
            <a:solidFill>
              <a:schemeClr val="accent2"/>
            </a:solidFill>
            <a:ln>
              <a:noFill/>
            </a:ln>
            <a:extLst>
              <a:ext uri="{91240B29-F687-4f45-9708-019B960494DF}"/>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mtClean="0"/>
            </a:p>
          </p:txBody>
        </p:sp>
        <p:sp>
          <p:nvSpPr>
            <p:cNvPr id="1055" name="Oval 31"/>
            <p:cNvSpPr>
              <a:spLocks noChangeArrowheads="1"/>
            </p:cNvSpPr>
            <p:nvPr/>
          </p:nvSpPr>
          <p:spPr bwMode="auto">
            <a:xfrm>
              <a:off x="5248" y="1520"/>
              <a:ext cx="79" cy="79"/>
            </a:xfrm>
            <a:prstGeom prst="ellipse">
              <a:avLst/>
            </a:prstGeom>
            <a:solidFill>
              <a:schemeClr val="accent1"/>
            </a:solidFill>
            <a:ln>
              <a:noFill/>
            </a:ln>
            <a:extLst>
              <a:ext uri="{91240B29-F687-4f45-9708-019B960494DF}"/>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mtClean="0"/>
            </a:p>
          </p:txBody>
        </p:sp>
        <p:sp>
          <p:nvSpPr>
            <p:cNvPr id="1056" name="Oval 32"/>
            <p:cNvSpPr>
              <a:spLocks noChangeArrowheads="1"/>
            </p:cNvSpPr>
            <p:nvPr/>
          </p:nvSpPr>
          <p:spPr bwMode="auto">
            <a:xfrm>
              <a:off x="5360" y="1520"/>
              <a:ext cx="76" cy="79"/>
            </a:xfrm>
            <a:prstGeom prst="ellipse">
              <a:avLst/>
            </a:prstGeom>
            <a:solidFill>
              <a:schemeClr val="accent1"/>
            </a:solidFill>
            <a:ln>
              <a:noFill/>
            </a:ln>
            <a:extLst>
              <a:ext uri="{91240B29-F687-4f45-9708-019B960494DF}"/>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mtClean="0"/>
            </a:p>
          </p:txBody>
        </p:sp>
        <p:sp>
          <p:nvSpPr>
            <p:cNvPr id="1057" name="Oval 33"/>
            <p:cNvSpPr>
              <a:spLocks noChangeArrowheads="1"/>
            </p:cNvSpPr>
            <p:nvPr/>
          </p:nvSpPr>
          <p:spPr bwMode="auto">
            <a:xfrm>
              <a:off x="5472" y="1520"/>
              <a:ext cx="73" cy="79"/>
            </a:xfrm>
            <a:prstGeom prst="ellipse">
              <a:avLst/>
            </a:prstGeom>
            <a:solidFill>
              <a:schemeClr val="folHlink"/>
            </a:solidFill>
            <a:ln>
              <a:noFill/>
            </a:ln>
            <a:extLst>
              <a:ext uri="{91240B29-F687-4f45-9708-019B960494DF}"/>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mtClean="0"/>
            </a:p>
          </p:txBody>
        </p:sp>
        <p:sp>
          <p:nvSpPr>
            <p:cNvPr id="1058" name="Oval 34"/>
            <p:cNvSpPr>
              <a:spLocks noChangeArrowheads="1"/>
            </p:cNvSpPr>
            <p:nvPr/>
          </p:nvSpPr>
          <p:spPr bwMode="auto">
            <a:xfrm>
              <a:off x="5136" y="1632"/>
              <a:ext cx="80" cy="75"/>
            </a:xfrm>
            <a:prstGeom prst="ellipse">
              <a:avLst/>
            </a:prstGeom>
            <a:solidFill>
              <a:schemeClr val="accent1"/>
            </a:solidFill>
            <a:ln>
              <a:noFill/>
            </a:ln>
            <a:extLst>
              <a:ext uri="{91240B29-F687-4f45-9708-019B960494DF}"/>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mtClean="0"/>
            </a:p>
          </p:txBody>
        </p:sp>
        <p:sp>
          <p:nvSpPr>
            <p:cNvPr id="1059" name="Oval 35"/>
            <p:cNvSpPr>
              <a:spLocks noChangeArrowheads="1"/>
            </p:cNvSpPr>
            <p:nvPr/>
          </p:nvSpPr>
          <p:spPr bwMode="auto">
            <a:xfrm>
              <a:off x="5248" y="1632"/>
              <a:ext cx="79" cy="75"/>
            </a:xfrm>
            <a:prstGeom prst="ellipse">
              <a:avLst/>
            </a:prstGeom>
            <a:solidFill>
              <a:schemeClr val="accent1"/>
            </a:solidFill>
            <a:ln>
              <a:noFill/>
            </a:ln>
            <a:extLst>
              <a:ext uri="{91240B29-F687-4f45-9708-019B960494DF}"/>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mtClean="0"/>
            </a:p>
          </p:txBody>
        </p:sp>
        <p:sp>
          <p:nvSpPr>
            <p:cNvPr id="1060" name="Oval 36"/>
            <p:cNvSpPr>
              <a:spLocks noChangeArrowheads="1"/>
            </p:cNvSpPr>
            <p:nvPr/>
          </p:nvSpPr>
          <p:spPr bwMode="auto">
            <a:xfrm>
              <a:off x="5360" y="1632"/>
              <a:ext cx="76" cy="75"/>
            </a:xfrm>
            <a:prstGeom prst="ellipse">
              <a:avLst/>
            </a:prstGeom>
            <a:solidFill>
              <a:schemeClr val="folHlink"/>
            </a:solidFill>
            <a:ln>
              <a:noFill/>
            </a:ln>
            <a:extLst>
              <a:ext uri="{91240B29-F687-4f45-9708-019B960494DF}"/>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mtClean="0"/>
            </a:p>
          </p:txBody>
        </p:sp>
        <p:sp>
          <p:nvSpPr>
            <p:cNvPr id="1061" name="Oval 37"/>
            <p:cNvSpPr>
              <a:spLocks noChangeArrowheads="1"/>
            </p:cNvSpPr>
            <p:nvPr/>
          </p:nvSpPr>
          <p:spPr bwMode="auto">
            <a:xfrm>
              <a:off x="5472" y="1632"/>
              <a:ext cx="73" cy="75"/>
            </a:xfrm>
            <a:prstGeom prst="ellipse">
              <a:avLst/>
            </a:prstGeom>
            <a:solidFill>
              <a:schemeClr val="folHlink"/>
            </a:solidFill>
            <a:ln>
              <a:noFill/>
            </a:ln>
            <a:extLst>
              <a:ext uri="{91240B29-F687-4f45-9708-019B960494DF}"/>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mtClean="0"/>
            </a:p>
          </p:txBody>
        </p:sp>
        <p:sp>
          <p:nvSpPr>
            <p:cNvPr id="1062" name="Oval 38"/>
            <p:cNvSpPr>
              <a:spLocks noChangeArrowheads="1"/>
            </p:cNvSpPr>
            <p:nvPr/>
          </p:nvSpPr>
          <p:spPr bwMode="auto">
            <a:xfrm>
              <a:off x="5248" y="1744"/>
              <a:ext cx="79" cy="80"/>
            </a:xfrm>
            <a:prstGeom prst="ellipse">
              <a:avLst/>
            </a:prstGeom>
            <a:solidFill>
              <a:schemeClr val="folHlink"/>
            </a:solidFill>
            <a:ln>
              <a:noFill/>
            </a:ln>
            <a:extLst>
              <a:ext uri="{91240B29-F687-4f45-9708-019B960494DF}"/>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mtClean="0"/>
            </a:p>
          </p:txBody>
        </p:sp>
        <p:sp>
          <p:nvSpPr>
            <p:cNvPr id="1063" name="Oval 39"/>
            <p:cNvSpPr>
              <a:spLocks noChangeArrowheads="1"/>
            </p:cNvSpPr>
            <p:nvPr/>
          </p:nvSpPr>
          <p:spPr bwMode="auto">
            <a:xfrm>
              <a:off x="5472" y="1744"/>
              <a:ext cx="73" cy="80"/>
            </a:xfrm>
            <a:prstGeom prst="ellipse">
              <a:avLst/>
            </a:prstGeom>
            <a:solidFill>
              <a:schemeClr val="folHlink"/>
            </a:solidFill>
            <a:ln>
              <a:noFill/>
            </a:ln>
            <a:extLst>
              <a:ext uri="{91240B29-F687-4f45-9708-019B960494DF}"/>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mtClean="0"/>
            </a:p>
          </p:txBody>
        </p:sp>
      </p:grpSp>
    </p:spTree>
  </p:cSld>
  <p:clrMap bg1="lt1" tx1="dk1" bg2="lt2" tx2="dk2" accent1="accent1" accent2="accent2" accent3="accent3" accent4="accent4" accent5="accent5" accent6="accent6" hlink="hlink" folHlink="folHlink"/>
  <p:sldLayoutIdLst>
    <p:sldLayoutId id="2147484160" r:id="rId1"/>
    <p:sldLayoutId id="2147484149" r:id="rId2"/>
    <p:sldLayoutId id="2147484150" r:id="rId3"/>
    <p:sldLayoutId id="2147484151" r:id="rId4"/>
    <p:sldLayoutId id="2147484152" r:id="rId5"/>
    <p:sldLayoutId id="2147484153" r:id="rId6"/>
    <p:sldLayoutId id="2147484154" r:id="rId7"/>
    <p:sldLayoutId id="2147484155" r:id="rId8"/>
    <p:sldLayoutId id="2147484156" r:id="rId9"/>
    <p:sldLayoutId id="2147484157" r:id="rId10"/>
    <p:sldLayoutId id="2147484158" r:id="rId11"/>
    <p:sldLayoutId id="2147484159" r:id="rId12"/>
  </p:sldLayoutIdLst>
  <p:timing>
    <p:tnLst>
      <p:par>
        <p:cTn id="1" dur="indefinite" restart="never" nodeType="tmRoot"/>
      </p:par>
    </p:tnLst>
  </p:timing>
  <p:txStyles>
    <p:titleStyle>
      <a:lvl1pPr algn="l" rtl="0" eaLnBrk="0" fontAlgn="base" hangingPunct="0">
        <a:spcBef>
          <a:spcPct val="0"/>
        </a:spcBef>
        <a:spcAft>
          <a:spcPct val="0"/>
        </a:spcAft>
        <a:defRPr sz="3900" b="1">
          <a:solidFill>
            <a:schemeClr val="tx2"/>
          </a:solidFill>
          <a:latin typeface="+mj-lt"/>
          <a:ea typeface="+mj-ea"/>
          <a:cs typeface="宋体" charset="0"/>
        </a:defRPr>
      </a:lvl1pPr>
      <a:lvl2pPr algn="l" rtl="0" eaLnBrk="0" fontAlgn="base" hangingPunct="0">
        <a:spcBef>
          <a:spcPct val="0"/>
        </a:spcBef>
        <a:spcAft>
          <a:spcPct val="0"/>
        </a:spcAft>
        <a:defRPr sz="3900" b="1">
          <a:solidFill>
            <a:schemeClr val="tx2"/>
          </a:solidFill>
          <a:latin typeface="Arial" charset="0"/>
          <a:ea typeface="宋体" pitchFamily="2" charset="-122"/>
          <a:cs typeface="宋体" charset="0"/>
        </a:defRPr>
      </a:lvl2pPr>
      <a:lvl3pPr algn="l" rtl="0" eaLnBrk="0" fontAlgn="base" hangingPunct="0">
        <a:spcBef>
          <a:spcPct val="0"/>
        </a:spcBef>
        <a:spcAft>
          <a:spcPct val="0"/>
        </a:spcAft>
        <a:defRPr sz="3900" b="1">
          <a:solidFill>
            <a:schemeClr val="tx2"/>
          </a:solidFill>
          <a:latin typeface="Arial" charset="0"/>
          <a:ea typeface="宋体" pitchFamily="2" charset="-122"/>
          <a:cs typeface="宋体" charset="0"/>
        </a:defRPr>
      </a:lvl3pPr>
      <a:lvl4pPr algn="l" rtl="0" eaLnBrk="0" fontAlgn="base" hangingPunct="0">
        <a:spcBef>
          <a:spcPct val="0"/>
        </a:spcBef>
        <a:spcAft>
          <a:spcPct val="0"/>
        </a:spcAft>
        <a:defRPr sz="3900" b="1">
          <a:solidFill>
            <a:schemeClr val="tx2"/>
          </a:solidFill>
          <a:latin typeface="Arial" charset="0"/>
          <a:ea typeface="宋体" pitchFamily="2" charset="-122"/>
          <a:cs typeface="宋体" charset="0"/>
        </a:defRPr>
      </a:lvl4pPr>
      <a:lvl5pPr algn="l" rtl="0" eaLnBrk="0" fontAlgn="base" hangingPunct="0">
        <a:spcBef>
          <a:spcPct val="0"/>
        </a:spcBef>
        <a:spcAft>
          <a:spcPct val="0"/>
        </a:spcAft>
        <a:defRPr sz="3900" b="1">
          <a:solidFill>
            <a:schemeClr val="tx2"/>
          </a:solidFill>
          <a:latin typeface="Arial" charset="0"/>
          <a:ea typeface="宋体" pitchFamily="2" charset="-122"/>
          <a:cs typeface="宋体" charset="0"/>
        </a:defRPr>
      </a:lvl5pPr>
      <a:lvl6pPr marL="457200" algn="l" rtl="0" fontAlgn="base">
        <a:spcBef>
          <a:spcPct val="0"/>
        </a:spcBef>
        <a:spcAft>
          <a:spcPct val="0"/>
        </a:spcAft>
        <a:defRPr sz="3900" b="1">
          <a:solidFill>
            <a:schemeClr val="tx2"/>
          </a:solidFill>
          <a:latin typeface="Arial" charset="0"/>
          <a:ea typeface="宋体" pitchFamily="2" charset="-122"/>
        </a:defRPr>
      </a:lvl6pPr>
      <a:lvl7pPr marL="914400" algn="l" rtl="0" fontAlgn="base">
        <a:spcBef>
          <a:spcPct val="0"/>
        </a:spcBef>
        <a:spcAft>
          <a:spcPct val="0"/>
        </a:spcAft>
        <a:defRPr sz="3900" b="1">
          <a:solidFill>
            <a:schemeClr val="tx2"/>
          </a:solidFill>
          <a:latin typeface="Arial" charset="0"/>
          <a:ea typeface="宋体" pitchFamily="2" charset="-122"/>
        </a:defRPr>
      </a:lvl7pPr>
      <a:lvl8pPr marL="1371600" algn="l" rtl="0" fontAlgn="base">
        <a:spcBef>
          <a:spcPct val="0"/>
        </a:spcBef>
        <a:spcAft>
          <a:spcPct val="0"/>
        </a:spcAft>
        <a:defRPr sz="3900" b="1">
          <a:solidFill>
            <a:schemeClr val="tx2"/>
          </a:solidFill>
          <a:latin typeface="Arial" charset="0"/>
          <a:ea typeface="宋体" pitchFamily="2" charset="-122"/>
        </a:defRPr>
      </a:lvl8pPr>
      <a:lvl9pPr marL="1828800" algn="l" rtl="0" fontAlgn="base">
        <a:spcBef>
          <a:spcPct val="0"/>
        </a:spcBef>
        <a:spcAft>
          <a:spcPct val="0"/>
        </a:spcAft>
        <a:defRPr sz="3900" b="1">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lr>
          <a:schemeClr val="tx2"/>
        </a:buClr>
        <a:buSzPct val="70000"/>
        <a:buFont typeface="Wingdings" charset="2"/>
        <a:buChar char="l"/>
        <a:defRPr kumimoji="1" sz="3000">
          <a:solidFill>
            <a:schemeClr val="tx1"/>
          </a:solidFill>
          <a:latin typeface="+mn-lt"/>
          <a:ea typeface="+mn-ea"/>
          <a:cs typeface="宋体" charset="0"/>
        </a:defRPr>
      </a:lvl1pPr>
      <a:lvl2pPr marL="692150" indent="-347663" algn="l" rtl="0" eaLnBrk="0" fontAlgn="base" hangingPunct="0">
        <a:spcBef>
          <a:spcPct val="20000"/>
        </a:spcBef>
        <a:spcAft>
          <a:spcPct val="0"/>
        </a:spcAft>
        <a:buClr>
          <a:schemeClr val="accent2"/>
        </a:buClr>
        <a:buSzPct val="70000"/>
        <a:buFont typeface="Wingdings" charset="2"/>
        <a:buChar char="l"/>
        <a:defRPr kumimoji="1" sz="2600">
          <a:solidFill>
            <a:schemeClr val="tx1"/>
          </a:solidFill>
          <a:latin typeface="+mn-lt"/>
          <a:ea typeface="+mn-ea"/>
        </a:defRPr>
      </a:lvl2pPr>
      <a:lvl3pPr marL="987425" indent="-293688" algn="l" rtl="0" eaLnBrk="0" fontAlgn="base" hangingPunct="0">
        <a:spcBef>
          <a:spcPct val="20000"/>
        </a:spcBef>
        <a:spcAft>
          <a:spcPct val="0"/>
        </a:spcAft>
        <a:buClr>
          <a:schemeClr val="accent1"/>
        </a:buClr>
        <a:buSzPct val="70000"/>
        <a:buFont typeface="Wingdings" charset="2"/>
        <a:buChar char="l"/>
        <a:defRPr kumimoji="1" sz="2300">
          <a:solidFill>
            <a:schemeClr val="tx1"/>
          </a:solidFill>
          <a:latin typeface="+mn-lt"/>
          <a:ea typeface="+mn-ea"/>
        </a:defRPr>
      </a:lvl3pPr>
      <a:lvl4pPr marL="1281113" indent="-292100" algn="l" rtl="0" eaLnBrk="0" fontAlgn="base" hangingPunct="0">
        <a:spcBef>
          <a:spcPct val="20000"/>
        </a:spcBef>
        <a:spcAft>
          <a:spcPct val="0"/>
        </a:spcAft>
        <a:buClr>
          <a:schemeClr val="tx2"/>
        </a:buClr>
        <a:buSzPct val="75000"/>
        <a:buFont typeface="Wingdings" charset="2"/>
        <a:buChar char="§"/>
        <a:defRPr kumimoji="1" sz="2000">
          <a:solidFill>
            <a:schemeClr val="tx1"/>
          </a:solidFill>
          <a:latin typeface="+mn-lt"/>
          <a:ea typeface="+mn-ea"/>
        </a:defRPr>
      </a:lvl4pPr>
      <a:lvl5pPr marL="1598613" indent="-315913" algn="l" rtl="0" eaLnBrk="0" fontAlgn="base" hangingPunct="0">
        <a:spcBef>
          <a:spcPct val="20000"/>
        </a:spcBef>
        <a:spcAft>
          <a:spcPct val="0"/>
        </a:spcAft>
        <a:buClr>
          <a:schemeClr val="folHlink"/>
        </a:buClr>
        <a:buSzPct val="80000"/>
        <a:buFont typeface="Wingdings" charset="2"/>
        <a:buChar char="§"/>
        <a:defRPr kumimoji="1" sz="2000">
          <a:solidFill>
            <a:schemeClr val="tx1"/>
          </a:solidFill>
          <a:latin typeface="+mn-lt"/>
          <a:ea typeface="+mn-ea"/>
        </a:defRPr>
      </a:lvl5pPr>
      <a:lvl6pPr marL="20558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6pPr>
      <a:lvl7pPr marL="25130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7pPr>
      <a:lvl8pPr marL="29702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8pPr>
      <a:lvl9pPr marL="34274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0.xml"/><Relationship Id="rId7" Type="http://schemas.openxmlformats.org/officeDocument/2006/relationships/image" Target="../media/image3.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2.wmf"/><Relationship Id="rId4" Type="http://schemas.openxmlformats.org/officeDocument/2006/relationships/oleObject" Target="../embeddings/oleObject1.bin"/></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7.xml"/><Relationship Id="rId1" Type="http://schemas.openxmlformats.org/officeDocument/2006/relationships/vmlDrawing" Target="../drawings/vmlDrawing2.vml"/><Relationship Id="rId5" Type="http://schemas.openxmlformats.org/officeDocument/2006/relationships/image" Target="../media/image5.wmf"/><Relationship Id="rId4" Type="http://schemas.openxmlformats.org/officeDocument/2006/relationships/oleObject" Target="../embeddings/oleObject3.bin"/></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7.xml"/><Relationship Id="rId1" Type="http://schemas.openxmlformats.org/officeDocument/2006/relationships/vmlDrawing" Target="../drawings/vmlDrawing3.vml"/><Relationship Id="rId5" Type="http://schemas.openxmlformats.org/officeDocument/2006/relationships/image" Target="../media/image6.wmf"/><Relationship Id="rId4" Type="http://schemas.openxmlformats.org/officeDocument/2006/relationships/oleObject" Target="../embeddings/oleObject4.bin"/></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20.xml"/><Relationship Id="rId7" Type="http://schemas.openxmlformats.org/officeDocument/2006/relationships/image" Target="../media/image3.wmf"/><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2.bin"/><Relationship Id="rId5" Type="http://schemas.openxmlformats.org/officeDocument/2006/relationships/image" Target="../media/image2.wmf"/><Relationship Id="rId4" Type="http://schemas.openxmlformats.org/officeDocument/2006/relationships/oleObject" Target="../embeddings/oleObject1.bin"/></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7.wmf"/></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ChangeArrowheads="1"/>
          </p:cNvSpPr>
          <p:nvPr>
            <p:ph type="ctrTitle"/>
          </p:nvPr>
        </p:nvSpPr>
        <p:spPr/>
        <p:txBody>
          <a:bodyPr/>
          <a:lstStyle/>
          <a:p>
            <a:r>
              <a:rPr lang="zh-CN" altLang="en-US" smtClean="0"/>
              <a:t>谓词逻辑初步</a:t>
            </a:r>
            <a:endParaRPr lang="zh-CN" altLang="en-US"/>
          </a:p>
        </p:txBody>
      </p:sp>
      <p:sp>
        <p:nvSpPr>
          <p:cNvPr id="15362" name="Rectangle 3"/>
          <p:cNvSpPr>
            <a:spLocks noGrp="1" noChangeArrowheads="1"/>
          </p:cNvSpPr>
          <p:nvPr>
            <p:ph type="subTitle" idx="1"/>
          </p:nvPr>
        </p:nvSpPr>
        <p:spPr/>
        <p:txBody>
          <a:bodyPr/>
          <a:lstStyle/>
          <a:p>
            <a:r>
              <a:rPr lang="zh-CN" altLang="en-US" smtClean="0"/>
              <a:t>离散数学─逻辑和证明</a:t>
            </a:r>
            <a:endParaRPr lang="en-US" altLang="zh-CN" smtClean="0"/>
          </a:p>
          <a:p>
            <a:endParaRPr lang="en-US" altLang="zh-CN" smtClean="0"/>
          </a:p>
          <a:p>
            <a:r>
              <a:rPr lang="zh-CN" altLang="en-US" smtClean="0"/>
              <a:t>南京大学计算机科学与技术系</a:t>
            </a:r>
            <a:endParaRPr lang="zh-CN" altLang="en-US"/>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zh-CN" altLang="en-US">
                <a:latin typeface="Arial" charset="0"/>
                <a:ea typeface="楷体_GB2312" charset="0"/>
                <a:cs typeface="楷体_GB2312" charset="0"/>
              </a:rPr>
              <a:t>多个量词并用</a:t>
            </a:r>
          </a:p>
        </p:txBody>
      </p:sp>
      <p:sp>
        <p:nvSpPr>
          <p:cNvPr id="13315" name="Rectangle 3"/>
          <p:cNvSpPr>
            <a:spLocks noGrp="1" noChangeArrowheads="1"/>
          </p:cNvSpPr>
          <p:nvPr>
            <p:ph type="body" idx="1"/>
          </p:nvPr>
        </p:nvSpPr>
        <p:spPr>
          <a:xfrm>
            <a:off x="457200" y="1719263"/>
            <a:ext cx="8229600" cy="4662487"/>
          </a:xfrm>
        </p:spPr>
        <p:txBody>
          <a:bodyPr/>
          <a:lstStyle/>
          <a:p>
            <a:pPr eaLnBrk="1" hangingPunct="1">
              <a:lnSpc>
                <a:spcPct val="110000"/>
              </a:lnSpc>
              <a:spcBef>
                <a:spcPct val="40000"/>
              </a:spcBef>
            </a:pPr>
            <a:r>
              <a:rPr lang="en-US" altLang="zh-CN" sz="2800" b="1" dirty="0">
                <a:solidFill>
                  <a:srgbClr val="2009CD"/>
                </a:solidFill>
                <a:latin typeface="Times New Roman" charset="0"/>
                <a:ea typeface="宋体" charset="0"/>
                <a:sym typeface="Symbol" charset="0"/>
              </a:rPr>
              <a:t></a:t>
            </a:r>
            <a:r>
              <a:rPr lang="en-US" altLang="zh-CN" sz="2800" b="1" i="1" dirty="0" err="1">
                <a:solidFill>
                  <a:srgbClr val="2009CD"/>
                </a:solidFill>
                <a:latin typeface="Times New Roman" charset="0"/>
                <a:ea typeface="宋体" charset="0"/>
                <a:sym typeface="Symbol" charset="0"/>
              </a:rPr>
              <a:t>x</a:t>
            </a:r>
            <a:r>
              <a:rPr lang="en-US" altLang="zh-CN" sz="2800" b="1" dirty="0" err="1">
                <a:solidFill>
                  <a:srgbClr val="2009CD"/>
                </a:solidFill>
                <a:latin typeface="Times New Roman" charset="0"/>
                <a:ea typeface="宋体" charset="0"/>
                <a:sym typeface="Symbol" charset="0"/>
              </a:rPr>
              <a:t></a:t>
            </a:r>
            <a:r>
              <a:rPr lang="en-US" altLang="zh-CN" sz="2800" b="1" i="1" dirty="0" err="1">
                <a:solidFill>
                  <a:srgbClr val="2009CD"/>
                </a:solidFill>
                <a:latin typeface="Times New Roman" charset="0"/>
                <a:ea typeface="宋体" charset="0"/>
                <a:sym typeface="Symbol" charset="0"/>
              </a:rPr>
              <a:t>yP</a:t>
            </a:r>
            <a:r>
              <a:rPr lang="en-US" altLang="zh-CN" sz="2800" b="1" dirty="0">
                <a:solidFill>
                  <a:srgbClr val="2009CD"/>
                </a:solidFill>
                <a:latin typeface="Times New Roman" charset="0"/>
                <a:ea typeface="宋体" charset="0"/>
                <a:sym typeface="Symbol" charset="0"/>
              </a:rPr>
              <a:t>(</a:t>
            </a:r>
            <a:r>
              <a:rPr lang="en-US" altLang="zh-CN" sz="2800" b="1" i="1" dirty="0" err="1">
                <a:solidFill>
                  <a:srgbClr val="2009CD"/>
                </a:solidFill>
                <a:latin typeface="Times New Roman" charset="0"/>
                <a:ea typeface="宋体" charset="0"/>
                <a:sym typeface="Symbol" charset="0"/>
              </a:rPr>
              <a:t>x,y</a:t>
            </a:r>
            <a:r>
              <a:rPr lang="en-US" altLang="zh-CN" sz="2800" b="1" dirty="0">
                <a:solidFill>
                  <a:srgbClr val="2009CD"/>
                </a:solidFill>
                <a:latin typeface="Times New Roman" charset="0"/>
                <a:ea typeface="宋体" charset="0"/>
                <a:sym typeface="Symbol" charset="0"/>
              </a:rPr>
              <a:t>)  </a:t>
            </a:r>
            <a:r>
              <a:rPr lang="zh-CN" altLang="en-US" sz="2800" b="1" dirty="0">
                <a:solidFill>
                  <a:srgbClr val="2009CD"/>
                </a:solidFill>
                <a:latin typeface="Times New Roman" charset="0"/>
                <a:ea typeface="楷体_GB2312" charset="0"/>
                <a:cs typeface="楷体_GB2312" charset="0"/>
                <a:sym typeface="Symbol" charset="0"/>
              </a:rPr>
              <a:t></a:t>
            </a:r>
            <a:r>
              <a:rPr lang="zh-CN" altLang="en-US" sz="2800" b="1" dirty="0">
                <a:solidFill>
                  <a:srgbClr val="2009CD"/>
                </a:solidFill>
                <a:latin typeface="Times New Roman" charset="0"/>
                <a:ea typeface="宋体" charset="0"/>
                <a:sym typeface="Symbol" charset="0"/>
              </a:rPr>
              <a:t> </a:t>
            </a:r>
            <a:r>
              <a:rPr lang="en-US" altLang="zh-CN" sz="2800" b="1" i="1" dirty="0" err="1">
                <a:solidFill>
                  <a:srgbClr val="2009CD"/>
                </a:solidFill>
                <a:latin typeface="Times New Roman" charset="0"/>
                <a:ea typeface="宋体" charset="0"/>
                <a:sym typeface="Symbol" charset="0"/>
              </a:rPr>
              <a:t>y</a:t>
            </a:r>
            <a:r>
              <a:rPr lang="en-US" altLang="zh-CN" sz="2800" b="1" dirty="0" err="1">
                <a:solidFill>
                  <a:srgbClr val="2009CD"/>
                </a:solidFill>
                <a:latin typeface="Times New Roman" charset="0"/>
                <a:ea typeface="宋体" charset="0"/>
                <a:sym typeface="Symbol" charset="0"/>
              </a:rPr>
              <a:t></a:t>
            </a:r>
            <a:r>
              <a:rPr lang="en-US" altLang="zh-CN" sz="2800" b="1" i="1" dirty="0" err="1">
                <a:solidFill>
                  <a:srgbClr val="2009CD"/>
                </a:solidFill>
                <a:latin typeface="Times New Roman" charset="0"/>
                <a:ea typeface="宋体" charset="0"/>
                <a:sym typeface="Symbol" charset="0"/>
              </a:rPr>
              <a:t>xP</a:t>
            </a:r>
            <a:r>
              <a:rPr lang="en-US" altLang="zh-CN" sz="2800" b="1" dirty="0">
                <a:solidFill>
                  <a:srgbClr val="2009CD"/>
                </a:solidFill>
                <a:latin typeface="Times New Roman" charset="0"/>
                <a:ea typeface="宋体" charset="0"/>
                <a:sym typeface="Symbol" charset="0"/>
              </a:rPr>
              <a:t>(</a:t>
            </a:r>
            <a:r>
              <a:rPr lang="en-US" altLang="zh-CN" sz="2800" b="1" i="1" dirty="0" err="1">
                <a:solidFill>
                  <a:srgbClr val="2009CD"/>
                </a:solidFill>
                <a:latin typeface="Times New Roman" charset="0"/>
                <a:ea typeface="宋体" charset="0"/>
                <a:sym typeface="Symbol" charset="0"/>
              </a:rPr>
              <a:t>x,y</a:t>
            </a:r>
            <a:r>
              <a:rPr lang="en-US" altLang="zh-CN" sz="2800" b="1" dirty="0">
                <a:solidFill>
                  <a:srgbClr val="2009CD"/>
                </a:solidFill>
                <a:latin typeface="Times New Roman" charset="0"/>
                <a:ea typeface="宋体" charset="0"/>
                <a:sym typeface="Symbol" charset="0"/>
              </a:rPr>
              <a:t>)</a:t>
            </a:r>
            <a:endParaRPr lang="en-US" altLang="zh-CN" sz="2800" b="1" dirty="0">
              <a:solidFill>
                <a:srgbClr val="2009CD"/>
              </a:solidFill>
              <a:latin typeface="Arial" charset="0"/>
              <a:ea typeface="楷体_GB2312" charset="0"/>
              <a:cs typeface="楷体_GB2312" charset="0"/>
              <a:sym typeface="Symbol" charset="0"/>
            </a:endParaRPr>
          </a:p>
          <a:p>
            <a:pPr lvl="1" eaLnBrk="1" hangingPunct="1">
              <a:lnSpc>
                <a:spcPct val="110000"/>
              </a:lnSpc>
              <a:spcBef>
                <a:spcPct val="40000"/>
              </a:spcBef>
              <a:buFont typeface="Wingdings" charset="0"/>
              <a:buNone/>
            </a:pPr>
            <a:r>
              <a:rPr lang="en-US" altLang="zh-CN" b="1" dirty="0">
                <a:latin typeface="Arial" charset="0"/>
                <a:ea typeface="楷体_GB2312" charset="0"/>
                <a:cs typeface="楷体_GB2312" charset="0"/>
                <a:sym typeface="Symbol" charset="0"/>
              </a:rPr>
              <a:t>    </a:t>
            </a:r>
            <a:r>
              <a:rPr lang="zh-CN" altLang="en-US" b="1" dirty="0">
                <a:latin typeface="Arial" charset="0"/>
                <a:ea typeface="楷体_GB2312" charset="0"/>
                <a:cs typeface="楷体_GB2312" charset="0"/>
                <a:sym typeface="Symbol" charset="0"/>
              </a:rPr>
              <a:t>举例：</a:t>
            </a:r>
            <a:r>
              <a:rPr lang="en-US" altLang="zh-CN" b="1" i="1" dirty="0">
                <a:latin typeface="Times New Roman" charset="0"/>
                <a:ea typeface="宋体" charset="0"/>
                <a:sym typeface="Symbol" charset="0"/>
              </a:rPr>
              <a:t>P</a:t>
            </a:r>
            <a:r>
              <a:rPr lang="en-US" altLang="zh-CN" b="1" dirty="0">
                <a:latin typeface="Times New Roman" charset="0"/>
                <a:ea typeface="宋体" charset="0"/>
                <a:sym typeface="Symbol" charset="0"/>
              </a:rPr>
              <a:t>(</a:t>
            </a:r>
            <a:r>
              <a:rPr lang="en-US" altLang="zh-CN" b="1" i="1" dirty="0" err="1">
                <a:latin typeface="Times New Roman" charset="0"/>
                <a:ea typeface="宋体" charset="0"/>
                <a:sym typeface="Symbol" charset="0"/>
              </a:rPr>
              <a:t>x,y</a:t>
            </a:r>
            <a:r>
              <a:rPr lang="en-US" altLang="zh-CN" b="1" dirty="0">
                <a:latin typeface="Times New Roman" charset="0"/>
                <a:ea typeface="宋体" charset="0"/>
                <a:sym typeface="Symbol" charset="0"/>
              </a:rPr>
              <a:t>)</a:t>
            </a:r>
            <a:r>
              <a:rPr lang="en-US" altLang="zh-CN" b="1" dirty="0">
                <a:latin typeface="Arial" charset="0"/>
                <a:ea typeface="宋体" charset="0"/>
                <a:sym typeface="Symbol" charset="0"/>
              </a:rPr>
              <a:t> </a:t>
            </a:r>
            <a:r>
              <a:rPr lang="zh-CN" altLang="en-US" b="1" dirty="0">
                <a:latin typeface="Arial" charset="0"/>
                <a:ea typeface="楷体_GB2312" charset="0"/>
                <a:cs typeface="楷体_GB2312" charset="0"/>
                <a:sym typeface="Symbol" charset="0"/>
              </a:rPr>
              <a:t>表示</a:t>
            </a:r>
            <a:r>
              <a:rPr lang="en-US" altLang="zh-CN" b="1" i="1" dirty="0">
                <a:latin typeface="Arial" charset="0"/>
                <a:ea typeface="宋体" charset="0"/>
                <a:sym typeface="Symbol" charset="0"/>
              </a:rPr>
              <a:t> </a:t>
            </a:r>
            <a:r>
              <a:rPr lang="en-US" altLang="zh-CN" b="1" i="1" dirty="0" err="1">
                <a:latin typeface="Times New Roman" charset="0"/>
                <a:ea typeface="宋体" charset="0"/>
                <a:sym typeface="Symbol" charset="0"/>
              </a:rPr>
              <a:t>x</a:t>
            </a:r>
            <a:r>
              <a:rPr lang="en-US" altLang="zh-CN" b="1" dirty="0" err="1">
                <a:latin typeface="Times New Roman" charset="0"/>
                <a:ea typeface="宋体" charset="0"/>
                <a:sym typeface="Symbol" charset="0"/>
              </a:rPr>
              <a:t>+</a:t>
            </a:r>
            <a:r>
              <a:rPr lang="en-US" altLang="zh-CN" b="1" i="1" dirty="0" err="1">
                <a:latin typeface="Times New Roman" charset="0"/>
                <a:ea typeface="宋体" charset="0"/>
                <a:sym typeface="Symbol" charset="0"/>
              </a:rPr>
              <a:t>y</a:t>
            </a:r>
            <a:r>
              <a:rPr lang="en-US" altLang="zh-CN" b="1" dirty="0">
                <a:latin typeface="Times New Roman" charset="0"/>
                <a:ea typeface="宋体" charset="0"/>
                <a:sym typeface="Symbol" charset="0"/>
              </a:rPr>
              <a:t>=</a:t>
            </a:r>
            <a:r>
              <a:rPr lang="en-US" altLang="zh-CN" b="1" i="1" dirty="0" err="1">
                <a:latin typeface="Times New Roman" charset="0"/>
                <a:ea typeface="宋体" charset="0"/>
                <a:sym typeface="Symbol" charset="0"/>
              </a:rPr>
              <a:t>y</a:t>
            </a:r>
            <a:r>
              <a:rPr lang="en-US" altLang="zh-CN" b="1" dirty="0" err="1">
                <a:latin typeface="Times New Roman" charset="0"/>
                <a:ea typeface="宋体" charset="0"/>
                <a:sym typeface="Symbol" charset="0"/>
              </a:rPr>
              <a:t>+</a:t>
            </a:r>
            <a:r>
              <a:rPr lang="en-US" altLang="zh-CN" b="1" i="1" dirty="0" err="1">
                <a:latin typeface="Times New Roman" charset="0"/>
                <a:ea typeface="宋体" charset="0"/>
                <a:sym typeface="Symbol" charset="0"/>
              </a:rPr>
              <a:t>x</a:t>
            </a:r>
            <a:r>
              <a:rPr lang="zh-CN" altLang="en-US" b="1" dirty="0">
                <a:latin typeface="Arial" charset="0"/>
                <a:ea typeface="宋体" charset="0"/>
                <a:sym typeface="Symbol" charset="0"/>
              </a:rPr>
              <a:t>。</a:t>
            </a:r>
            <a:r>
              <a:rPr lang="zh-CN" altLang="en-US" sz="2400" b="1" dirty="0">
                <a:latin typeface="Arial" charset="0"/>
                <a:ea typeface="楷体_GB2312" charset="0"/>
                <a:cs typeface="楷体_GB2312" charset="0"/>
              </a:rPr>
              <a:t>论域为实数集</a:t>
            </a:r>
          </a:p>
          <a:p>
            <a:pPr eaLnBrk="1" hangingPunct="1">
              <a:lnSpc>
                <a:spcPct val="110000"/>
              </a:lnSpc>
              <a:spcBef>
                <a:spcPct val="40000"/>
              </a:spcBef>
            </a:pPr>
            <a:r>
              <a:rPr lang="en-US" altLang="zh-CN" b="1" dirty="0">
                <a:latin typeface="Arial" charset="0"/>
                <a:ea typeface="宋体" charset="0"/>
                <a:sym typeface="Symbol" charset="0"/>
              </a:rPr>
              <a:t> </a:t>
            </a:r>
            <a:r>
              <a:rPr lang="en-US" altLang="zh-CN" sz="2800" b="1" dirty="0">
                <a:solidFill>
                  <a:srgbClr val="2009CD"/>
                </a:solidFill>
                <a:latin typeface="Times New Roman" charset="0"/>
                <a:ea typeface="宋体" charset="0"/>
                <a:sym typeface="Symbol" charset="0"/>
              </a:rPr>
              <a:t></a:t>
            </a:r>
            <a:r>
              <a:rPr lang="en-US" altLang="zh-CN" sz="2800" b="1" i="1" dirty="0" err="1">
                <a:solidFill>
                  <a:srgbClr val="2009CD"/>
                </a:solidFill>
                <a:latin typeface="Times New Roman" charset="0"/>
                <a:ea typeface="宋体" charset="0"/>
                <a:sym typeface="Symbol" charset="0"/>
              </a:rPr>
              <a:t>x</a:t>
            </a:r>
            <a:r>
              <a:rPr lang="en-US" altLang="zh-CN" sz="2800" b="1" dirty="0" err="1">
                <a:solidFill>
                  <a:srgbClr val="2009CD"/>
                </a:solidFill>
                <a:latin typeface="Times New Roman" charset="0"/>
                <a:ea typeface="宋体" charset="0"/>
                <a:sym typeface="Symbol" charset="0"/>
              </a:rPr>
              <a:t></a:t>
            </a:r>
            <a:r>
              <a:rPr lang="en-US" altLang="zh-CN" sz="2800" b="1" i="1" dirty="0" err="1">
                <a:solidFill>
                  <a:srgbClr val="2009CD"/>
                </a:solidFill>
                <a:latin typeface="Times New Roman" charset="0"/>
                <a:ea typeface="宋体" charset="0"/>
                <a:sym typeface="Symbol" charset="0"/>
              </a:rPr>
              <a:t>yP</a:t>
            </a:r>
            <a:r>
              <a:rPr lang="en-US" altLang="zh-CN" sz="2800" b="1" dirty="0">
                <a:solidFill>
                  <a:srgbClr val="2009CD"/>
                </a:solidFill>
                <a:latin typeface="Times New Roman" charset="0"/>
                <a:ea typeface="宋体" charset="0"/>
                <a:sym typeface="Symbol" charset="0"/>
              </a:rPr>
              <a:t>(</a:t>
            </a:r>
            <a:r>
              <a:rPr lang="en-US" altLang="zh-CN" sz="2800" b="1" i="1" dirty="0" err="1">
                <a:solidFill>
                  <a:srgbClr val="2009CD"/>
                </a:solidFill>
                <a:latin typeface="Times New Roman" charset="0"/>
                <a:ea typeface="宋体" charset="0"/>
                <a:sym typeface="Symbol" charset="0"/>
              </a:rPr>
              <a:t>x,y</a:t>
            </a:r>
            <a:r>
              <a:rPr lang="en-US" altLang="zh-CN" sz="2800" b="1" dirty="0">
                <a:solidFill>
                  <a:srgbClr val="2009CD"/>
                </a:solidFill>
                <a:latin typeface="Times New Roman" charset="0"/>
                <a:ea typeface="宋体" charset="0"/>
                <a:sym typeface="Symbol" charset="0"/>
              </a:rPr>
              <a:t>)</a:t>
            </a:r>
            <a:r>
              <a:rPr lang="en-US" altLang="zh-CN" sz="2800" b="1" dirty="0">
                <a:solidFill>
                  <a:srgbClr val="2009CD"/>
                </a:solidFill>
                <a:latin typeface="Arial" charset="0"/>
                <a:ea typeface="宋体" charset="0"/>
                <a:sym typeface="Symbol" charset="0"/>
              </a:rPr>
              <a:t> </a:t>
            </a:r>
            <a:r>
              <a:rPr lang="zh-CN" altLang="en-US" sz="2800" b="1" dirty="0">
                <a:solidFill>
                  <a:srgbClr val="2009CD"/>
                </a:solidFill>
                <a:latin typeface="Times New Roman" charset="0"/>
                <a:ea typeface="楷体_GB2312" charset="0"/>
                <a:cs typeface="楷体_GB2312" charset="0"/>
                <a:sym typeface="Symbol" charset="0"/>
              </a:rPr>
              <a:t></a:t>
            </a:r>
            <a:r>
              <a:rPr lang="zh-CN" altLang="en-US" sz="2800" b="1" dirty="0">
                <a:solidFill>
                  <a:srgbClr val="2009CD"/>
                </a:solidFill>
                <a:latin typeface="Arial" charset="0"/>
                <a:ea typeface="宋体" charset="0"/>
                <a:sym typeface="Symbol" charset="0"/>
              </a:rPr>
              <a:t> </a:t>
            </a:r>
            <a:r>
              <a:rPr lang="zh-CN" altLang="en-US" sz="2800" b="1" dirty="0">
                <a:solidFill>
                  <a:srgbClr val="2009CD"/>
                </a:solidFill>
                <a:latin typeface="Times New Roman" charset="0"/>
                <a:ea typeface="宋体" charset="0"/>
                <a:sym typeface="Symbol" charset="0"/>
              </a:rPr>
              <a:t></a:t>
            </a:r>
            <a:r>
              <a:rPr lang="en-US" altLang="zh-CN" sz="2800" b="1" i="1" dirty="0" err="1">
                <a:solidFill>
                  <a:srgbClr val="2009CD"/>
                </a:solidFill>
                <a:latin typeface="Times New Roman" charset="0"/>
                <a:ea typeface="宋体" charset="0"/>
                <a:sym typeface="Symbol" charset="0"/>
              </a:rPr>
              <a:t>y</a:t>
            </a:r>
            <a:r>
              <a:rPr lang="en-US" altLang="zh-CN" sz="2800" b="1" dirty="0" err="1">
                <a:solidFill>
                  <a:srgbClr val="2009CD"/>
                </a:solidFill>
                <a:latin typeface="Times New Roman" charset="0"/>
                <a:ea typeface="宋体" charset="0"/>
                <a:sym typeface="Symbol" charset="0"/>
              </a:rPr>
              <a:t></a:t>
            </a:r>
            <a:r>
              <a:rPr lang="en-US" altLang="zh-CN" sz="2800" b="1" i="1" dirty="0" err="1">
                <a:solidFill>
                  <a:srgbClr val="2009CD"/>
                </a:solidFill>
                <a:latin typeface="Times New Roman" charset="0"/>
                <a:ea typeface="宋体" charset="0"/>
                <a:sym typeface="Symbol" charset="0"/>
              </a:rPr>
              <a:t>xP</a:t>
            </a:r>
            <a:r>
              <a:rPr lang="en-US" altLang="zh-CN" sz="2800" b="1" dirty="0">
                <a:solidFill>
                  <a:srgbClr val="2009CD"/>
                </a:solidFill>
                <a:latin typeface="Times New Roman" charset="0"/>
                <a:ea typeface="宋体" charset="0"/>
                <a:sym typeface="Symbol" charset="0"/>
              </a:rPr>
              <a:t>(</a:t>
            </a:r>
            <a:r>
              <a:rPr lang="en-US" altLang="zh-CN" sz="2800" b="1" i="1" dirty="0" err="1">
                <a:solidFill>
                  <a:srgbClr val="2009CD"/>
                </a:solidFill>
                <a:latin typeface="Times New Roman" charset="0"/>
                <a:ea typeface="宋体" charset="0"/>
                <a:sym typeface="Symbol" charset="0"/>
              </a:rPr>
              <a:t>x,y</a:t>
            </a:r>
            <a:r>
              <a:rPr lang="en-US" altLang="zh-CN" sz="2800" b="1" dirty="0">
                <a:solidFill>
                  <a:srgbClr val="2009CD"/>
                </a:solidFill>
                <a:latin typeface="Times New Roman" charset="0"/>
                <a:ea typeface="宋体" charset="0"/>
                <a:sym typeface="Symbol" charset="0"/>
              </a:rPr>
              <a:t>)</a:t>
            </a:r>
          </a:p>
          <a:p>
            <a:pPr lvl="1" eaLnBrk="1" hangingPunct="1">
              <a:lnSpc>
                <a:spcPct val="110000"/>
              </a:lnSpc>
              <a:spcBef>
                <a:spcPct val="40000"/>
              </a:spcBef>
              <a:buFont typeface="Wingdings" charset="0"/>
              <a:buNone/>
            </a:pPr>
            <a:r>
              <a:rPr lang="zh-CN" altLang="en-US" b="1" dirty="0">
                <a:latin typeface="Arial" charset="0"/>
                <a:ea typeface="楷体_GB2312" charset="0"/>
                <a:cs typeface="楷体_GB2312" charset="0"/>
                <a:sym typeface="Symbol" charset="0"/>
              </a:rPr>
              <a:t>     </a:t>
            </a:r>
            <a:r>
              <a:rPr lang="zh-CN" altLang="en-US" sz="2400" b="1" dirty="0">
                <a:latin typeface="Arial" charset="0"/>
                <a:ea typeface="楷体_GB2312" charset="0"/>
                <a:cs typeface="楷体_GB2312" charset="0"/>
                <a:sym typeface="Symbol" charset="0"/>
              </a:rPr>
              <a:t>举例： </a:t>
            </a:r>
            <a:r>
              <a:rPr lang="en-US" altLang="zh-CN" sz="2400" b="1" i="1" dirty="0">
                <a:latin typeface="Times New Roman" charset="0"/>
                <a:ea typeface="宋体" charset="0"/>
                <a:sym typeface="Symbol" charset="0"/>
              </a:rPr>
              <a:t>P</a:t>
            </a:r>
            <a:r>
              <a:rPr lang="en-US" altLang="zh-CN" sz="2400" b="1" dirty="0">
                <a:latin typeface="Times New Roman" charset="0"/>
                <a:ea typeface="宋体" charset="0"/>
                <a:sym typeface="Symbol" charset="0"/>
              </a:rPr>
              <a:t>(</a:t>
            </a:r>
            <a:r>
              <a:rPr lang="en-US" altLang="zh-CN" sz="2400" b="1" i="1" dirty="0" err="1">
                <a:latin typeface="Times New Roman" charset="0"/>
                <a:ea typeface="宋体" charset="0"/>
                <a:sym typeface="Symbol" charset="0"/>
              </a:rPr>
              <a:t>x,y</a:t>
            </a:r>
            <a:r>
              <a:rPr lang="en-US" altLang="zh-CN" sz="2400" b="1" dirty="0">
                <a:latin typeface="Times New Roman" charset="0"/>
                <a:ea typeface="宋体" charset="0"/>
                <a:sym typeface="Symbol" charset="0"/>
              </a:rPr>
              <a:t>)</a:t>
            </a:r>
            <a:r>
              <a:rPr lang="en-US" altLang="zh-CN" sz="2400" b="1" dirty="0">
                <a:latin typeface="Arial" charset="0"/>
                <a:ea typeface="宋体" charset="0"/>
                <a:sym typeface="Symbol" charset="0"/>
              </a:rPr>
              <a:t> </a:t>
            </a:r>
            <a:r>
              <a:rPr lang="zh-CN" altLang="en-US" sz="2400" b="1" dirty="0">
                <a:latin typeface="Arial" charset="0"/>
                <a:ea typeface="楷体_GB2312" charset="0"/>
                <a:cs typeface="楷体_GB2312" charset="0"/>
                <a:sym typeface="Symbol" charset="0"/>
              </a:rPr>
              <a:t>表示</a:t>
            </a:r>
            <a:r>
              <a:rPr lang="en-US" altLang="zh-CN" sz="2400" b="1" i="1" dirty="0">
                <a:latin typeface="Times New Roman" charset="0"/>
                <a:ea typeface="宋体" charset="0"/>
                <a:sym typeface="Symbol" charset="0"/>
              </a:rPr>
              <a:t>x</a:t>
            </a:r>
            <a:r>
              <a:rPr lang="en-US" altLang="zh-CN" sz="2400" b="1" dirty="0">
                <a:latin typeface="Times New Roman" charset="0"/>
                <a:ea typeface="宋体" charset="0"/>
                <a:sym typeface="Symbol" charset="0"/>
              </a:rPr>
              <a:t>=</a:t>
            </a:r>
            <a:r>
              <a:rPr lang="en-US" altLang="zh-CN" sz="2400" b="1" i="1" dirty="0">
                <a:latin typeface="Times New Roman" charset="0"/>
                <a:ea typeface="宋体" charset="0"/>
                <a:sym typeface="Symbol" charset="0"/>
              </a:rPr>
              <a:t>y</a:t>
            </a:r>
            <a:r>
              <a:rPr lang="en-US" altLang="zh-CN" sz="2400" b="1" dirty="0">
                <a:latin typeface="Times New Roman" charset="0"/>
                <a:ea typeface="宋体" charset="0"/>
                <a:sym typeface="Symbol" charset="0"/>
              </a:rPr>
              <a:t>+1</a:t>
            </a:r>
            <a:r>
              <a:rPr lang="zh-CN" altLang="en-US" sz="2400" b="1" dirty="0">
                <a:latin typeface="Times New Roman" charset="0"/>
                <a:ea typeface="宋体" charset="0"/>
                <a:sym typeface="Symbol" charset="0"/>
              </a:rPr>
              <a:t>。</a:t>
            </a:r>
            <a:endParaRPr lang="zh-CN" altLang="en-US" sz="2400" b="1" dirty="0">
              <a:latin typeface="Arial" charset="0"/>
              <a:ea typeface="宋体" charset="0"/>
              <a:sym typeface="Symbol" charset="0"/>
            </a:endParaRPr>
          </a:p>
          <a:p>
            <a:pPr eaLnBrk="1" hangingPunct="1">
              <a:lnSpc>
                <a:spcPct val="110000"/>
              </a:lnSpc>
              <a:spcBef>
                <a:spcPct val="40000"/>
              </a:spcBef>
            </a:pPr>
            <a:r>
              <a:rPr lang="zh-CN" altLang="en-US" sz="2800" b="1" dirty="0">
                <a:solidFill>
                  <a:srgbClr val="FF0000"/>
                </a:solidFill>
                <a:latin typeface="Times New Roman" charset="0"/>
                <a:ea typeface="宋体" charset="0"/>
                <a:sym typeface="Symbol" charset="0"/>
              </a:rPr>
              <a:t></a:t>
            </a:r>
            <a:r>
              <a:rPr lang="en-US" altLang="zh-CN" sz="2800" b="1" i="1" dirty="0" err="1">
                <a:solidFill>
                  <a:srgbClr val="FF0000"/>
                </a:solidFill>
                <a:latin typeface="Times New Roman" charset="0"/>
                <a:ea typeface="宋体" charset="0"/>
                <a:sym typeface="Symbol" charset="0"/>
              </a:rPr>
              <a:t>x</a:t>
            </a:r>
            <a:r>
              <a:rPr lang="en-US" altLang="zh-CN" sz="2800" b="1" dirty="0" err="1">
                <a:solidFill>
                  <a:srgbClr val="FF0000"/>
                </a:solidFill>
                <a:latin typeface="Times New Roman" charset="0"/>
                <a:ea typeface="宋体" charset="0"/>
                <a:sym typeface="Symbol" charset="0"/>
              </a:rPr>
              <a:t></a:t>
            </a:r>
            <a:r>
              <a:rPr lang="en-US" altLang="zh-CN" sz="2800" b="1" i="1" dirty="0" err="1">
                <a:solidFill>
                  <a:srgbClr val="FF0000"/>
                </a:solidFill>
                <a:latin typeface="Times New Roman" charset="0"/>
                <a:ea typeface="宋体" charset="0"/>
                <a:sym typeface="Symbol" charset="0"/>
              </a:rPr>
              <a:t>yP</a:t>
            </a:r>
            <a:r>
              <a:rPr lang="en-US" altLang="zh-CN" sz="2800" b="1" dirty="0">
                <a:solidFill>
                  <a:srgbClr val="FF0000"/>
                </a:solidFill>
                <a:latin typeface="Times New Roman" charset="0"/>
                <a:ea typeface="宋体" charset="0"/>
                <a:sym typeface="Symbol" charset="0"/>
              </a:rPr>
              <a:t>(</a:t>
            </a:r>
            <a:r>
              <a:rPr lang="en-US" altLang="zh-CN" sz="2800" b="1" i="1" dirty="0" err="1">
                <a:solidFill>
                  <a:srgbClr val="FF0000"/>
                </a:solidFill>
                <a:latin typeface="Times New Roman" charset="0"/>
                <a:ea typeface="宋体" charset="0"/>
                <a:sym typeface="Symbol" charset="0"/>
              </a:rPr>
              <a:t>x,y</a:t>
            </a:r>
            <a:r>
              <a:rPr lang="en-US" altLang="zh-CN" sz="2800" b="1" dirty="0">
                <a:solidFill>
                  <a:srgbClr val="FF0000"/>
                </a:solidFill>
                <a:latin typeface="Times New Roman" charset="0"/>
                <a:ea typeface="宋体" charset="0"/>
                <a:sym typeface="Symbol" charset="0"/>
              </a:rPr>
              <a:t>)</a:t>
            </a:r>
            <a:r>
              <a:rPr lang="en-US" altLang="zh-CN" sz="2800" b="1" dirty="0">
                <a:solidFill>
                  <a:srgbClr val="FF0000"/>
                </a:solidFill>
                <a:latin typeface="Arial" charset="0"/>
                <a:ea typeface="宋体" charset="0"/>
                <a:sym typeface="Symbol" charset="0"/>
              </a:rPr>
              <a:t> </a:t>
            </a:r>
            <a:r>
              <a:rPr lang="zh-CN" altLang="en-US" sz="2800" b="1" dirty="0">
                <a:solidFill>
                  <a:srgbClr val="FF0000"/>
                </a:solidFill>
                <a:latin typeface="Arial" charset="0"/>
                <a:ea typeface="宋体" charset="0"/>
                <a:sym typeface="Symbol" charset="0"/>
              </a:rPr>
              <a:t>与 </a:t>
            </a:r>
            <a:r>
              <a:rPr lang="zh-CN" altLang="en-US" sz="2800" b="1" dirty="0">
                <a:solidFill>
                  <a:srgbClr val="FF0000"/>
                </a:solidFill>
                <a:latin typeface="Times New Roman" charset="0"/>
                <a:ea typeface="宋体" charset="0"/>
                <a:sym typeface="Symbol" charset="0"/>
              </a:rPr>
              <a:t></a:t>
            </a:r>
            <a:r>
              <a:rPr lang="en-US" altLang="zh-CN" sz="2800" b="1" i="1" dirty="0" err="1">
                <a:solidFill>
                  <a:srgbClr val="FF0000"/>
                </a:solidFill>
                <a:latin typeface="Times New Roman" charset="0"/>
                <a:ea typeface="宋体" charset="0"/>
                <a:sym typeface="Symbol" charset="0"/>
              </a:rPr>
              <a:t>y</a:t>
            </a:r>
            <a:r>
              <a:rPr lang="en-US" altLang="zh-CN" sz="2800" b="1" dirty="0" err="1">
                <a:solidFill>
                  <a:srgbClr val="FF0000"/>
                </a:solidFill>
                <a:latin typeface="Times New Roman" charset="0"/>
                <a:ea typeface="宋体" charset="0"/>
                <a:sym typeface="Symbol" charset="0"/>
              </a:rPr>
              <a:t></a:t>
            </a:r>
            <a:r>
              <a:rPr lang="en-US" altLang="zh-CN" sz="2800" b="1" i="1" dirty="0" err="1">
                <a:solidFill>
                  <a:srgbClr val="FF0000"/>
                </a:solidFill>
                <a:latin typeface="Times New Roman" charset="0"/>
                <a:ea typeface="宋体" charset="0"/>
                <a:sym typeface="Symbol" charset="0"/>
              </a:rPr>
              <a:t>xP</a:t>
            </a:r>
            <a:r>
              <a:rPr lang="en-US" altLang="zh-CN" sz="2800" b="1" dirty="0">
                <a:solidFill>
                  <a:srgbClr val="FF0000"/>
                </a:solidFill>
                <a:latin typeface="Times New Roman" charset="0"/>
                <a:ea typeface="宋体" charset="0"/>
                <a:sym typeface="Symbol" charset="0"/>
              </a:rPr>
              <a:t>(</a:t>
            </a:r>
            <a:r>
              <a:rPr lang="en-US" altLang="zh-CN" sz="2800" b="1" i="1" dirty="0" err="1">
                <a:solidFill>
                  <a:srgbClr val="FF0000"/>
                </a:solidFill>
                <a:latin typeface="Times New Roman" charset="0"/>
                <a:ea typeface="宋体" charset="0"/>
                <a:sym typeface="Symbol" charset="0"/>
              </a:rPr>
              <a:t>x,y</a:t>
            </a:r>
            <a:r>
              <a:rPr lang="en-US" altLang="zh-CN" sz="2800" b="1" dirty="0">
                <a:solidFill>
                  <a:srgbClr val="FF0000"/>
                </a:solidFill>
                <a:latin typeface="Times New Roman" charset="0"/>
                <a:ea typeface="宋体" charset="0"/>
                <a:sym typeface="Symbol" charset="0"/>
              </a:rPr>
              <a:t>)</a:t>
            </a:r>
            <a:r>
              <a:rPr lang="en-US" altLang="zh-CN" sz="2800" b="1" dirty="0">
                <a:solidFill>
                  <a:srgbClr val="FF0000"/>
                </a:solidFill>
                <a:latin typeface="Arial" charset="0"/>
                <a:ea typeface="宋体" charset="0"/>
                <a:sym typeface="Symbol" charset="0"/>
              </a:rPr>
              <a:t> </a:t>
            </a:r>
            <a:r>
              <a:rPr lang="zh-CN" altLang="en-US" sz="2800" b="1" dirty="0">
                <a:solidFill>
                  <a:srgbClr val="FF0000"/>
                </a:solidFill>
                <a:latin typeface="Arial" charset="0"/>
                <a:ea typeface="宋体" charset="0"/>
                <a:sym typeface="Symbol" charset="0"/>
              </a:rPr>
              <a:t>不一定等价</a:t>
            </a:r>
            <a:endParaRPr lang="en-US" altLang="zh-CN" sz="2800" b="1" dirty="0">
              <a:solidFill>
                <a:srgbClr val="FF0000"/>
              </a:solidFill>
              <a:latin typeface="楷体_GB2312" charset="0"/>
              <a:ea typeface="楷体_GB2312" charset="0"/>
              <a:cs typeface="楷体_GB2312" charset="0"/>
              <a:sym typeface="Symbol" charset="0"/>
            </a:endParaRPr>
          </a:p>
          <a:p>
            <a:pPr lvl="1" eaLnBrk="1" hangingPunct="1">
              <a:lnSpc>
                <a:spcPct val="110000"/>
              </a:lnSpc>
              <a:spcBef>
                <a:spcPct val="40000"/>
              </a:spcBef>
              <a:buFont typeface="Wingdings" charset="0"/>
              <a:buNone/>
            </a:pPr>
            <a:r>
              <a:rPr lang="zh-CN" altLang="en-US" b="1" dirty="0">
                <a:latin typeface="Arial" charset="0"/>
                <a:ea typeface="楷体_GB2312" charset="0"/>
                <a:cs typeface="楷体_GB2312" charset="0"/>
                <a:sym typeface="Symbol" charset="0"/>
              </a:rPr>
              <a:t>     </a:t>
            </a:r>
            <a:r>
              <a:rPr lang="zh-CN" altLang="en-US" sz="2400" b="1" dirty="0">
                <a:latin typeface="Arial" charset="0"/>
                <a:ea typeface="楷体_GB2312" charset="0"/>
                <a:cs typeface="楷体_GB2312" charset="0"/>
                <a:sym typeface="Symbol" charset="0"/>
              </a:rPr>
              <a:t>举例：</a:t>
            </a:r>
            <a:r>
              <a:rPr lang="en-US" altLang="zh-CN" sz="2400" b="1" i="1" dirty="0">
                <a:latin typeface="Times New Roman" charset="0"/>
                <a:ea typeface="宋体" charset="0"/>
                <a:sym typeface="Symbol" charset="0"/>
              </a:rPr>
              <a:t>P</a:t>
            </a:r>
            <a:r>
              <a:rPr lang="en-US" altLang="zh-CN" sz="2400" b="1" dirty="0">
                <a:latin typeface="Times New Roman" charset="0"/>
                <a:ea typeface="宋体" charset="0"/>
                <a:sym typeface="Symbol" charset="0"/>
              </a:rPr>
              <a:t>(</a:t>
            </a:r>
            <a:r>
              <a:rPr lang="en-US" altLang="zh-CN" sz="2400" b="1" i="1" dirty="0" err="1">
                <a:latin typeface="Times New Roman" charset="0"/>
                <a:ea typeface="宋体" charset="0"/>
                <a:sym typeface="Symbol" charset="0"/>
              </a:rPr>
              <a:t>x,y</a:t>
            </a:r>
            <a:r>
              <a:rPr lang="en-US" altLang="zh-CN" sz="2400" b="1" dirty="0">
                <a:latin typeface="Times New Roman" charset="0"/>
                <a:ea typeface="宋体" charset="0"/>
                <a:sym typeface="Symbol" charset="0"/>
              </a:rPr>
              <a:t>)</a:t>
            </a:r>
            <a:r>
              <a:rPr lang="en-US" altLang="zh-CN" sz="2400" b="1" dirty="0">
                <a:latin typeface="Arial" charset="0"/>
                <a:ea typeface="宋体" charset="0"/>
                <a:sym typeface="Symbol" charset="0"/>
              </a:rPr>
              <a:t> </a:t>
            </a:r>
            <a:r>
              <a:rPr lang="zh-CN" altLang="en-US" sz="2400" b="1" dirty="0">
                <a:latin typeface="楷体_GB2312" charset="0"/>
                <a:ea typeface="楷体_GB2312" charset="0"/>
                <a:cs typeface="楷体_GB2312" charset="0"/>
                <a:sym typeface="Symbol" charset="0"/>
              </a:rPr>
              <a:t>表示</a:t>
            </a:r>
            <a:r>
              <a:rPr lang="zh-CN" altLang="en-US" sz="2400" b="1" dirty="0">
                <a:latin typeface="Arial" charset="0"/>
                <a:ea typeface="宋体" charset="0"/>
                <a:sym typeface="Symbol" charset="0"/>
              </a:rPr>
              <a:t>“</a:t>
            </a:r>
            <a:r>
              <a:rPr lang="en-US" altLang="zh-CN" sz="2400" b="1" i="1" dirty="0">
                <a:latin typeface="Times New Roman" charset="0"/>
                <a:ea typeface="宋体" charset="0"/>
                <a:sym typeface="Symbol" charset="0"/>
              </a:rPr>
              <a:t>y</a:t>
            </a:r>
            <a:r>
              <a:rPr lang="en-US" altLang="zh-CN" sz="2400" b="1" dirty="0">
                <a:latin typeface="Times New Roman" charset="0"/>
                <a:ea typeface="宋体" charset="0"/>
                <a:sym typeface="Symbol" charset="0"/>
              </a:rPr>
              <a:t>&gt;</a:t>
            </a:r>
            <a:r>
              <a:rPr lang="en-US" altLang="zh-CN" sz="2400" b="1" i="1" dirty="0">
                <a:latin typeface="Times New Roman" charset="0"/>
                <a:ea typeface="宋体" charset="0"/>
                <a:sym typeface="Symbol" charset="0"/>
              </a:rPr>
              <a:t>x</a:t>
            </a:r>
            <a:r>
              <a:rPr lang="en-US" altLang="zh-CN" sz="2400" b="1" dirty="0">
                <a:latin typeface="Arial" charset="0"/>
                <a:ea typeface="宋体" charset="0"/>
                <a:sym typeface="Symbol" charset="0"/>
              </a:rPr>
              <a:t>” </a:t>
            </a:r>
            <a:r>
              <a:rPr lang="zh-CN" altLang="en-US" sz="2400" b="1" dirty="0">
                <a:latin typeface="Arial" charset="0"/>
                <a:ea typeface="宋体" charset="0"/>
                <a:sym typeface="Symbol" charset="0"/>
              </a:rPr>
              <a:t>。</a:t>
            </a:r>
            <a:endParaRPr lang="en-US" altLang="zh-CN" sz="2400" b="1" dirty="0">
              <a:latin typeface="Arial" charset="0"/>
              <a:ea typeface="宋体" charset="0"/>
              <a:sym typeface="Symbol" charset="0"/>
            </a:endParaRPr>
          </a:p>
        </p:txBody>
      </p:sp>
    </p:spTree>
    <p:extLst>
      <p:ext uri="{BB962C8B-B14F-4D97-AF65-F5344CB8AC3E}">
        <p14:creationId xmlns:p14="http://schemas.microsoft.com/office/powerpoint/2010/main" val="62983232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zh-CN" altLang="en-US" smtClean="0"/>
              <a:t>多个量词并用</a:t>
            </a:r>
          </a:p>
        </p:txBody>
      </p:sp>
      <p:sp>
        <p:nvSpPr>
          <p:cNvPr id="23555" name="Rectangle 3"/>
          <p:cNvSpPr>
            <a:spLocks noGrp="1" noChangeArrowheads="1"/>
          </p:cNvSpPr>
          <p:nvPr>
            <p:ph idx="1"/>
          </p:nvPr>
        </p:nvSpPr>
        <p:spPr>
          <a:xfrm>
            <a:off x="457200" y="1600200"/>
            <a:ext cx="8291264" cy="4686300"/>
          </a:xfrm>
        </p:spPr>
        <p:txBody>
          <a:bodyPr/>
          <a:lstStyle/>
          <a:p>
            <a:r>
              <a:rPr lang="zh-CN" altLang="en-US" dirty="0" smtClean="0"/>
              <a:t>考虑实数集：</a:t>
            </a:r>
          </a:p>
          <a:p>
            <a:pPr lvl="1"/>
            <a:r>
              <a:rPr lang="en-US" altLang="zh-CN" b="1" dirty="0" smtClean="0">
                <a:sym typeface="Symbol" panose="05050102010706020507" pitchFamily="18" charset="2"/>
              </a:rPr>
              <a:t></a:t>
            </a:r>
            <a:r>
              <a:rPr lang="en-US" altLang="zh-CN" sz="3200" b="1" i="1" dirty="0" err="1">
                <a:latin typeface="Times New Roman" panose="02020603050405020304" pitchFamily="18" charset="0"/>
                <a:cs typeface="Times New Roman" panose="02020603050405020304" pitchFamily="18" charset="0"/>
                <a:sym typeface="Symbol" panose="05050102010706020507" pitchFamily="18" charset="2"/>
              </a:rPr>
              <a:t>x</a:t>
            </a:r>
            <a:r>
              <a:rPr lang="en-US" altLang="zh-CN" b="1" dirty="0" err="1" smtClean="0">
                <a:sym typeface="Symbol" panose="05050102010706020507" pitchFamily="18" charset="2"/>
              </a:rPr>
              <a:t></a:t>
            </a:r>
            <a:r>
              <a:rPr lang="en-US" altLang="zh-CN" sz="3200" b="1" i="1" dirty="0" err="1">
                <a:latin typeface="Times New Roman" panose="02020603050405020304" pitchFamily="18" charset="0"/>
                <a:cs typeface="Times New Roman" panose="02020603050405020304" pitchFamily="18" charset="0"/>
                <a:sym typeface="Symbol" panose="05050102010706020507" pitchFamily="18" charset="2"/>
              </a:rPr>
              <a:t>y</a:t>
            </a:r>
            <a:r>
              <a:rPr lang="en-US" altLang="zh-CN" b="1" dirty="0" err="1" smtClean="0">
                <a:sym typeface="Symbol" panose="05050102010706020507" pitchFamily="18" charset="2"/>
              </a:rPr>
              <a:t>P</a:t>
            </a:r>
            <a:r>
              <a:rPr lang="en-US" altLang="zh-CN" b="1" dirty="0" smtClean="0">
                <a:sym typeface="Symbol" panose="05050102010706020507" pitchFamily="18" charset="2"/>
              </a:rPr>
              <a:t>(</a:t>
            </a:r>
            <a:r>
              <a:rPr lang="en-US" altLang="zh-CN" sz="3200" b="1" i="1" dirty="0" err="1">
                <a:latin typeface="Times New Roman" panose="02020603050405020304" pitchFamily="18" charset="0"/>
                <a:cs typeface="Times New Roman" panose="02020603050405020304" pitchFamily="18" charset="0"/>
                <a:sym typeface="Symbol" panose="05050102010706020507" pitchFamily="18" charset="2"/>
              </a:rPr>
              <a:t>x,y</a:t>
            </a:r>
            <a:r>
              <a:rPr lang="en-US" altLang="zh-CN" b="1" dirty="0" smtClean="0">
                <a:sym typeface="Symbol" panose="05050102010706020507" pitchFamily="18" charset="2"/>
              </a:rPr>
              <a:t>) </a:t>
            </a:r>
            <a:r>
              <a:rPr lang="zh-CN" altLang="en-US" b="1" dirty="0" smtClean="0">
                <a:sym typeface="Symbol" panose="05050102010706020507" pitchFamily="18" charset="2"/>
              </a:rPr>
              <a:t>与 </a:t>
            </a:r>
            <a:r>
              <a:rPr lang="en-US" altLang="zh-CN" sz="3200" b="1" i="1" dirty="0" err="1">
                <a:latin typeface="Times New Roman" panose="02020603050405020304" pitchFamily="18" charset="0"/>
                <a:cs typeface="Times New Roman" panose="02020603050405020304" pitchFamily="18" charset="0"/>
                <a:sym typeface="Symbol" panose="05050102010706020507" pitchFamily="18" charset="2"/>
              </a:rPr>
              <a:t>y</a:t>
            </a:r>
            <a:r>
              <a:rPr lang="en-US" altLang="zh-CN" b="1" dirty="0" err="1" smtClean="0">
                <a:sym typeface="Symbol" panose="05050102010706020507" pitchFamily="18" charset="2"/>
              </a:rPr>
              <a:t></a:t>
            </a:r>
            <a:r>
              <a:rPr lang="en-US" altLang="zh-CN" sz="3200" b="1" i="1" dirty="0" err="1">
                <a:latin typeface="Times New Roman" panose="02020603050405020304" pitchFamily="18" charset="0"/>
                <a:cs typeface="Times New Roman" panose="02020603050405020304" pitchFamily="18" charset="0"/>
                <a:sym typeface="Symbol" panose="05050102010706020507" pitchFamily="18" charset="2"/>
              </a:rPr>
              <a:t>x</a:t>
            </a:r>
            <a:r>
              <a:rPr lang="en-US" altLang="zh-CN" b="1" dirty="0" err="1" smtClean="0">
                <a:sym typeface="Symbol" panose="05050102010706020507" pitchFamily="18" charset="2"/>
              </a:rPr>
              <a:t>P</a:t>
            </a:r>
            <a:r>
              <a:rPr lang="en-US" altLang="zh-CN" b="1" dirty="0" smtClean="0">
                <a:sym typeface="Symbol" panose="05050102010706020507" pitchFamily="18" charset="2"/>
              </a:rPr>
              <a:t>(</a:t>
            </a:r>
            <a:r>
              <a:rPr lang="en-US" altLang="zh-CN" sz="3200" b="1" i="1" dirty="0" err="1">
                <a:latin typeface="Times New Roman" panose="02020603050405020304" pitchFamily="18" charset="0"/>
                <a:cs typeface="Times New Roman" panose="02020603050405020304" pitchFamily="18" charset="0"/>
                <a:sym typeface="Symbol" panose="05050102010706020507" pitchFamily="18" charset="2"/>
              </a:rPr>
              <a:t>x,y</a:t>
            </a:r>
            <a:r>
              <a:rPr lang="en-US" altLang="zh-CN" b="1" dirty="0" smtClean="0">
                <a:sym typeface="Symbol" panose="05050102010706020507" pitchFamily="18" charset="2"/>
              </a:rPr>
              <a:t>) </a:t>
            </a:r>
            <a:r>
              <a:rPr lang="zh-CN" altLang="en-US" b="1" dirty="0" smtClean="0">
                <a:sym typeface="Symbol" panose="05050102010706020507" pitchFamily="18" charset="2"/>
              </a:rPr>
              <a:t>总是有相同的真值。若</a:t>
            </a:r>
            <a:r>
              <a:rPr lang="en-US" altLang="zh-CN" b="1" dirty="0" smtClean="0">
                <a:sym typeface="Symbol" panose="05050102010706020507" pitchFamily="18" charset="2"/>
              </a:rPr>
              <a:t>P(</a:t>
            </a:r>
            <a:r>
              <a:rPr lang="en-US" altLang="zh-CN" sz="3200" b="1" i="1" dirty="0" err="1">
                <a:latin typeface="Times New Roman" panose="02020603050405020304" pitchFamily="18" charset="0"/>
                <a:cs typeface="Times New Roman" panose="02020603050405020304" pitchFamily="18" charset="0"/>
                <a:sym typeface="Symbol" panose="05050102010706020507" pitchFamily="18" charset="2"/>
              </a:rPr>
              <a:t>x,y</a:t>
            </a:r>
            <a:r>
              <a:rPr lang="en-US" altLang="zh-CN" b="1" dirty="0" smtClean="0">
                <a:sym typeface="Symbol" panose="05050102010706020507" pitchFamily="18" charset="2"/>
              </a:rPr>
              <a:t>) </a:t>
            </a:r>
            <a:r>
              <a:rPr lang="zh-CN" altLang="en-US" b="1" dirty="0" smtClean="0">
                <a:sym typeface="Symbol" panose="05050102010706020507" pitchFamily="18" charset="2"/>
              </a:rPr>
              <a:t>表示</a:t>
            </a:r>
            <a:r>
              <a:rPr lang="en-US" altLang="zh-CN" b="1" dirty="0" smtClean="0">
                <a:sym typeface="Symbol" panose="05050102010706020507" pitchFamily="18" charset="2"/>
              </a:rPr>
              <a:t> </a:t>
            </a:r>
            <a:r>
              <a:rPr lang="en-US" altLang="zh-CN" sz="3200" b="1" i="1" dirty="0" err="1">
                <a:latin typeface="Times New Roman" panose="02020603050405020304" pitchFamily="18" charset="0"/>
                <a:cs typeface="Times New Roman" panose="02020603050405020304" pitchFamily="18" charset="0"/>
                <a:sym typeface="Symbol" panose="05050102010706020507" pitchFamily="18" charset="2"/>
              </a:rPr>
              <a:t>x+y</a:t>
            </a:r>
            <a:r>
              <a:rPr lang="en-US" altLang="zh-CN" sz="3200" b="1" i="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3200" b="1" i="1" dirty="0" err="1">
                <a:latin typeface="Times New Roman" panose="02020603050405020304" pitchFamily="18" charset="0"/>
                <a:cs typeface="Times New Roman" panose="02020603050405020304" pitchFamily="18" charset="0"/>
                <a:sym typeface="Symbol" panose="05050102010706020507" pitchFamily="18" charset="2"/>
              </a:rPr>
              <a:t>y+x</a:t>
            </a:r>
            <a:r>
              <a:rPr lang="zh-CN" altLang="en-US" b="1" dirty="0" smtClean="0">
                <a:sym typeface="Symbol" panose="05050102010706020507" pitchFamily="18" charset="2"/>
              </a:rPr>
              <a:t>，则</a:t>
            </a:r>
            <a:r>
              <a:rPr lang="en-US" altLang="zh-CN" sz="3200" b="1" i="1" dirty="0" err="1">
                <a:latin typeface="Times New Roman" panose="02020603050405020304" pitchFamily="18" charset="0"/>
                <a:cs typeface="Times New Roman" panose="02020603050405020304" pitchFamily="18" charset="0"/>
                <a:sym typeface="Symbol" panose="05050102010706020507" pitchFamily="18" charset="2"/>
              </a:rPr>
              <a:t>y</a:t>
            </a:r>
            <a:r>
              <a:rPr lang="en-US" altLang="zh-CN" b="1" dirty="0" err="1" smtClean="0">
                <a:sym typeface="Symbol" panose="05050102010706020507" pitchFamily="18" charset="2"/>
              </a:rPr>
              <a:t></a:t>
            </a:r>
            <a:r>
              <a:rPr lang="en-US" altLang="zh-CN" sz="3200" b="1" i="1" dirty="0" err="1">
                <a:latin typeface="Times New Roman" panose="02020603050405020304" pitchFamily="18" charset="0"/>
                <a:cs typeface="Times New Roman" panose="02020603050405020304" pitchFamily="18" charset="0"/>
                <a:sym typeface="Symbol" panose="05050102010706020507" pitchFamily="18" charset="2"/>
              </a:rPr>
              <a:t>x</a:t>
            </a:r>
            <a:r>
              <a:rPr lang="en-US" altLang="zh-CN" b="1" dirty="0" err="1" smtClean="0">
                <a:sym typeface="Symbol" panose="05050102010706020507" pitchFamily="18" charset="2"/>
              </a:rPr>
              <a:t>P</a:t>
            </a:r>
            <a:r>
              <a:rPr lang="en-US" altLang="zh-CN" b="1" dirty="0" smtClean="0">
                <a:sym typeface="Symbol" panose="05050102010706020507" pitchFamily="18" charset="2"/>
              </a:rPr>
              <a:t>(</a:t>
            </a:r>
            <a:r>
              <a:rPr lang="en-US" altLang="zh-CN" sz="3200" b="1" i="1" dirty="0" err="1">
                <a:latin typeface="Times New Roman" panose="02020603050405020304" pitchFamily="18" charset="0"/>
                <a:cs typeface="Times New Roman" panose="02020603050405020304" pitchFamily="18" charset="0"/>
                <a:sym typeface="Symbol" panose="05050102010706020507" pitchFamily="18" charset="2"/>
              </a:rPr>
              <a:t>x,y</a:t>
            </a:r>
            <a:r>
              <a:rPr lang="en-US" altLang="zh-CN" b="1" dirty="0" smtClean="0">
                <a:sym typeface="Symbol" panose="05050102010706020507" pitchFamily="18" charset="2"/>
              </a:rPr>
              <a:t>)</a:t>
            </a:r>
            <a:r>
              <a:rPr lang="zh-CN" altLang="en-US" b="1" dirty="0" smtClean="0">
                <a:sym typeface="Symbol" panose="05050102010706020507" pitchFamily="18" charset="2"/>
              </a:rPr>
              <a:t>为真。</a:t>
            </a:r>
            <a:endParaRPr lang="en-US" altLang="zh-CN" b="1" dirty="0" smtClean="0">
              <a:sym typeface="Symbol" panose="05050102010706020507" pitchFamily="18" charset="2"/>
            </a:endParaRPr>
          </a:p>
          <a:p>
            <a:pPr lvl="1"/>
            <a:r>
              <a:rPr lang="en-US" altLang="zh-CN" b="1" dirty="0" smtClean="0">
                <a:sym typeface="Symbol" panose="05050102010706020507" pitchFamily="18" charset="2"/>
              </a:rPr>
              <a:t> </a:t>
            </a:r>
            <a:r>
              <a:rPr lang="en-US" altLang="zh-CN" sz="3200" b="1" i="1" dirty="0" err="1">
                <a:latin typeface="Times New Roman" panose="02020603050405020304" pitchFamily="18" charset="0"/>
                <a:cs typeface="Times New Roman" panose="02020603050405020304" pitchFamily="18" charset="0"/>
                <a:sym typeface="Symbol" panose="05050102010706020507" pitchFamily="18" charset="2"/>
              </a:rPr>
              <a:t>x</a:t>
            </a:r>
            <a:r>
              <a:rPr lang="en-US" altLang="zh-CN" b="1" dirty="0" err="1" smtClean="0">
                <a:sym typeface="Symbol" panose="05050102010706020507" pitchFamily="18" charset="2"/>
              </a:rPr>
              <a:t></a:t>
            </a:r>
            <a:r>
              <a:rPr lang="en-US" altLang="zh-CN" sz="3200" b="1" i="1" dirty="0" err="1">
                <a:latin typeface="Times New Roman" panose="02020603050405020304" pitchFamily="18" charset="0"/>
                <a:cs typeface="Times New Roman" panose="02020603050405020304" pitchFamily="18" charset="0"/>
                <a:sym typeface="Symbol" panose="05050102010706020507" pitchFamily="18" charset="2"/>
              </a:rPr>
              <a:t>y</a:t>
            </a:r>
            <a:r>
              <a:rPr lang="en-US" altLang="zh-CN" b="1" dirty="0" err="1" smtClean="0">
                <a:sym typeface="Symbol" panose="05050102010706020507" pitchFamily="18" charset="2"/>
              </a:rPr>
              <a:t>P</a:t>
            </a:r>
            <a:r>
              <a:rPr lang="en-US" altLang="zh-CN" b="1" dirty="0" smtClean="0">
                <a:sym typeface="Symbol" panose="05050102010706020507" pitchFamily="18" charset="2"/>
              </a:rPr>
              <a:t>(</a:t>
            </a:r>
            <a:r>
              <a:rPr lang="en-US" altLang="zh-CN" sz="3200" b="1" i="1" dirty="0" err="1">
                <a:latin typeface="Times New Roman" panose="02020603050405020304" pitchFamily="18" charset="0"/>
                <a:cs typeface="Times New Roman" panose="02020603050405020304" pitchFamily="18" charset="0"/>
                <a:sym typeface="Symbol" panose="05050102010706020507" pitchFamily="18" charset="2"/>
              </a:rPr>
              <a:t>x,y</a:t>
            </a:r>
            <a:r>
              <a:rPr lang="en-US" altLang="zh-CN" b="1" dirty="0" smtClean="0">
                <a:sym typeface="Symbol" panose="05050102010706020507" pitchFamily="18" charset="2"/>
              </a:rPr>
              <a:t>)  </a:t>
            </a:r>
            <a:r>
              <a:rPr lang="zh-CN" altLang="en-US" b="1" dirty="0" smtClean="0">
                <a:sym typeface="Symbol" panose="05050102010706020507" pitchFamily="18" charset="2"/>
              </a:rPr>
              <a:t>与 </a:t>
            </a:r>
            <a:r>
              <a:rPr lang="en-US" altLang="zh-CN" sz="3200" b="1" i="1" dirty="0" err="1">
                <a:latin typeface="Times New Roman" panose="02020603050405020304" pitchFamily="18" charset="0"/>
                <a:cs typeface="Times New Roman" panose="02020603050405020304" pitchFamily="18" charset="0"/>
                <a:sym typeface="Symbol" panose="05050102010706020507" pitchFamily="18" charset="2"/>
              </a:rPr>
              <a:t>y</a:t>
            </a:r>
            <a:r>
              <a:rPr lang="en-US" altLang="zh-CN" b="1" dirty="0" err="1" smtClean="0">
                <a:sym typeface="Symbol" panose="05050102010706020507" pitchFamily="18" charset="2"/>
              </a:rPr>
              <a:t></a:t>
            </a:r>
            <a:r>
              <a:rPr lang="en-US" altLang="zh-CN" sz="3200" b="1" i="1" dirty="0" err="1">
                <a:latin typeface="Times New Roman" panose="02020603050405020304" pitchFamily="18" charset="0"/>
                <a:cs typeface="Times New Roman" panose="02020603050405020304" pitchFamily="18" charset="0"/>
                <a:sym typeface="Symbol" panose="05050102010706020507" pitchFamily="18" charset="2"/>
              </a:rPr>
              <a:t>x</a:t>
            </a:r>
            <a:r>
              <a:rPr lang="en-US" altLang="zh-CN" b="1" dirty="0" err="1" smtClean="0">
                <a:sym typeface="Symbol" panose="05050102010706020507" pitchFamily="18" charset="2"/>
              </a:rPr>
              <a:t>P</a:t>
            </a:r>
            <a:r>
              <a:rPr lang="en-US" altLang="zh-CN" b="1" dirty="0" smtClean="0">
                <a:sym typeface="Symbol" panose="05050102010706020507" pitchFamily="18" charset="2"/>
              </a:rPr>
              <a:t>(</a:t>
            </a:r>
            <a:r>
              <a:rPr lang="en-US" altLang="zh-CN" sz="3200" b="1" i="1" dirty="0" err="1">
                <a:latin typeface="Times New Roman" panose="02020603050405020304" pitchFamily="18" charset="0"/>
                <a:cs typeface="Times New Roman" panose="02020603050405020304" pitchFamily="18" charset="0"/>
                <a:sym typeface="Symbol" panose="05050102010706020507" pitchFamily="18" charset="2"/>
              </a:rPr>
              <a:t>x,y</a:t>
            </a:r>
            <a:r>
              <a:rPr lang="en-US" altLang="zh-CN" b="1" dirty="0" smtClean="0">
                <a:sym typeface="Symbol" panose="05050102010706020507" pitchFamily="18" charset="2"/>
              </a:rPr>
              <a:t>) </a:t>
            </a:r>
            <a:r>
              <a:rPr lang="zh-CN" altLang="en-US" b="1" dirty="0" smtClean="0">
                <a:sym typeface="Symbol" panose="05050102010706020507" pitchFamily="18" charset="2"/>
              </a:rPr>
              <a:t>总是有相同的真值。若</a:t>
            </a:r>
            <a:r>
              <a:rPr lang="en-US" altLang="zh-CN" b="1" dirty="0" smtClean="0">
                <a:sym typeface="Symbol" panose="05050102010706020507" pitchFamily="18" charset="2"/>
              </a:rPr>
              <a:t>P(</a:t>
            </a:r>
            <a:r>
              <a:rPr lang="en-US" altLang="zh-CN" sz="3200" b="1" i="1" dirty="0" err="1">
                <a:latin typeface="Times New Roman" panose="02020603050405020304" pitchFamily="18" charset="0"/>
                <a:cs typeface="Times New Roman" panose="02020603050405020304" pitchFamily="18" charset="0"/>
                <a:sym typeface="Symbol" panose="05050102010706020507" pitchFamily="18" charset="2"/>
              </a:rPr>
              <a:t>x,y</a:t>
            </a:r>
            <a:r>
              <a:rPr lang="en-US" altLang="zh-CN" b="1" dirty="0" smtClean="0">
                <a:sym typeface="Symbol" panose="05050102010706020507" pitchFamily="18" charset="2"/>
              </a:rPr>
              <a:t>) </a:t>
            </a:r>
            <a:r>
              <a:rPr lang="zh-CN" altLang="en-US" b="1" dirty="0" smtClean="0">
                <a:sym typeface="Symbol" panose="05050102010706020507" pitchFamily="18" charset="2"/>
              </a:rPr>
              <a:t>表示</a:t>
            </a:r>
            <a:r>
              <a:rPr lang="en-US" altLang="zh-CN" sz="3200" b="1" i="1" dirty="0">
                <a:latin typeface="Times New Roman" panose="02020603050405020304" pitchFamily="18" charset="0"/>
                <a:cs typeface="Times New Roman" panose="02020603050405020304" pitchFamily="18" charset="0"/>
                <a:sym typeface="Symbol" panose="05050102010706020507" pitchFamily="18" charset="2"/>
              </a:rPr>
              <a:t>x=y+1</a:t>
            </a:r>
            <a:r>
              <a:rPr lang="zh-CN" altLang="en-US" b="1" dirty="0" smtClean="0">
                <a:sym typeface="Symbol" panose="05050102010706020507" pitchFamily="18" charset="2"/>
              </a:rPr>
              <a:t>，则</a:t>
            </a:r>
            <a:r>
              <a:rPr lang="en-US" altLang="zh-CN" sz="3200" b="1" i="1" dirty="0" err="1">
                <a:latin typeface="Times New Roman" panose="02020603050405020304" pitchFamily="18" charset="0"/>
                <a:cs typeface="Times New Roman" panose="02020603050405020304" pitchFamily="18" charset="0"/>
                <a:sym typeface="Symbol" panose="05050102010706020507" pitchFamily="18" charset="2"/>
              </a:rPr>
              <a:t>y</a:t>
            </a:r>
            <a:r>
              <a:rPr lang="en-US" altLang="zh-CN" b="1" dirty="0" err="1" smtClean="0">
                <a:sym typeface="Symbol" panose="05050102010706020507" pitchFamily="18" charset="2"/>
              </a:rPr>
              <a:t></a:t>
            </a:r>
            <a:r>
              <a:rPr lang="en-US" altLang="zh-CN" sz="3200" b="1" i="1" dirty="0" err="1">
                <a:latin typeface="Times New Roman" panose="02020603050405020304" pitchFamily="18" charset="0"/>
                <a:cs typeface="Times New Roman" panose="02020603050405020304" pitchFamily="18" charset="0"/>
                <a:sym typeface="Symbol" panose="05050102010706020507" pitchFamily="18" charset="2"/>
              </a:rPr>
              <a:t>x</a:t>
            </a:r>
            <a:r>
              <a:rPr lang="en-US" altLang="zh-CN" b="1" dirty="0" err="1" smtClean="0">
                <a:sym typeface="Symbol" panose="05050102010706020507" pitchFamily="18" charset="2"/>
              </a:rPr>
              <a:t>P</a:t>
            </a:r>
            <a:r>
              <a:rPr lang="en-US" altLang="zh-CN" b="1" dirty="0" smtClean="0">
                <a:sym typeface="Symbol" panose="05050102010706020507" pitchFamily="18" charset="2"/>
              </a:rPr>
              <a:t>(</a:t>
            </a:r>
            <a:r>
              <a:rPr lang="en-US" altLang="zh-CN" sz="3200" b="1" i="1" dirty="0" err="1">
                <a:latin typeface="Times New Roman" panose="02020603050405020304" pitchFamily="18" charset="0"/>
                <a:cs typeface="Times New Roman" panose="02020603050405020304" pitchFamily="18" charset="0"/>
                <a:sym typeface="Symbol" panose="05050102010706020507" pitchFamily="18" charset="2"/>
              </a:rPr>
              <a:t>x,y</a:t>
            </a:r>
            <a:r>
              <a:rPr lang="en-US" altLang="zh-CN" b="1" dirty="0" smtClean="0">
                <a:sym typeface="Symbol" panose="05050102010706020507" pitchFamily="18" charset="2"/>
              </a:rPr>
              <a:t>)</a:t>
            </a:r>
            <a:r>
              <a:rPr lang="zh-CN" altLang="en-US" b="1" dirty="0" smtClean="0">
                <a:sym typeface="Symbol" panose="05050102010706020507" pitchFamily="18" charset="2"/>
              </a:rPr>
              <a:t>为真。</a:t>
            </a:r>
          </a:p>
          <a:p>
            <a:pPr lvl="1"/>
            <a:r>
              <a:rPr lang="zh-CN" altLang="en-US" b="1" dirty="0" smtClean="0">
                <a:sym typeface="Symbol" panose="05050102010706020507" pitchFamily="18" charset="2"/>
              </a:rPr>
              <a:t>若</a:t>
            </a:r>
            <a:r>
              <a:rPr lang="en-US" altLang="zh-CN" b="1" dirty="0" smtClean="0">
                <a:sym typeface="Symbol" panose="05050102010706020507" pitchFamily="18" charset="2"/>
              </a:rPr>
              <a:t>P(</a:t>
            </a:r>
            <a:r>
              <a:rPr lang="en-US" altLang="zh-CN" sz="3200" b="1" i="1" dirty="0" err="1">
                <a:latin typeface="Times New Roman" panose="02020603050405020304" pitchFamily="18" charset="0"/>
                <a:cs typeface="Times New Roman" panose="02020603050405020304" pitchFamily="18" charset="0"/>
                <a:sym typeface="Symbol" panose="05050102010706020507" pitchFamily="18" charset="2"/>
              </a:rPr>
              <a:t>x,y</a:t>
            </a:r>
            <a:r>
              <a:rPr lang="en-US" altLang="zh-CN" b="1" dirty="0" smtClean="0">
                <a:sym typeface="Symbol" panose="05050102010706020507" pitchFamily="18" charset="2"/>
              </a:rPr>
              <a:t>) </a:t>
            </a:r>
            <a:r>
              <a:rPr lang="zh-CN" altLang="en-US" b="1" dirty="0" smtClean="0">
                <a:sym typeface="Symbol" panose="05050102010706020507" pitchFamily="18" charset="2"/>
              </a:rPr>
              <a:t>表示“</a:t>
            </a:r>
            <a:r>
              <a:rPr lang="en-US" altLang="zh-CN" sz="3200" b="1" i="1" dirty="0">
                <a:latin typeface="Times New Roman" panose="02020603050405020304" pitchFamily="18" charset="0"/>
                <a:cs typeface="Times New Roman" panose="02020603050405020304" pitchFamily="18" charset="0"/>
                <a:sym typeface="Symbol" panose="05050102010706020507" pitchFamily="18" charset="2"/>
              </a:rPr>
              <a:t>y&gt;x</a:t>
            </a:r>
            <a:r>
              <a:rPr lang="en-US" altLang="zh-CN" b="1" dirty="0" smtClean="0">
                <a:sym typeface="Symbol" panose="05050102010706020507" pitchFamily="18" charset="2"/>
              </a:rPr>
              <a:t>” </a:t>
            </a:r>
            <a:r>
              <a:rPr lang="zh-CN" altLang="en-US" b="1" dirty="0" smtClean="0">
                <a:sym typeface="Symbol" panose="05050102010706020507" pitchFamily="18" charset="2"/>
              </a:rPr>
              <a:t>则</a:t>
            </a:r>
            <a:r>
              <a:rPr lang="en-US" altLang="zh-CN" sz="3200" b="1" i="1" dirty="0" err="1">
                <a:latin typeface="Times New Roman" panose="02020603050405020304" pitchFamily="18" charset="0"/>
                <a:cs typeface="Times New Roman" panose="02020603050405020304" pitchFamily="18" charset="0"/>
                <a:sym typeface="Symbol" panose="05050102010706020507" pitchFamily="18" charset="2"/>
              </a:rPr>
              <a:t>x</a:t>
            </a:r>
            <a:r>
              <a:rPr lang="en-US" altLang="zh-CN" b="1" dirty="0" err="1" smtClean="0">
                <a:sym typeface="Symbol" panose="05050102010706020507" pitchFamily="18" charset="2"/>
              </a:rPr>
              <a:t></a:t>
            </a:r>
            <a:r>
              <a:rPr lang="en-US" altLang="zh-CN" sz="3200" b="1" i="1" dirty="0" err="1">
                <a:latin typeface="Times New Roman" panose="02020603050405020304" pitchFamily="18" charset="0"/>
                <a:cs typeface="Times New Roman" panose="02020603050405020304" pitchFamily="18" charset="0"/>
                <a:sym typeface="Symbol" panose="05050102010706020507" pitchFamily="18" charset="2"/>
              </a:rPr>
              <a:t>y</a:t>
            </a:r>
            <a:r>
              <a:rPr lang="en-US" altLang="zh-CN" b="1" dirty="0" err="1" smtClean="0">
                <a:sym typeface="Symbol" panose="05050102010706020507" pitchFamily="18" charset="2"/>
              </a:rPr>
              <a:t>P</a:t>
            </a:r>
            <a:r>
              <a:rPr lang="en-US" altLang="zh-CN" b="1" dirty="0" smtClean="0">
                <a:sym typeface="Symbol" panose="05050102010706020507" pitchFamily="18" charset="2"/>
              </a:rPr>
              <a:t>(</a:t>
            </a:r>
            <a:r>
              <a:rPr lang="en-US" altLang="zh-CN" sz="3200" b="1" i="1" dirty="0" err="1">
                <a:latin typeface="Times New Roman" panose="02020603050405020304" pitchFamily="18" charset="0"/>
                <a:cs typeface="Times New Roman" panose="02020603050405020304" pitchFamily="18" charset="0"/>
                <a:sym typeface="Symbol" panose="05050102010706020507" pitchFamily="18" charset="2"/>
              </a:rPr>
              <a:t>x,y</a:t>
            </a:r>
            <a:r>
              <a:rPr lang="en-US" altLang="zh-CN" b="1" dirty="0" smtClean="0">
                <a:sym typeface="Symbol" panose="05050102010706020507" pitchFamily="18" charset="2"/>
              </a:rPr>
              <a:t>) </a:t>
            </a:r>
            <a:r>
              <a:rPr lang="zh-CN" altLang="en-US" b="1" dirty="0" smtClean="0">
                <a:sym typeface="Symbol" panose="05050102010706020507" pitchFamily="18" charset="2"/>
              </a:rPr>
              <a:t>为真，但 </a:t>
            </a:r>
            <a:r>
              <a:rPr lang="en-US" altLang="zh-CN" sz="3200" b="1" i="1" dirty="0" err="1">
                <a:latin typeface="Times New Roman" panose="02020603050405020304" pitchFamily="18" charset="0"/>
                <a:cs typeface="Times New Roman" panose="02020603050405020304" pitchFamily="18" charset="0"/>
                <a:sym typeface="Symbol" panose="05050102010706020507" pitchFamily="18" charset="2"/>
              </a:rPr>
              <a:t>y</a:t>
            </a:r>
            <a:r>
              <a:rPr lang="en-US" altLang="zh-CN" b="1" dirty="0" err="1" smtClean="0">
                <a:sym typeface="Symbol" panose="05050102010706020507" pitchFamily="18" charset="2"/>
              </a:rPr>
              <a:t></a:t>
            </a:r>
            <a:r>
              <a:rPr lang="en-US" altLang="zh-CN" sz="3200" b="1" i="1" dirty="0" err="1">
                <a:latin typeface="Times New Roman" panose="02020603050405020304" pitchFamily="18" charset="0"/>
                <a:cs typeface="Times New Roman" panose="02020603050405020304" pitchFamily="18" charset="0"/>
                <a:sym typeface="Symbol" panose="05050102010706020507" pitchFamily="18" charset="2"/>
              </a:rPr>
              <a:t>x</a:t>
            </a:r>
            <a:r>
              <a:rPr lang="en-US" altLang="zh-CN" b="1" dirty="0" err="1" smtClean="0">
                <a:sym typeface="Symbol" panose="05050102010706020507" pitchFamily="18" charset="2"/>
              </a:rPr>
              <a:t>P</a:t>
            </a:r>
            <a:r>
              <a:rPr lang="en-US" altLang="zh-CN" b="1" dirty="0" smtClean="0">
                <a:sym typeface="Symbol" panose="05050102010706020507" pitchFamily="18" charset="2"/>
              </a:rPr>
              <a:t>(</a:t>
            </a:r>
            <a:r>
              <a:rPr lang="en-US" altLang="zh-CN" sz="3200" b="1" i="1" dirty="0" err="1">
                <a:latin typeface="Times New Roman" panose="02020603050405020304" pitchFamily="18" charset="0"/>
                <a:cs typeface="Times New Roman" panose="02020603050405020304" pitchFamily="18" charset="0"/>
                <a:sym typeface="Symbol" panose="05050102010706020507" pitchFamily="18" charset="2"/>
              </a:rPr>
              <a:t>x,y</a:t>
            </a:r>
            <a:r>
              <a:rPr lang="en-US" altLang="zh-CN" b="1" dirty="0" smtClean="0">
                <a:sym typeface="Symbol" panose="05050102010706020507" pitchFamily="18" charset="2"/>
              </a:rPr>
              <a:t>) </a:t>
            </a:r>
            <a:r>
              <a:rPr lang="zh-CN" altLang="en-US" b="1" dirty="0" smtClean="0">
                <a:sym typeface="Symbol" panose="05050102010706020507" pitchFamily="18" charset="2"/>
              </a:rPr>
              <a:t>为假。</a:t>
            </a:r>
            <a:endParaRPr lang="en-US" altLang="zh-CN" b="1" dirty="0" smtClean="0">
              <a:sym typeface="Symbol" panose="05050102010706020507" pitchFamily="18" charset="2"/>
            </a:endParaRPr>
          </a:p>
        </p:txBody>
      </p:sp>
    </p:spTree>
    <p:extLst>
      <p:ext uri="{BB962C8B-B14F-4D97-AF65-F5344CB8AC3E}">
        <p14:creationId xmlns:p14="http://schemas.microsoft.com/office/powerpoint/2010/main" val="335907105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zh-CN" altLang="en-US" sz="3600" smtClean="0">
                <a:latin typeface="Arial" charset="0"/>
                <a:ea typeface="楷体_GB2312" charset="0"/>
                <a:cs typeface="楷体_GB2312" charset="0"/>
              </a:rPr>
              <a:t>将自然语言翻译成逻辑表达式</a:t>
            </a:r>
            <a:endParaRPr lang="zh-CN" altLang="en-US" sz="3600" dirty="0">
              <a:latin typeface="Arial" charset="0"/>
              <a:ea typeface="楷体_GB2312" charset="0"/>
              <a:cs typeface="楷体_GB2312" charset="0"/>
            </a:endParaRPr>
          </a:p>
        </p:txBody>
      </p:sp>
      <p:sp>
        <p:nvSpPr>
          <p:cNvPr id="22531" name="Rectangle 3"/>
          <p:cNvSpPr>
            <a:spLocks noGrp="1" noChangeArrowheads="1"/>
          </p:cNvSpPr>
          <p:nvPr>
            <p:ph type="body" idx="1"/>
          </p:nvPr>
        </p:nvSpPr>
        <p:spPr>
          <a:xfrm>
            <a:off x="539750" y="1628775"/>
            <a:ext cx="8424863" cy="4752975"/>
          </a:xfrm>
        </p:spPr>
        <p:txBody>
          <a:bodyPr/>
          <a:lstStyle/>
          <a:p>
            <a:pPr eaLnBrk="1" hangingPunct="1">
              <a:lnSpc>
                <a:spcPct val="110000"/>
              </a:lnSpc>
              <a:spcBef>
                <a:spcPts val="600"/>
              </a:spcBef>
              <a:spcAft>
                <a:spcPts val="600"/>
              </a:spcAft>
              <a:buFont typeface="Wingdings" charset="0"/>
              <a:buNone/>
            </a:pPr>
            <a:r>
              <a:rPr lang="zh-CN" altLang="en-US" sz="2400" dirty="0" smtClean="0">
                <a:latin typeface="+mn-ea"/>
                <a:cs typeface="Times New Roman" charset="0"/>
              </a:rPr>
              <a:t>这个班上的每个学生都学过微积分课程</a:t>
            </a:r>
            <a:r>
              <a:rPr lang="en-US" altLang="zh-CN" sz="2400" dirty="0" smtClean="0">
                <a:latin typeface="+mn-ea"/>
                <a:cs typeface="Times New Roman" charset="0"/>
              </a:rPr>
              <a:t>.</a:t>
            </a:r>
            <a:endParaRPr lang="zh-CN" altLang="en-US" sz="2400" dirty="0" smtClean="0">
              <a:latin typeface="+mn-ea"/>
              <a:cs typeface="Times New Roman" charset="0"/>
            </a:endParaRPr>
          </a:p>
          <a:p>
            <a:pPr lvl="2" eaLnBrk="1" hangingPunct="1">
              <a:lnSpc>
                <a:spcPct val="110000"/>
              </a:lnSpc>
              <a:spcBef>
                <a:spcPts val="600"/>
              </a:spcBef>
              <a:spcAft>
                <a:spcPts val="600"/>
              </a:spcAft>
              <a:buFont typeface="Wingdings" charset="0"/>
              <a:buNone/>
            </a:pPr>
            <a:r>
              <a:rPr lang="en-US" altLang="zh-CN" sz="2400" b="1" i="1" dirty="0" smtClean="0">
                <a:latin typeface="Times New Roman" charset="0"/>
                <a:ea typeface="宋体" charset="0"/>
                <a:cs typeface="Times New Roman" charset="0"/>
              </a:rPr>
              <a:t>S</a:t>
            </a:r>
            <a:r>
              <a:rPr lang="en-US" altLang="zh-CN" sz="2400" b="1" dirty="0" smtClean="0">
                <a:latin typeface="Times New Roman" charset="0"/>
                <a:ea typeface="宋体" charset="0"/>
                <a:cs typeface="Times New Roman" charset="0"/>
              </a:rPr>
              <a:t>(</a:t>
            </a:r>
            <a:r>
              <a:rPr lang="en-US" altLang="zh-CN" sz="2400" b="1" i="1" dirty="0" smtClean="0">
                <a:latin typeface="Times New Roman" charset="0"/>
                <a:ea typeface="宋体" charset="0"/>
                <a:cs typeface="Times New Roman" charset="0"/>
              </a:rPr>
              <a:t>x</a:t>
            </a:r>
            <a:r>
              <a:rPr lang="en-US" altLang="zh-CN" sz="2400" b="1" dirty="0" smtClean="0">
                <a:latin typeface="Times New Roman" charset="0"/>
                <a:ea typeface="宋体" charset="0"/>
                <a:cs typeface="Times New Roman" charset="0"/>
              </a:rPr>
              <a:t>): </a:t>
            </a:r>
            <a:r>
              <a:rPr lang="en-US" altLang="zh-CN" sz="2400" b="1" i="1" dirty="0" smtClean="0">
                <a:latin typeface="Times New Roman" charset="0"/>
                <a:ea typeface="宋体" charset="0"/>
                <a:cs typeface="Times New Roman" charset="0"/>
              </a:rPr>
              <a:t>x</a:t>
            </a:r>
            <a:r>
              <a:rPr lang="zh-CN" altLang="en-US" sz="2400" b="1" dirty="0" smtClean="0">
                <a:latin typeface="Times New Roman" charset="0"/>
                <a:ea typeface="宋体" charset="0"/>
                <a:cs typeface="Times New Roman" charset="0"/>
              </a:rPr>
              <a:t>是这个班上的</a:t>
            </a:r>
            <a:endParaRPr lang="en-US" altLang="zh-CN" sz="2400" b="1" dirty="0" smtClean="0">
              <a:latin typeface="Times New Roman" charset="0"/>
              <a:ea typeface="宋体" charset="0"/>
              <a:cs typeface="Times New Roman" charset="0"/>
            </a:endParaRPr>
          </a:p>
          <a:p>
            <a:pPr lvl="2" eaLnBrk="1" hangingPunct="1">
              <a:lnSpc>
                <a:spcPct val="110000"/>
              </a:lnSpc>
              <a:spcBef>
                <a:spcPts val="600"/>
              </a:spcBef>
              <a:spcAft>
                <a:spcPts val="600"/>
              </a:spcAft>
              <a:buFont typeface="Wingdings" charset="0"/>
              <a:buNone/>
            </a:pPr>
            <a:r>
              <a:rPr lang="en-US" altLang="zh-CN" sz="2400" b="1" i="1" dirty="0" smtClean="0">
                <a:latin typeface="Times New Roman" charset="0"/>
                <a:ea typeface="宋体" charset="0"/>
                <a:cs typeface="Times New Roman" charset="0"/>
              </a:rPr>
              <a:t>C</a:t>
            </a:r>
            <a:r>
              <a:rPr lang="en-US" altLang="zh-CN" sz="2400" b="1" dirty="0" smtClean="0">
                <a:latin typeface="Times New Roman" charset="0"/>
                <a:ea typeface="宋体" charset="0"/>
                <a:cs typeface="Times New Roman" charset="0"/>
              </a:rPr>
              <a:t>(</a:t>
            </a:r>
            <a:r>
              <a:rPr lang="en-US" altLang="zh-CN" sz="2400" b="1" i="1" dirty="0" smtClean="0">
                <a:latin typeface="Times New Roman" charset="0"/>
                <a:ea typeface="宋体" charset="0"/>
                <a:cs typeface="Times New Roman" charset="0"/>
              </a:rPr>
              <a:t>x</a:t>
            </a:r>
            <a:r>
              <a:rPr lang="en-US" altLang="zh-CN" sz="2400" b="1" dirty="0" smtClean="0">
                <a:latin typeface="Times New Roman" charset="0"/>
                <a:ea typeface="宋体" charset="0"/>
                <a:cs typeface="Times New Roman" charset="0"/>
              </a:rPr>
              <a:t>): </a:t>
            </a:r>
            <a:r>
              <a:rPr lang="en-US" altLang="zh-CN" sz="2400" b="1" i="1" dirty="0" smtClean="0">
                <a:latin typeface="Times New Roman" charset="0"/>
                <a:ea typeface="宋体" charset="0"/>
                <a:cs typeface="Times New Roman" charset="0"/>
              </a:rPr>
              <a:t>x</a:t>
            </a:r>
            <a:r>
              <a:rPr lang="zh-CN" altLang="en-US" sz="2400" b="1" dirty="0" smtClean="0">
                <a:latin typeface="Times New Roman" charset="0"/>
                <a:ea typeface="宋体" charset="0"/>
                <a:cs typeface="Times New Roman" charset="0"/>
              </a:rPr>
              <a:t>学过微积分课程</a:t>
            </a:r>
            <a:endParaRPr lang="en-US" altLang="zh-CN" sz="2400" b="1" dirty="0" smtClean="0">
              <a:latin typeface="Times New Roman" charset="0"/>
              <a:ea typeface="宋体" charset="0"/>
              <a:cs typeface="Times New Roman" charset="0"/>
            </a:endParaRPr>
          </a:p>
          <a:p>
            <a:pPr lvl="2" eaLnBrk="1" hangingPunct="1">
              <a:lnSpc>
                <a:spcPct val="110000"/>
              </a:lnSpc>
              <a:spcBef>
                <a:spcPts val="600"/>
              </a:spcBef>
              <a:spcAft>
                <a:spcPts val="600"/>
              </a:spcAft>
              <a:buFont typeface="Wingdings" charset="0"/>
              <a:buNone/>
            </a:pPr>
            <a:r>
              <a:rPr lang="en-US" altLang="zh-CN" sz="2400" b="1" dirty="0" smtClean="0">
                <a:latin typeface="Times New Roman" charset="0"/>
                <a:ea typeface="宋体" charset="0"/>
                <a:sym typeface="Symbol" charset="0"/>
              </a:rPr>
              <a:t></a:t>
            </a:r>
            <a:r>
              <a:rPr lang="en-US" altLang="zh-CN" sz="2400" b="1" i="1" dirty="0" smtClean="0">
                <a:latin typeface="Times New Roman" charset="0"/>
                <a:ea typeface="宋体" charset="0"/>
                <a:sym typeface="Symbol" charset="0"/>
              </a:rPr>
              <a:t>x </a:t>
            </a:r>
            <a:r>
              <a:rPr lang="en-US" altLang="zh-CN" sz="2400" b="1" dirty="0" smtClean="0">
                <a:latin typeface="Times New Roman" charset="0"/>
                <a:ea typeface="宋体" charset="0"/>
                <a:sym typeface="Symbol" charset="0"/>
              </a:rPr>
              <a:t>(</a:t>
            </a:r>
            <a:r>
              <a:rPr lang="en-US" altLang="zh-CN" sz="2400" b="1" i="1" dirty="0" smtClean="0">
                <a:latin typeface="Times New Roman" charset="0"/>
                <a:ea typeface="宋体" charset="0"/>
                <a:cs typeface="Times New Roman" charset="0"/>
              </a:rPr>
              <a:t>S</a:t>
            </a:r>
            <a:r>
              <a:rPr lang="en-US" altLang="zh-CN" sz="2400" b="1" dirty="0" smtClean="0">
                <a:latin typeface="Times New Roman" charset="0"/>
                <a:ea typeface="宋体" charset="0"/>
                <a:cs typeface="Times New Roman" charset="0"/>
              </a:rPr>
              <a:t>(</a:t>
            </a:r>
            <a:r>
              <a:rPr lang="en-US" altLang="zh-CN" sz="2400" b="1" i="1" dirty="0" smtClean="0">
                <a:latin typeface="Times New Roman" charset="0"/>
                <a:ea typeface="宋体" charset="0"/>
                <a:cs typeface="Times New Roman" charset="0"/>
              </a:rPr>
              <a:t>x</a:t>
            </a:r>
            <a:r>
              <a:rPr lang="en-US" altLang="zh-CN" sz="2400" b="1" dirty="0" smtClean="0">
                <a:latin typeface="Times New Roman" charset="0"/>
                <a:ea typeface="宋体" charset="0"/>
                <a:cs typeface="Times New Roman" charset="0"/>
              </a:rPr>
              <a:t>)</a:t>
            </a:r>
            <a:r>
              <a:rPr lang="en-US" altLang="zh-CN" sz="2400" b="1" dirty="0" smtClean="0">
                <a:latin typeface="Times New Roman" charset="0"/>
                <a:ea typeface="宋体" charset="0"/>
                <a:cs typeface="Times New Roman" charset="0"/>
                <a:sym typeface="Symbol" charset="0"/>
              </a:rPr>
              <a:t></a:t>
            </a:r>
            <a:r>
              <a:rPr lang="en-US" altLang="zh-CN" sz="2400" b="1" i="1" dirty="0" smtClean="0">
                <a:latin typeface="Times New Roman" charset="0"/>
                <a:ea typeface="宋体" charset="0"/>
                <a:cs typeface="Times New Roman" charset="0"/>
                <a:sym typeface="Symbol" charset="0"/>
              </a:rPr>
              <a:t> </a:t>
            </a:r>
            <a:r>
              <a:rPr lang="en-US" altLang="zh-CN" sz="2400" b="1" i="1" dirty="0" smtClean="0">
                <a:latin typeface="Times New Roman" charset="0"/>
                <a:ea typeface="宋体" charset="0"/>
                <a:cs typeface="Times New Roman" charset="0"/>
              </a:rPr>
              <a:t>C</a:t>
            </a:r>
            <a:r>
              <a:rPr lang="en-US" altLang="zh-CN" sz="2400" b="1" dirty="0" smtClean="0">
                <a:latin typeface="Times New Roman" charset="0"/>
                <a:ea typeface="宋体" charset="0"/>
                <a:cs typeface="Times New Roman" charset="0"/>
              </a:rPr>
              <a:t>(</a:t>
            </a:r>
            <a:r>
              <a:rPr lang="en-US" altLang="zh-CN" sz="2400" b="1" i="1" dirty="0" smtClean="0">
                <a:latin typeface="Times New Roman" charset="0"/>
                <a:ea typeface="宋体" charset="0"/>
                <a:cs typeface="Times New Roman" charset="0"/>
              </a:rPr>
              <a:t>x</a:t>
            </a:r>
            <a:r>
              <a:rPr lang="en-US" altLang="zh-CN" sz="2400" b="1" dirty="0" smtClean="0">
                <a:latin typeface="Times New Roman" charset="0"/>
                <a:ea typeface="宋体" charset="0"/>
                <a:cs typeface="Times New Roman" charset="0"/>
              </a:rPr>
              <a:t>))</a:t>
            </a:r>
          </a:p>
          <a:p>
            <a:pPr eaLnBrk="1" hangingPunct="1">
              <a:lnSpc>
                <a:spcPct val="110000"/>
              </a:lnSpc>
              <a:spcBef>
                <a:spcPts val="600"/>
              </a:spcBef>
              <a:spcAft>
                <a:spcPts val="600"/>
              </a:spcAft>
              <a:buFont typeface="Wingdings" charset="0"/>
              <a:buNone/>
            </a:pPr>
            <a:r>
              <a:rPr lang="zh-CN" altLang="en-US" sz="2400" dirty="0" smtClean="0">
                <a:latin typeface="+mn-ea"/>
                <a:cs typeface="Times New Roman" charset="0"/>
              </a:rPr>
              <a:t>这个班上的每个学生都或去过加拿大，或去过墨西哥</a:t>
            </a:r>
            <a:r>
              <a:rPr lang="en-US" altLang="zh-CN" sz="2400" dirty="0" smtClean="0">
                <a:latin typeface="+mn-ea"/>
                <a:cs typeface="Times New Roman" charset="0"/>
              </a:rPr>
              <a:t>.</a:t>
            </a:r>
            <a:endParaRPr lang="zh-CN" altLang="en-US" sz="2400" dirty="0" smtClean="0">
              <a:latin typeface="+mn-ea"/>
              <a:cs typeface="Times New Roman" charset="0"/>
            </a:endParaRPr>
          </a:p>
          <a:p>
            <a:pPr lvl="2" eaLnBrk="1" hangingPunct="1">
              <a:lnSpc>
                <a:spcPct val="110000"/>
              </a:lnSpc>
              <a:spcBef>
                <a:spcPts val="600"/>
              </a:spcBef>
              <a:spcAft>
                <a:spcPts val="600"/>
              </a:spcAft>
              <a:buFont typeface="Wingdings" charset="0"/>
              <a:buNone/>
            </a:pPr>
            <a:r>
              <a:rPr lang="en-US" altLang="zh-CN" sz="2400" b="1" dirty="0" smtClean="0">
                <a:latin typeface="Times New Roman" charset="0"/>
                <a:ea typeface="宋体" charset="0"/>
                <a:sym typeface="Symbol" charset="0"/>
              </a:rPr>
              <a:t></a:t>
            </a:r>
            <a:r>
              <a:rPr lang="en-US" altLang="zh-CN" sz="2400" b="1" i="1" dirty="0" smtClean="0">
                <a:latin typeface="Times New Roman" charset="0"/>
                <a:ea typeface="宋体" charset="0"/>
                <a:sym typeface="Symbol" charset="0"/>
              </a:rPr>
              <a:t>x </a:t>
            </a:r>
            <a:r>
              <a:rPr lang="en-US" altLang="zh-CN" sz="2400" b="1" dirty="0" smtClean="0">
                <a:latin typeface="Times New Roman" charset="0"/>
                <a:ea typeface="宋体" charset="0"/>
                <a:sym typeface="Symbol" charset="0"/>
              </a:rPr>
              <a:t>(</a:t>
            </a:r>
            <a:r>
              <a:rPr lang="en-US" altLang="zh-CN" sz="2400" b="1" i="1" dirty="0" smtClean="0">
                <a:latin typeface="Times New Roman" charset="0"/>
                <a:ea typeface="宋体" charset="0"/>
                <a:cs typeface="Times New Roman" charset="0"/>
              </a:rPr>
              <a:t>S</a:t>
            </a:r>
            <a:r>
              <a:rPr lang="en-US" altLang="zh-CN" sz="2400" b="1" dirty="0" smtClean="0">
                <a:latin typeface="Times New Roman" charset="0"/>
                <a:ea typeface="宋体" charset="0"/>
                <a:cs typeface="Times New Roman" charset="0"/>
              </a:rPr>
              <a:t>(</a:t>
            </a:r>
            <a:r>
              <a:rPr lang="en-US" altLang="zh-CN" sz="2400" b="1" i="1" dirty="0" smtClean="0">
                <a:latin typeface="Times New Roman" charset="0"/>
                <a:ea typeface="宋体" charset="0"/>
                <a:cs typeface="Times New Roman" charset="0"/>
              </a:rPr>
              <a:t>x</a:t>
            </a:r>
            <a:r>
              <a:rPr lang="en-US" altLang="zh-CN" sz="2400" b="1" dirty="0" smtClean="0">
                <a:latin typeface="Times New Roman" charset="0"/>
                <a:ea typeface="宋体" charset="0"/>
                <a:cs typeface="Times New Roman" charset="0"/>
              </a:rPr>
              <a:t>)</a:t>
            </a:r>
            <a:r>
              <a:rPr lang="en-US" altLang="zh-CN" sz="2400" b="1" dirty="0" smtClean="0">
                <a:latin typeface="Times New Roman" charset="0"/>
                <a:ea typeface="宋体" charset="0"/>
                <a:cs typeface="Times New Roman" charset="0"/>
                <a:sym typeface="Symbol" charset="0"/>
              </a:rPr>
              <a:t></a:t>
            </a:r>
            <a:r>
              <a:rPr lang="en-US" altLang="zh-CN" sz="2400" b="1" i="1" dirty="0" smtClean="0">
                <a:latin typeface="Times New Roman" charset="0"/>
                <a:ea typeface="宋体" charset="0"/>
                <a:cs typeface="Times New Roman" charset="0"/>
                <a:sym typeface="Symbol" charset="0"/>
              </a:rPr>
              <a:t> </a:t>
            </a:r>
            <a:r>
              <a:rPr lang="en-US" altLang="zh-CN" sz="2400" b="1" i="1" dirty="0" smtClean="0">
                <a:latin typeface="Times New Roman" charset="0"/>
                <a:ea typeface="宋体" charset="0"/>
                <a:cs typeface="Times New Roman" charset="0"/>
              </a:rPr>
              <a:t>V</a:t>
            </a:r>
            <a:r>
              <a:rPr lang="en-US" altLang="zh-CN" sz="2400" b="1" dirty="0" smtClean="0">
                <a:latin typeface="Times New Roman" charset="0"/>
                <a:ea typeface="宋体" charset="0"/>
                <a:cs typeface="Times New Roman" charset="0"/>
              </a:rPr>
              <a:t>(</a:t>
            </a:r>
            <a:r>
              <a:rPr lang="en-US" altLang="zh-CN" sz="2400" b="1" i="1" dirty="0" smtClean="0">
                <a:latin typeface="Times New Roman" charset="0"/>
                <a:ea typeface="宋体" charset="0"/>
                <a:cs typeface="Times New Roman" charset="0"/>
              </a:rPr>
              <a:t>x, </a:t>
            </a:r>
            <a:r>
              <a:rPr lang="zh-CN" altLang="en-US" sz="2400" b="1" dirty="0" smtClean="0">
                <a:latin typeface="Times New Roman" charset="0"/>
                <a:ea typeface="宋体" charset="0"/>
                <a:cs typeface="Times New Roman" charset="0"/>
              </a:rPr>
              <a:t>加拿大</a:t>
            </a:r>
            <a:r>
              <a:rPr lang="en-US" altLang="zh-CN" sz="2400" b="1" dirty="0" smtClean="0">
                <a:latin typeface="Times New Roman" charset="0"/>
                <a:ea typeface="宋体" charset="0"/>
                <a:cs typeface="Times New Roman" charset="0"/>
              </a:rPr>
              <a:t>)</a:t>
            </a:r>
            <a:r>
              <a:rPr lang="en-US" altLang="zh-CN" sz="2400" b="1" dirty="0" smtClean="0">
                <a:latin typeface="Times New Roman" charset="0"/>
                <a:ea typeface="宋体" charset="0"/>
                <a:cs typeface="Times New Roman" charset="0"/>
                <a:sym typeface="Symbol" charset="0"/>
              </a:rPr>
              <a:t> </a:t>
            </a:r>
            <a:r>
              <a:rPr lang="en-US" altLang="zh-CN" sz="2400" b="1" i="1" dirty="0" smtClean="0">
                <a:latin typeface="Times New Roman" charset="0"/>
                <a:ea typeface="宋体" charset="0"/>
                <a:cs typeface="Times New Roman" charset="0"/>
              </a:rPr>
              <a:t>V</a:t>
            </a:r>
            <a:r>
              <a:rPr lang="en-US" altLang="zh-CN" sz="2400" b="1" dirty="0" smtClean="0">
                <a:latin typeface="Times New Roman" charset="0"/>
                <a:ea typeface="宋体" charset="0"/>
                <a:cs typeface="Times New Roman" charset="0"/>
              </a:rPr>
              <a:t>(</a:t>
            </a:r>
            <a:r>
              <a:rPr lang="en-US" altLang="zh-CN" sz="2400" b="1" i="1" dirty="0" smtClean="0">
                <a:latin typeface="Times New Roman" charset="0"/>
                <a:ea typeface="宋体" charset="0"/>
                <a:cs typeface="Times New Roman" charset="0"/>
              </a:rPr>
              <a:t>x, </a:t>
            </a:r>
            <a:r>
              <a:rPr lang="zh-CN" altLang="en-US" sz="2400" b="1" dirty="0" smtClean="0">
                <a:latin typeface="Times New Roman" charset="0"/>
                <a:ea typeface="宋体" charset="0"/>
                <a:cs typeface="Times New Roman" charset="0"/>
              </a:rPr>
              <a:t>墨西哥</a:t>
            </a:r>
            <a:r>
              <a:rPr lang="en-US" altLang="zh-CN" sz="2400" b="1" dirty="0" smtClean="0">
                <a:latin typeface="Times New Roman" charset="0"/>
                <a:ea typeface="宋体" charset="0"/>
                <a:cs typeface="Times New Roman" charset="0"/>
              </a:rPr>
              <a:t>)</a:t>
            </a:r>
            <a:r>
              <a:rPr lang="en-US" altLang="zh-CN" sz="2400" b="1" dirty="0" smtClean="0">
                <a:latin typeface="Times New Roman" charset="0"/>
                <a:ea typeface="宋体" charset="0"/>
                <a:cs typeface="Times New Roman" charset="0"/>
                <a:sym typeface="Symbol" charset="0"/>
              </a:rPr>
              <a:t> </a:t>
            </a:r>
            <a:r>
              <a:rPr lang="en-US" altLang="zh-CN" sz="2400" b="1" dirty="0" smtClean="0">
                <a:latin typeface="Times New Roman" charset="0"/>
                <a:ea typeface="宋体" charset="0"/>
                <a:cs typeface="Times New Roman" charset="0"/>
              </a:rPr>
              <a:t>)</a:t>
            </a:r>
          </a:p>
          <a:p>
            <a:pPr eaLnBrk="1" hangingPunct="1">
              <a:lnSpc>
                <a:spcPct val="110000"/>
              </a:lnSpc>
              <a:spcBef>
                <a:spcPts val="600"/>
              </a:spcBef>
              <a:spcAft>
                <a:spcPts val="600"/>
              </a:spcAft>
              <a:buFont typeface="Wingdings" charset="0"/>
              <a:buNone/>
            </a:pPr>
            <a:r>
              <a:rPr lang="zh-CN" altLang="en-US" sz="2400" dirty="0" smtClean="0">
                <a:latin typeface="+mn-ea"/>
                <a:cs typeface="Times New Roman" charset="0"/>
                <a:sym typeface="Symbol" charset="0"/>
              </a:rPr>
              <a:t>练习：所有狮子都是凶猛的，有些狮子不喝咖啡。</a:t>
            </a:r>
          </a:p>
          <a:p>
            <a:pPr eaLnBrk="1" hangingPunct="1">
              <a:lnSpc>
                <a:spcPct val="110000"/>
              </a:lnSpc>
              <a:spcBef>
                <a:spcPts val="600"/>
              </a:spcBef>
              <a:spcAft>
                <a:spcPts val="600"/>
              </a:spcAft>
              <a:buFont typeface="Wingdings" charset="0"/>
              <a:buNone/>
            </a:pPr>
            <a:endParaRPr lang="zh-CN" altLang="en-US" sz="3100" b="1" dirty="0">
              <a:latin typeface="Times New Roman" charset="0"/>
              <a:ea typeface="宋体" charset="0"/>
              <a:cs typeface="Times New Roman" charset="0"/>
              <a:sym typeface="Symbol" charset="0"/>
            </a:endParaRPr>
          </a:p>
        </p:txBody>
      </p:sp>
    </p:spTree>
    <p:extLst>
      <p:ext uri="{BB962C8B-B14F-4D97-AF65-F5344CB8AC3E}">
        <p14:creationId xmlns:p14="http://schemas.microsoft.com/office/powerpoint/2010/main" val="79392327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22531">
                                            <p:txEl>
                                              <p:pRg st="4" end="4"/>
                                            </p:txEl>
                                          </p:spTgt>
                                        </p:tgtEl>
                                        <p:attrNameLst>
                                          <p:attrName>style.visibility</p:attrName>
                                        </p:attrNameLst>
                                      </p:cBhvr>
                                      <p:to>
                                        <p:strVal val="visible"/>
                                      </p:to>
                                    </p:set>
                                    <p:animEffect transition="in" filter="box(in)">
                                      <p:cBhvr>
                                        <p:cTn id="7" dur="500"/>
                                        <p:tgtEl>
                                          <p:spTgt spid="22531">
                                            <p:txEl>
                                              <p:pRg st="4" end="4"/>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22531">
                                            <p:txEl>
                                              <p:pRg st="5" end="5"/>
                                            </p:txEl>
                                          </p:spTgt>
                                        </p:tgtEl>
                                        <p:attrNameLst>
                                          <p:attrName>style.visibility</p:attrName>
                                        </p:attrNameLst>
                                      </p:cBhvr>
                                      <p:to>
                                        <p:strVal val="visible"/>
                                      </p:to>
                                    </p:set>
                                    <p:animEffect transition="in" filter="box(in)">
                                      <p:cBhvr>
                                        <p:cTn id="10" dur="500"/>
                                        <p:tgtEl>
                                          <p:spTgt spid="22531">
                                            <p:txEl>
                                              <p:pRg st="5" end="5"/>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4" presetClass="entr" presetSubtype="16" fill="hold" nodeType="clickEffect">
                                  <p:stCondLst>
                                    <p:cond delay="0"/>
                                  </p:stCondLst>
                                  <p:childTnLst>
                                    <p:set>
                                      <p:cBhvr>
                                        <p:cTn id="14" dur="1" fill="hold">
                                          <p:stCondLst>
                                            <p:cond delay="0"/>
                                          </p:stCondLst>
                                        </p:cTn>
                                        <p:tgtEl>
                                          <p:spTgt spid="22531">
                                            <p:txEl>
                                              <p:pRg st="6" end="6"/>
                                            </p:txEl>
                                          </p:spTgt>
                                        </p:tgtEl>
                                        <p:attrNameLst>
                                          <p:attrName>style.visibility</p:attrName>
                                        </p:attrNameLst>
                                      </p:cBhvr>
                                      <p:to>
                                        <p:strVal val="visible"/>
                                      </p:to>
                                    </p:set>
                                    <p:animEffect transition="in" filter="box(in)">
                                      <p:cBhvr>
                                        <p:cTn id="15" dur="500"/>
                                        <p:tgtEl>
                                          <p:spTgt spid="2253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zh-CN" altLang="en-US" smtClean="0"/>
              <a:t>一个关于素数的命题</a:t>
            </a:r>
          </a:p>
        </p:txBody>
      </p:sp>
      <p:sp>
        <p:nvSpPr>
          <p:cNvPr id="79875" name="Rectangle 3"/>
          <p:cNvSpPr>
            <a:spLocks noGrp="1" noChangeArrowheads="1"/>
          </p:cNvSpPr>
          <p:nvPr>
            <p:ph idx="1"/>
          </p:nvPr>
        </p:nvSpPr>
        <p:spPr>
          <a:xfrm>
            <a:off x="457200" y="1600200"/>
            <a:ext cx="8229600" cy="4277072"/>
          </a:xfrm>
        </p:spPr>
        <p:txBody>
          <a:bodyPr/>
          <a:lstStyle/>
          <a:p>
            <a:endParaRPr lang="en-US" altLang="zh-CN" dirty="0" smtClean="0">
              <a:sym typeface="Symbol" panose="05050102010706020507" pitchFamily="18" charset="2"/>
            </a:endParaRPr>
          </a:p>
          <a:p>
            <a:r>
              <a:rPr lang="en-US" altLang="zh-CN" dirty="0" smtClean="0">
                <a:sym typeface="Symbol" panose="05050102010706020507" pitchFamily="18" charset="2"/>
              </a:rPr>
              <a:t></a:t>
            </a:r>
            <a:r>
              <a:rPr lang="en-US" altLang="zh-CN" i="1" dirty="0" smtClean="0">
                <a:sym typeface="Symbol" panose="05050102010706020507" pitchFamily="18" charset="2"/>
              </a:rPr>
              <a:t>n</a:t>
            </a:r>
            <a:r>
              <a:rPr lang="en-US" altLang="zh-CN" dirty="0" smtClean="0">
                <a:sym typeface="Symbol" panose="05050102010706020507" pitchFamily="18" charset="2"/>
              </a:rPr>
              <a:t>(N(</a:t>
            </a:r>
            <a:r>
              <a:rPr lang="en-US" altLang="zh-CN" i="1" dirty="0" smtClean="0">
                <a:sym typeface="Symbol" panose="05050102010706020507" pitchFamily="18" charset="2"/>
              </a:rPr>
              <a:t>n</a:t>
            </a:r>
            <a:r>
              <a:rPr lang="en-US" altLang="zh-CN" dirty="0" smtClean="0">
                <a:sym typeface="Symbol" panose="05050102010706020507" pitchFamily="18" charset="2"/>
              </a:rPr>
              <a:t>)  </a:t>
            </a:r>
            <a:r>
              <a:rPr lang="en-US" altLang="zh-CN" i="1" dirty="0">
                <a:sym typeface="Symbol" panose="05050102010706020507" pitchFamily="18" charset="2"/>
              </a:rPr>
              <a:t>x</a:t>
            </a:r>
            <a:r>
              <a:rPr lang="en-US" altLang="zh-CN" dirty="0" smtClean="0">
                <a:sym typeface="Symbol" panose="05050102010706020507" pitchFamily="18" charset="2"/>
              </a:rPr>
              <a:t>(N(</a:t>
            </a:r>
            <a:r>
              <a:rPr lang="en-US" altLang="zh-CN" i="1" dirty="0">
                <a:sym typeface="Symbol" panose="05050102010706020507" pitchFamily="18" charset="2"/>
              </a:rPr>
              <a:t>x</a:t>
            </a:r>
            <a:r>
              <a:rPr lang="en-US" altLang="zh-CN" dirty="0" smtClean="0">
                <a:sym typeface="Symbol" panose="05050102010706020507" pitchFamily="18" charset="2"/>
              </a:rPr>
              <a:t>)(</a:t>
            </a:r>
            <a:r>
              <a:rPr lang="en-US" altLang="zh-CN" i="1" dirty="0" err="1">
                <a:sym typeface="Symbol" panose="05050102010706020507" pitchFamily="18" charset="2"/>
              </a:rPr>
              <a:t>x</a:t>
            </a:r>
            <a:r>
              <a:rPr lang="en-US" altLang="zh-CN" dirty="0" err="1" smtClean="0">
                <a:sym typeface="Symbol" panose="05050102010706020507" pitchFamily="18" charset="2"/>
              </a:rPr>
              <a:t></a:t>
            </a:r>
            <a:r>
              <a:rPr lang="en-US" altLang="zh-CN" i="1" dirty="0" err="1">
                <a:sym typeface="Symbol" panose="05050102010706020507" pitchFamily="18" charset="2"/>
              </a:rPr>
              <a:t>n</a:t>
            </a:r>
            <a:r>
              <a:rPr lang="en-US" altLang="zh-CN" dirty="0" smtClean="0">
                <a:sym typeface="Symbol" panose="05050102010706020507" pitchFamily="18" charset="2"/>
              </a:rPr>
              <a:t>)  (</a:t>
            </a:r>
            <a:r>
              <a:rPr lang="en-US" altLang="zh-CN" i="1" dirty="0">
                <a:sym typeface="Symbol" panose="05050102010706020507" pitchFamily="18" charset="2"/>
              </a:rPr>
              <a:t>x</a:t>
            </a:r>
            <a:r>
              <a:rPr lang="en-US" altLang="zh-CN" dirty="0" smtClean="0">
                <a:sym typeface="Symbol" panose="05050102010706020507" pitchFamily="18" charset="2"/>
              </a:rPr>
              <a:t>2</a:t>
            </a:r>
            <a:r>
              <a:rPr lang="en-US" altLang="zh-CN" i="1" dirty="0">
                <a:sym typeface="Symbol" panose="05050102010706020507" pitchFamily="18" charset="2"/>
              </a:rPr>
              <a:t>n</a:t>
            </a:r>
            <a:r>
              <a:rPr lang="en-US" altLang="zh-CN" dirty="0" smtClean="0">
                <a:sym typeface="Symbol" panose="05050102010706020507" pitchFamily="18" charset="2"/>
              </a:rPr>
              <a:t>)  </a:t>
            </a:r>
            <a:br>
              <a:rPr lang="en-US" altLang="zh-CN" dirty="0" smtClean="0">
                <a:sym typeface="Symbol" panose="05050102010706020507" pitchFamily="18" charset="2"/>
              </a:rPr>
            </a:br>
            <a:r>
              <a:rPr lang="en-US" altLang="zh-CN" dirty="0" smtClean="0">
                <a:sym typeface="Symbol" panose="05050102010706020507" pitchFamily="18" charset="2"/>
              </a:rPr>
              <a:t>				</a:t>
            </a:r>
            <a:r>
              <a:rPr lang="en-US" altLang="zh-CN" i="1" dirty="0">
                <a:sym typeface="Symbol" panose="05050102010706020507" pitchFamily="18" charset="2"/>
              </a:rPr>
              <a:t>y</a:t>
            </a:r>
            <a:r>
              <a:rPr lang="en-US" altLang="zh-CN" dirty="0" smtClean="0">
                <a:sym typeface="Symbol" panose="05050102010706020507" pitchFamily="18" charset="2"/>
              </a:rPr>
              <a:t>(</a:t>
            </a:r>
            <a:r>
              <a:rPr lang="en-US" altLang="zh-CN" i="1" dirty="0" err="1">
                <a:sym typeface="Symbol" panose="05050102010706020507" pitchFamily="18" charset="2"/>
              </a:rPr>
              <a:t>y</a:t>
            </a:r>
            <a:r>
              <a:rPr lang="en-US" altLang="zh-CN" dirty="0" err="1" smtClean="0">
                <a:sym typeface="Symbol" panose="05050102010706020507" pitchFamily="18" charset="2"/>
              </a:rPr>
              <a:t>|</a:t>
            </a:r>
            <a:r>
              <a:rPr lang="en-US" altLang="zh-CN" i="1" dirty="0" err="1">
                <a:sym typeface="Symbol" panose="05050102010706020507" pitchFamily="18" charset="2"/>
              </a:rPr>
              <a:t>x</a:t>
            </a:r>
            <a:r>
              <a:rPr lang="en-US" altLang="zh-CN" i="1" dirty="0">
                <a:sym typeface="Symbol" panose="05050102010706020507" pitchFamily="18" charset="2"/>
              </a:rPr>
              <a:t> </a:t>
            </a:r>
            <a:r>
              <a:rPr lang="en-US" altLang="zh-CN" dirty="0" smtClean="0">
                <a:sym typeface="Symbol" panose="05050102010706020507" pitchFamily="18" charset="2"/>
              </a:rPr>
              <a:t>(</a:t>
            </a:r>
            <a:r>
              <a:rPr lang="en-US" altLang="zh-CN" i="1" dirty="0">
                <a:sym typeface="Symbol" panose="05050102010706020507" pitchFamily="18" charset="2"/>
              </a:rPr>
              <a:t>y=1</a:t>
            </a:r>
            <a:r>
              <a:rPr lang="en-US" altLang="zh-CN" dirty="0" smtClean="0">
                <a:sym typeface="Symbol" panose="05050102010706020507" pitchFamily="18" charset="2"/>
              </a:rPr>
              <a:t></a:t>
            </a:r>
            <a:r>
              <a:rPr lang="en-US" altLang="zh-CN" i="1" dirty="0">
                <a:sym typeface="Symbol" panose="05050102010706020507" pitchFamily="18" charset="2"/>
              </a:rPr>
              <a:t>y=x</a:t>
            </a:r>
            <a:r>
              <a:rPr lang="en-US" altLang="zh-CN" dirty="0" smtClean="0">
                <a:sym typeface="Symbol" panose="05050102010706020507" pitchFamily="18" charset="2"/>
              </a:rPr>
              <a:t>))))</a:t>
            </a:r>
          </a:p>
          <a:p>
            <a:r>
              <a:rPr lang="en-US" altLang="zh-CN" dirty="0" smtClean="0">
                <a:sym typeface="Symbol" panose="05050102010706020507" pitchFamily="18" charset="2"/>
              </a:rPr>
              <a:t>    </a:t>
            </a:r>
            <a:r>
              <a:rPr lang="zh-CN" altLang="en-US" dirty="0" smtClean="0">
                <a:sym typeface="Symbol" panose="05050102010706020507" pitchFamily="18" charset="2"/>
              </a:rPr>
              <a:t>定义</a:t>
            </a:r>
            <a:r>
              <a:rPr lang="en-US" altLang="zh-CN" dirty="0" smtClean="0">
                <a:sym typeface="Symbol" panose="05050102010706020507" pitchFamily="18" charset="2"/>
              </a:rPr>
              <a:t>: N(</a:t>
            </a:r>
            <a:r>
              <a:rPr lang="en-US" altLang="zh-CN" i="1" dirty="0">
                <a:sym typeface="Symbol" panose="05050102010706020507" pitchFamily="18" charset="2"/>
              </a:rPr>
              <a:t>x</a:t>
            </a:r>
            <a:r>
              <a:rPr lang="en-US" altLang="zh-CN" dirty="0" smtClean="0">
                <a:sym typeface="Symbol" panose="05050102010706020507" pitchFamily="18" charset="2"/>
              </a:rPr>
              <a:t>): </a:t>
            </a:r>
            <a:r>
              <a:rPr lang="en-US" altLang="zh-CN" i="1" dirty="0">
                <a:sym typeface="Symbol" panose="05050102010706020507" pitchFamily="18" charset="2"/>
              </a:rPr>
              <a:t>x</a:t>
            </a:r>
            <a:r>
              <a:rPr lang="en-US" altLang="zh-CN" dirty="0" smtClean="0">
                <a:sym typeface="Symbol" panose="05050102010706020507" pitchFamily="18" charset="2"/>
              </a:rPr>
              <a:t> </a:t>
            </a:r>
            <a:r>
              <a:rPr lang="zh-CN" altLang="en-US" dirty="0" smtClean="0">
                <a:sym typeface="Symbol" panose="05050102010706020507" pitchFamily="18" charset="2"/>
              </a:rPr>
              <a:t>是正整数；</a:t>
            </a:r>
          </a:p>
          <a:p>
            <a:r>
              <a:rPr lang="en-US" altLang="zh-CN" dirty="0" smtClean="0">
                <a:sym typeface="Symbol" panose="05050102010706020507" pitchFamily="18" charset="2"/>
              </a:rPr>
              <a:t>               </a:t>
            </a:r>
            <a:r>
              <a:rPr lang="en-US" altLang="zh-CN" i="1" dirty="0" err="1">
                <a:sym typeface="Symbol" panose="05050102010706020507" pitchFamily="18" charset="2"/>
              </a:rPr>
              <a:t>y</a:t>
            </a:r>
            <a:r>
              <a:rPr lang="en-US" altLang="zh-CN" dirty="0" err="1" smtClean="0">
                <a:sym typeface="Symbol" panose="05050102010706020507" pitchFamily="18" charset="2"/>
              </a:rPr>
              <a:t>|</a:t>
            </a:r>
            <a:r>
              <a:rPr lang="en-US" altLang="zh-CN" i="1" dirty="0" err="1">
                <a:sym typeface="Symbol" panose="05050102010706020507" pitchFamily="18" charset="2"/>
              </a:rPr>
              <a:t>x</a:t>
            </a:r>
            <a:r>
              <a:rPr lang="en-US" altLang="zh-CN" dirty="0" smtClean="0">
                <a:sym typeface="Symbol" panose="05050102010706020507" pitchFamily="18" charset="2"/>
              </a:rPr>
              <a:t>: </a:t>
            </a:r>
            <a:r>
              <a:rPr lang="en-US" altLang="zh-CN" i="1" dirty="0">
                <a:sym typeface="Symbol" panose="05050102010706020507" pitchFamily="18" charset="2"/>
              </a:rPr>
              <a:t>y</a:t>
            </a:r>
            <a:r>
              <a:rPr lang="en-US" altLang="zh-CN" dirty="0" smtClean="0">
                <a:sym typeface="Symbol" panose="05050102010706020507" pitchFamily="18" charset="2"/>
              </a:rPr>
              <a:t> </a:t>
            </a:r>
            <a:r>
              <a:rPr lang="zh-CN" altLang="en-US" dirty="0" smtClean="0">
                <a:sym typeface="Symbol" panose="05050102010706020507" pitchFamily="18" charset="2"/>
              </a:rPr>
              <a:t>整除 </a:t>
            </a:r>
            <a:r>
              <a:rPr lang="en-US" altLang="zh-CN" i="1" dirty="0">
                <a:sym typeface="Symbol" panose="05050102010706020507" pitchFamily="18" charset="2"/>
              </a:rPr>
              <a:t>x</a:t>
            </a:r>
          </a:p>
        </p:txBody>
      </p:sp>
      <p:sp>
        <p:nvSpPr>
          <p:cNvPr id="25604" name="Rectangle 4"/>
          <p:cNvSpPr>
            <a:spLocks noChangeArrowheads="1"/>
          </p:cNvSpPr>
          <p:nvPr/>
        </p:nvSpPr>
        <p:spPr bwMode="auto">
          <a:xfrm>
            <a:off x="827088" y="3213100"/>
            <a:ext cx="6172200" cy="1295400"/>
          </a:xfrm>
          <a:prstGeom prst="rect">
            <a:avLst/>
          </a:prstGeom>
          <a:noFill/>
          <a:ln w="57150" cmpd="thickThin">
            <a:solidFill>
              <a:srgbClr val="993366"/>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9877" name="Text Box 5"/>
          <p:cNvSpPr txBox="1">
            <a:spLocks noChangeArrowheads="1"/>
          </p:cNvSpPr>
          <p:nvPr/>
        </p:nvSpPr>
        <p:spPr bwMode="auto">
          <a:xfrm>
            <a:off x="1979613" y="5013325"/>
            <a:ext cx="6019800" cy="514350"/>
          </a:xfrm>
          <a:prstGeom prst="rect">
            <a:avLst/>
          </a:prstGeom>
          <a:solidFill>
            <a:srgbClr val="FFFF99"/>
          </a:solidFill>
          <a:ln w="57150" cmpd="thickThin">
            <a:solidFill>
              <a:srgbClr val="FFCC00"/>
            </a:solidFill>
            <a:miter lim="800000"/>
            <a:headEnd/>
            <a:tailEnd/>
          </a:ln>
          <a:effectLst>
            <a:outerShdw dist="107763" dir="8100000" algn="ctr" rotWithShape="0">
              <a:schemeClr val="bg2"/>
            </a:outerShdw>
          </a:effectLst>
        </p:spPr>
        <p:txBody>
          <a:bodyPr>
            <a:spAutoFit/>
          </a:bodyPr>
          <a:lstStyle/>
          <a:p>
            <a:pPr>
              <a:spcBef>
                <a:spcPct val="50000"/>
              </a:spcBef>
              <a:defRPr/>
            </a:pPr>
            <a:r>
              <a:rPr kumimoji="1" lang="zh-CN" altLang="en-US" sz="2400">
                <a:latin typeface="Times New Roman" pitchFamily="18" charset="0"/>
                <a:ea typeface="楷体_GB2312" pitchFamily="49" charset="-122"/>
              </a:rPr>
              <a:t>练习</a:t>
            </a:r>
            <a:r>
              <a:rPr kumimoji="1" lang="en-US" altLang="zh-CN" sz="2400">
                <a:latin typeface="Times New Roman" pitchFamily="18" charset="0"/>
              </a:rPr>
              <a:t>: </a:t>
            </a:r>
            <a:r>
              <a:rPr kumimoji="1" lang="en-US" altLang="zh-CN" sz="2400">
                <a:latin typeface="Times New Roman" pitchFamily="18" charset="0"/>
                <a:ea typeface="楷体_GB2312" pitchFamily="49" charset="-122"/>
              </a:rPr>
              <a:t>“</a:t>
            </a:r>
            <a:r>
              <a:rPr kumimoji="1" lang="zh-CN" altLang="en-US" sz="2400">
                <a:latin typeface="Times New Roman" pitchFamily="18" charset="0"/>
                <a:ea typeface="楷体_GB2312" pitchFamily="49" charset="-122"/>
              </a:rPr>
              <a:t>不存在最大的素数。”</a:t>
            </a:r>
          </a:p>
        </p:txBody>
      </p:sp>
      <p:sp>
        <p:nvSpPr>
          <p:cNvPr id="25606" name="TextBox 7"/>
          <p:cNvSpPr txBox="1">
            <a:spLocks noChangeArrowheads="1"/>
          </p:cNvSpPr>
          <p:nvPr/>
        </p:nvSpPr>
        <p:spPr bwMode="auto">
          <a:xfrm>
            <a:off x="681256" y="1566361"/>
            <a:ext cx="7972426"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dirty="0" smtClean="0">
                <a:latin typeface="+mn-lt"/>
                <a:ea typeface="+mn-ea"/>
              </a:rPr>
              <a:t>在</a:t>
            </a:r>
            <a:r>
              <a:rPr lang="en-US" altLang="zh-CN" sz="2800" dirty="0" smtClean="0">
                <a:latin typeface="+mn-lt"/>
                <a:ea typeface="+mn-ea"/>
              </a:rPr>
              <a:t> </a:t>
            </a:r>
            <a:r>
              <a:rPr lang="en-US" altLang="zh-CN" sz="2800" i="1" dirty="0" smtClean="0">
                <a:latin typeface="+mn-lt"/>
                <a:ea typeface="+mn-ea"/>
              </a:rPr>
              <a:t>n </a:t>
            </a:r>
            <a:r>
              <a:rPr lang="zh-CN" altLang="en-US" sz="2800" dirty="0" smtClean="0">
                <a:latin typeface="+mn-lt"/>
                <a:ea typeface="+mn-ea"/>
              </a:rPr>
              <a:t>与 </a:t>
            </a:r>
            <a:r>
              <a:rPr lang="en-US" altLang="zh-CN" sz="2800" dirty="0" smtClean="0">
                <a:latin typeface="+mn-lt"/>
                <a:ea typeface="+mn-ea"/>
              </a:rPr>
              <a:t>2</a:t>
            </a:r>
            <a:r>
              <a:rPr lang="en-US" altLang="zh-CN" sz="2800" i="1" dirty="0" smtClean="0">
                <a:latin typeface="+mn-lt"/>
                <a:ea typeface="+mn-ea"/>
              </a:rPr>
              <a:t>n </a:t>
            </a:r>
            <a:r>
              <a:rPr lang="zh-CN" altLang="en-US" sz="2800" dirty="0" smtClean="0">
                <a:latin typeface="+mn-lt"/>
                <a:ea typeface="+mn-ea"/>
              </a:rPr>
              <a:t>之间</a:t>
            </a:r>
            <a:r>
              <a:rPr lang="zh-CN" altLang="en-US" sz="2800" dirty="0">
                <a:latin typeface="+mn-lt"/>
                <a:ea typeface="+mn-ea"/>
              </a:rPr>
              <a:t>存在素数</a:t>
            </a:r>
            <a:r>
              <a:rPr lang="en-US" altLang="zh-CN" sz="2800" i="1" dirty="0">
                <a:latin typeface="+mn-lt"/>
                <a:ea typeface="+mn-ea"/>
              </a:rPr>
              <a:t> </a:t>
            </a:r>
            <a:r>
              <a:rPr lang="en-US" altLang="zh-CN" sz="2800" dirty="0">
                <a:latin typeface="+mn-lt"/>
                <a:ea typeface="+mn-ea"/>
              </a:rPr>
              <a:t>(</a:t>
            </a:r>
            <a:r>
              <a:rPr lang="en-US" altLang="zh-CN" sz="2800" dirty="0" err="1">
                <a:latin typeface="+mn-lt"/>
                <a:ea typeface="+mn-ea"/>
              </a:rPr>
              <a:t>Tschebyscheff</a:t>
            </a:r>
            <a:r>
              <a:rPr lang="zh-CN" altLang="en-US" sz="2800" dirty="0">
                <a:latin typeface="+mn-lt"/>
                <a:ea typeface="+mn-ea"/>
              </a:rPr>
              <a:t>定理</a:t>
            </a:r>
            <a:r>
              <a:rPr lang="en-US" altLang="zh-CN" sz="2800" dirty="0">
                <a:latin typeface="+mn-lt"/>
                <a:ea typeface="+mn-ea"/>
              </a:rPr>
              <a:t>):</a:t>
            </a:r>
          </a:p>
        </p:txBody>
      </p:sp>
    </p:spTree>
    <p:extLst>
      <p:ext uri="{BB962C8B-B14F-4D97-AF65-F5344CB8AC3E}">
        <p14:creationId xmlns:p14="http://schemas.microsoft.com/office/powerpoint/2010/main" val="28516404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9875">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9875">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9875">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9877"/>
                                        </p:tgtEl>
                                        <p:attrNameLst>
                                          <p:attrName>style.visibility</p:attrName>
                                        </p:attrNameLst>
                                      </p:cBhvr>
                                      <p:to>
                                        <p:strVal val="visible"/>
                                      </p:to>
                                    </p:set>
                                    <p:anim calcmode="lin" valueType="num">
                                      <p:cBhvr additive="base">
                                        <p:cTn id="19" dur="500" fill="hold"/>
                                        <p:tgtEl>
                                          <p:spTgt spid="79877"/>
                                        </p:tgtEl>
                                        <p:attrNameLst>
                                          <p:attrName>ppt_x</p:attrName>
                                        </p:attrNameLst>
                                      </p:cBhvr>
                                      <p:tavLst>
                                        <p:tav tm="0">
                                          <p:val>
                                            <p:strVal val="#ppt_x"/>
                                          </p:val>
                                        </p:tav>
                                        <p:tav tm="100000">
                                          <p:val>
                                            <p:strVal val="#ppt_x"/>
                                          </p:val>
                                        </p:tav>
                                      </p:tavLst>
                                    </p:anim>
                                    <p:anim calcmode="lin" valueType="num">
                                      <p:cBhvr additive="base">
                                        <p:cTn id="20" dur="500" fill="hold"/>
                                        <p:tgtEl>
                                          <p:spTgt spid="7987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5" grpId="0" build="p"/>
      <p:bldP spid="79877" grpId="0" animBg="1"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p:cNvSpPr>
          <p:nvPr>
            <p:ph type="title"/>
          </p:nvPr>
        </p:nvSpPr>
        <p:spPr/>
        <p:txBody>
          <a:bodyPr/>
          <a:lstStyle/>
          <a:p>
            <a:r>
              <a:rPr lang="zh-CN" altLang="en-US" sz="4000" dirty="0" smtClean="0"/>
              <a:t>为阅读和构造证明而必须掌握的若干基本逻辑要素：推理规则</a:t>
            </a:r>
          </a:p>
        </p:txBody>
      </p:sp>
      <p:sp>
        <p:nvSpPr>
          <p:cNvPr id="26627" name="内容占位符 5"/>
          <p:cNvSpPr>
            <a:spLocks noGrp="1"/>
          </p:cNvSpPr>
          <p:nvPr>
            <p:ph idx="1"/>
          </p:nvPr>
        </p:nvSpPr>
        <p:spPr/>
        <p:txBody>
          <a:bodyPr/>
          <a:lstStyle/>
          <a:p>
            <a:r>
              <a:rPr lang="zh-CN" altLang="en-US" dirty="0" smtClean="0"/>
              <a:t>推理的样例</a:t>
            </a:r>
          </a:p>
          <a:p>
            <a:pPr lvl="1"/>
            <a:r>
              <a:rPr lang="zh-CN" altLang="en-US" dirty="0" smtClean="0">
                <a:latin typeface="+mn-ea"/>
              </a:rPr>
              <a:t>老张请小刘和老钱吃饭。</a:t>
            </a:r>
            <a:r>
              <a:rPr lang="en-US" altLang="zh-CN" dirty="0" smtClean="0">
                <a:latin typeface="+mn-ea"/>
              </a:rPr>
              <a:t>  </a:t>
            </a:r>
            <a:r>
              <a:rPr lang="zh-CN" altLang="en-US" dirty="0" smtClean="0">
                <a:latin typeface="+mn-ea"/>
              </a:rPr>
              <a:t>他和老钱先到饭店，等了好久小刘还没有到。老张自言自语说：“哎，该来的还没来。”老钱听了不高兴了：“哦，原来我是不该来的？那我走吧。”</a:t>
            </a:r>
            <a:endParaRPr lang="en-US" altLang="zh-CN" dirty="0" smtClean="0">
              <a:latin typeface="+mn-ea"/>
            </a:endParaRPr>
          </a:p>
          <a:p>
            <a:pPr lvl="1"/>
            <a:r>
              <a:rPr lang="zh-CN" altLang="en-US" dirty="0" smtClean="0"/>
              <a:t>问题：</a:t>
            </a:r>
            <a:endParaRPr lang="en-US" altLang="zh-CN" dirty="0" smtClean="0"/>
          </a:p>
          <a:p>
            <a:pPr lvl="2"/>
            <a:r>
              <a:rPr lang="zh-CN" altLang="en-US" dirty="0" smtClean="0"/>
              <a:t>如果你是老钱，你会不高兴吗？你的不高兴，有道理吗？</a:t>
            </a:r>
            <a:endParaRPr lang="en-US" altLang="zh-CN" dirty="0" smtClean="0"/>
          </a:p>
        </p:txBody>
      </p:sp>
    </p:spTree>
    <p:extLst>
      <p:ext uri="{BB962C8B-B14F-4D97-AF65-F5344CB8AC3E}">
        <p14:creationId xmlns:p14="http://schemas.microsoft.com/office/powerpoint/2010/main" val="272665496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zh-CN" altLang="en-US" smtClean="0"/>
              <a:t>推理的一般解释：</a:t>
            </a:r>
          </a:p>
        </p:txBody>
      </p:sp>
      <p:sp>
        <p:nvSpPr>
          <p:cNvPr id="27651" name="Rectangle 3"/>
          <p:cNvSpPr>
            <a:spLocks noGrp="1" noChangeArrowheads="1"/>
          </p:cNvSpPr>
          <p:nvPr>
            <p:ph type="body" idx="1"/>
          </p:nvPr>
        </p:nvSpPr>
        <p:spPr/>
        <p:txBody>
          <a:bodyPr/>
          <a:lstStyle/>
          <a:p>
            <a:r>
              <a:rPr lang="zh-CN" altLang="en-US" dirty="0" smtClean="0"/>
              <a:t>从“前提”</a:t>
            </a:r>
            <a:r>
              <a:rPr lang="en-US" altLang="zh-CN" dirty="0" smtClean="0"/>
              <a:t>A</a:t>
            </a:r>
            <a:r>
              <a:rPr lang="en-US" altLang="zh-CN" baseline="-25000" dirty="0" smtClean="0"/>
              <a:t>1</a:t>
            </a:r>
            <a:r>
              <a:rPr lang="en-US" altLang="zh-CN" dirty="0" smtClean="0"/>
              <a:t>, A</a:t>
            </a:r>
            <a:r>
              <a:rPr lang="en-US" altLang="zh-CN" baseline="-25000" dirty="0"/>
              <a:t>2</a:t>
            </a:r>
            <a:r>
              <a:rPr lang="en-US" altLang="zh-CN" dirty="0" smtClean="0"/>
              <a:t>, …, </a:t>
            </a:r>
            <a:r>
              <a:rPr lang="en-US" altLang="zh-CN" dirty="0" err="1" smtClean="0"/>
              <a:t>A</a:t>
            </a:r>
            <a:r>
              <a:rPr lang="en-US" altLang="zh-CN" baseline="-25000" dirty="0" err="1"/>
              <a:t>k</a:t>
            </a:r>
            <a:r>
              <a:rPr lang="zh-CN" altLang="en-US" dirty="0" smtClean="0"/>
              <a:t>为真出发，推出“结论”</a:t>
            </a:r>
            <a:r>
              <a:rPr lang="en-US" altLang="zh-CN" dirty="0" smtClean="0"/>
              <a:t>B</a:t>
            </a:r>
            <a:r>
              <a:rPr lang="zh-CN" altLang="en-US" dirty="0" smtClean="0"/>
              <a:t>为真的推理（证明）过程。</a:t>
            </a:r>
            <a:endParaRPr lang="en-US" altLang="zh-CN" dirty="0" smtClean="0"/>
          </a:p>
          <a:p>
            <a:pPr lvl="1"/>
            <a:r>
              <a:rPr lang="zh-CN" altLang="en-US" dirty="0" smtClean="0"/>
              <a:t>前提：该来的还没有来；老钱来了</a:t>
            </a:r>
            <a:endParaRPr lang="en-US" altLang="zh-CN" dirty="0" smtClean="0"/>
          </a:p>
          <a:p>
            <a:pPr lvl="1"/>
            <a:r>
              <a:rPr lang="zh-CN" altLang="en-US" dirty="0" smtClean="0"/>
              <a:t>结论：老钱不该来</a:t>
            </a:r>
            <a:endParaRPr lang="en-US" altLang="zh-CN" dirty="0" smtClean="0"/>
          </a:p>
          <a:p>
            <a:r>
              <a:rPr lang="zh-CN" altLang="en-US" dirty="0" smtClean="0"/>
              <a:t>其中我们关心的是：</a:t>
            </a:r>
            <a:endParaRPr lang="en-US" altLang="zh-CN" dirty="0" smtClean="0"/>
          </a:p>
          <a:p>
            <a:pPr lvl="1"/>
            <a:r>
              <a:rPr lang="zh-CN" altLang="en-US" dirty="0" smtClean="0"/>
              <a:t>结论是否正确</a:t>
            </a:r>
            <a:endParaRPr lang="en-US" altLang="zh-CN" dirty="0" smtClean="0"/>
          </a:p>
          <a:p>
            <a:r>
              <a:rPr lang="zh-CN" altLang="en-US" dirty="0" smtClean="0"/>
              <a:t>其实，我们更关心的是：</a:t>
            </a:r>
            <a:endParaRPr lang="en-US" altLang="zh-CN" dirty="0" smtClean="0"/>
          </a:p>
          <a:p>
            <a:pPr lvl="1"/>
            <a:r>
              <a:rPr lang="zh-CN" altLang="en-US" dirty="0" smtClean="0"/>
              <a:t>推理（证明）过程是否正确！</a:t>
            </a:r>
            <a:endParaRPr lang="en-US" altLang="zh-CN" dirty="0" smtClean="0"/>
          </a:p>
        </p:txBody>
      </p:sp>
      <p:sp>
        <p:nvSpPr>
          <p:cNvPr id="4" name="云形 3"/>
          <p:cNvSpPr/>
          <p:nvPr/>
        </p:nvSpPr>
        <p:spPr bwMode="auto">
          <a:xfrm>
            <a:off x="3887416" y="2132856"/>
            <a:ext cx="5256584" cy="2952328"/>
          </a:xfrm>
          <a:prstGeom prst="cloud">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ln w="9525" cap="flat" cmpd="sng" algn="ctr">
            <a:solidFill>
              <a:schemeClr val="tx1"/>
            </a:solidFill>
            <a:prstDash val="solid"/>
            <a:round/>
            <a:headEnd type="none" w="med" len="med"/>
            <a:tailEnd type="none" w="med" len="med"/>
          </a:ln>
          <a:effectLst/>
        </p:spPr>
        <p:txBody>
          <a:bodyPr wrap="none"/>
          <a:lstStyle/>
          <a:p>
            <a:pPr fontAlgn="ctr">
              <a:defRPr/>
            </a:pPr>
            <a:endParaRPr lang="en-US" altLang="zh-CN" sz="2800" b="1" dirty="0">
              <a:solidFill>
                <a:srgbClr val="002060"/>
              </a:solidFill>
              <a:latin typeface="Arial" charset="0"/>
            </a:endParaRPr>
          </a:p>
          <a:p>
            <a:pPr fontAlgn="ctr">
              <a:defRPr/>
            </a:pPr>
            <a:r>
              <a:rPr lang="zh-CN" altLang="en-US" sz="2800" b="1" dirty="0">
                <a:solidFill>
                  <a:srgbClr val="002060"/>
                </a:solidFill>
                <a:latin typeface="Arial" charset="0"/>
              </a:rPr>
              <a:t>当前提都正确的时候，</a:t>
            </a:r>
            <a:endParaRPr lang="en-US" altLang="zh-CN" sz="2800" b="1" dirty="0">
              <a:solidFill>
                <a:srgbClr val="002060"/>
              </a:solidFill>
              <a:latin typeface="Arial" charset="0"/>
            </a:endParaRPr>
          </a:p>
          <a:p>
            <a:pPr fontAlgn="ctr">
              <a:defRPr/>
            </a:pPr>
            <a:r>
              <a:rPr lang="zh-CN" altLang="en-US" sz="2800" b="1" dirty="0">
                <a:solidFill>
                  <a:srgbClr val="002060"/>
                </a:solidFill>
                <a:latin typeface="Arial" charset="0"/>
              </a:rPr>
              <a:t>如果推理过程正确，</a:t>
            </a:r>
            <a:endParaRPr lang="en-US" altLang="zh-CN" sz="2800" b="1" dirty="0">
              <a:solidFill>
                <a:srgbClr val="002060"/>
              </a:solidFill>
              <a:latin typeface="Arial" charset="0"/>
            </a:endParaRPr>
          </a:p>
          <a:p>
            <a:pPr fontAlgn="ctr">
              <a:defRPr/>
            </a:pPr>
            <a:r>
              <a:rPr lang="zh-CN" altLang="en-US" sz="2800" b="1" dirty="0">
                <a:solidFill>
                  <a:srgbClr val="002060"/>
                </a:solidFill>
                <a:latin typeface="Arial" charset="0"/>
              </a:rPr>
              <a:t>那么，结论一定正确！</a:t>
            </a:r>
          </a:p>
        </p:txBody>
      </p:sp>
    </p:spTree>
    <p:extLst>
      <p:ext uri="{BB962C8B-B14F-4D97-AF65-F5344CB8AC3E}">
        <p14:creationId xmlns:p14="http://schemas.microsoft.com/office/powerpoint/2010/main" val="420277791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标题 1"/>
          <p:cNvSpPr>
            <a:spLocks noGrp="1"/>
          </p:cNvSpPr>
          <p:nvPr>
            <p:ph type="title"/>
          </p:nvPr>
        </p:nvSpPr>
        <p:spPr/>
        <p:txBody>
          <a:bodyPr/>
          <a:lstStyle/>
          <a:p>
            <a:r>
              <a:rPr lang="zh-CN" altLang="en-US" smtClean="0"/>
              <a:t>老钱该不该来？</a:t>
            </a:r>
          </a:p>
        </p:txBody>
      </p:sp>
      <p:sp>
        <p:nvSpPr>
          <p:cNvPr id="3" name="内容占位符 2"/>
          <p:cNvSpPr>
            <a:spLocks noGrp="1"/>
          </p:cNvSpPr>
          <p:nvPr>
            <p:ph idx="1"/>
          </p:nvPr>
        </p:nvSpPr>
        <p:spPr/>
        <p:txBody>
          <a:bodyPr>
            <a:normAutofit fontScale="92500" lnSpcReduction="10000"/>
          </a:bodyPr>
          <a:lstStyle/>
          <a:p>
            <a:r>
              <a:rPr lang="zh-CN" altLang="en-US" dirty="0" smtClean="0"/>
              <a:t>前提：</a:t>
            </a:r>
            <a:endParaRPr lang="en-US" altLang="zh-CN" dirty="0" smtClean="0"/>
          </a:p>
          <a:p>
            <a:pPr lvl="1"/>
            <a:r>
              <a:rPr lang="zh-CN" altLang="en-US" dirty="0" smtClean="0"/>
              <a:t>该来的还没有来</a:t>
            </a:r>
            <a:endParaRPr lang="en-US" altLang="zh-CN" dirty="0" smtClean="0"/>
          </a:p>
          <a:p>
            <a:pPr lvl="2"/>
            <a:r>
              <a:rPr lang="en-US" altLang="zh-CN" dirty="0" smtClean="0"/>
              <a:t>                                            -------</a:t>
            </a:r>
            <a:r>
              <a:rPr lang="zh-CN" altLang="en-US" dirty="0" smtClean="0"/>
              <a:t>（</a:t>
            </a:r>
            <a:r>
              <a:rPr lang="en-US" altLang="zh-CN" dirty="0" smtClean="0"/>
              <a:t>1</a:t>
            </a:r>
            <a:r>
              <a:rPr lang="zh-CN" altLang="en-US" dirty="0" smtClean="0"/>
              <a:t>）</a:t>
            </a:r>
            <a:endParaRPr lang="en-US" altLang="zh-CN" dirty="0" smtClean="0"/>
          </a:p>
          <a:p>
            <a:pPr lvl="1"/>
            <a:r>
              <a:rPr lang="zh-CN" altLang="en-US" dirty="0" smtClean="0"/>
              <a:t>老钱来了</a:t>
            </a:r>
            <a:endParaRPr lang="en-US" altLang="zh-CN" dirty="0" smtClean="0"/>
          </a:p>
          <a:p>
            <a:pPr lvl="2"/>
            <a:r>
              <a:rPr lang="en-US" altLang="zh-CN" dirty="0" smtClean="0"/>
              <a:t>Q(</a:t>
            </a:r>
            <a:r>
              <a:rPr lang="zh-CN" altLang="en-US" dirty="0" smtClean="0"/>
              <a:t>老钱</a:t>
            </a:r>
            <a:r>
              <a:rPr lang="en-US" altLang="zh-CN" dirty="0" smtClean="0"/>
              <a:t>)                                -------</a:t>
            </a:r>
            <a:r>
              <a:rPr lang="zh-CN" altLang="en-US" dirty="0" smtClean="0"/>
              <a:t>（</a:t>
            </a:r>
            <a:r>
              <a:rPr lang="en-US" altLang="zh-CN" dirty="0" smtClean="0"/>
              <a:t>2</a:t>
            </a:r>
            <a:r>
              <a:rPr lang="zh-CN" altLang="en-US" dirty="0" smtClean="0"/>
              <a:t>）</a:t>
            </a:r>
            <a:endParaRPr lang="en-US" altLang="zh-CN" dirty="0" smtClean="0"/>
          </a:p>
          <a:p>
            <a:r>
              <a:rPr lang="zh-CN" altLang="en-US" dirty="0" smtClean="0"/>
              <a:t>推理过程</a:t>
            </a:r>
            <a:endParaRPr lang="en-US" altLang="zh-CN" dirty="0" smtClean="0"/>
          </a:p>
          <a:p>
            <a:pPr lvl="1"/>
            <a:r>
              <a:rPr lang="en-US" altLang="zh-CN" dirty="0" smtClean="0"/>
              <a:t>(1)</a:t>
            </a:r>
            <a:r>
              <a:rPr lang="en-US" altLang="zh-CN" dirty="0" smtClean="0">
                <a:sym typeface="Wingdings" pitchFamily="2" charset="2"/>
              </a:rPr>
              <a:t> </a:t>
            </a:r>
            <a:r>
              <a:rPr lang="zh-CN" altLang="en-US" dirty="0" smtClean="0">
                <a:sym typeface="Symbol" panose="05050102010706020507" pitchFamily="18" charset="2"/>
              </a:rPr>
              <a:t> </a:t>
            </a:r>
            <a:r>
              <a:rPr lang="en-US" altLang="zh-CN" dirty="0" smtClean="0">
                <a:sym typeface="Wingdings" pitchFamily="2" charset="2"/>
              </a:rPr>
              <a:t>P(</a:t>
            </a:r>
            <a:r>
              <a:rPr lang="zh-CN" altLang="en-US" dirty="0" smtClean="0">
                <a:sym typeface="Wingdings" pitchFamily="2" charset="2"/>
              </a:rPr>
              <a:t>老钱</a:t>
            </a:r>
            <a:r>
              <a:rPr lang="en-US" altLang="zh-CN" dirty="0" smtClean="0">
                <a:sym typeface="Wingdings" pitchFamily="2" charset="2"/>
              </a:rPr>
              <a:t>)→¬Q(</a:t>
            </a:r>
            <a:r>
              <a:rPr lang="zh-CN" altLang="en-US" dirty="0" smtClean="0">
                <a:sym typeface="Wingdings" pitchFamily="2" charset="2"/>
              </a:rPr>
              <a:t>老钱</a:t>
            </a:r>
            <a:r>
              <a:rPr lang="en-US" altLang="zh-CN" dirty="0" smtClean="0">
                <a:sym typeface="Wingdings" pitchFamily="2" charset="2"/>
              </a:rPr>
              <a:t>)  ------(3)</a:t>
            </a:r>
          </a:p>
          <a:p>
            <a:pPr lvl="1"/>
            <a:r>
              <a:rPr lang="en-US" altLang="zh-CN" dirty="0" smtClean="0">
                <a:sym typeface="Wingdings" pitchFamily="2" charset="2"/>
              </a:rPr>
              <a:t>(3)+(2) </a:t>
            </a:r>
            <a:r>
              <a:rPr lang="zh-CN" altLang="en-US" dirty="0" smtClean="0">
                <a:sym typeface="Symbol" panose="05050102010706020507" pitchFamily="18" charset="2"/>
              </a:rPr>
              <a:t></a:t>
            </a:r>
            <a:r>
              <a:rPr lang="en-US" altLang="zh-CN" dirty="0" smtClean="0">
                <a:sym typeface="Wingdings" pitchFamily="2" charset="2"/>
              </a:rPr>
              <a:t> ¬ P(</a:t>
            </a:r>
            <a:r>
              <a:rPr lang="zh-CN" altLang="en-US" dirty="0" smtClean="0">
                <a:sym typeface="Wingdings" pitchFamily="2" charset="2"/>
              </a:rPr>
              <a:t>老钱</a:t>
            </a:r>
            <a:r>
              <a:rPr lang="en-US" altLang="zh-CN" dirty="0" smtClean="0">
                <a:sym typeface="Wingdings" pitchFamily="2" charset="2"/>
              </a:rPr>
              <a:t>)</a:t>
            </a:r>
          </a:p>
          <a:p>
            <a:r>
              <a:rPr lang="zh-CN" altLang="en-US" dirty="0" smtClean="0">
                <a:sym typeface="Wingdings" pitchFamily="2" charset="2"/>
              </a:rPr>
              <a:t>结论：</a:t>
            </a:r>
            <a:endParaRPr lang="en-US" altLang="zh-CN" dirty="0" smtClean="0">
              <a:sym typeface="Wingdings" pitchFamily="2" charset="2"/>
            </a:endParaRPr>
          </a:p>
          <a:p>
            <a:pPr lvl="1"/>
            <a:r>
              <a:rPr lang="zh-CN" altLang="en-US" dirty="0" smtClean="0">
                <a:sym typeface="Wingdings" pitchFamily="2" charset="2"/>
              </a:rPr>
              <a:t>老钱不该来！</a:t>
            </a:r>
            <a:endParaRPr lang="zh-CN" altLang="en-US" dirty="0" smtClean="0"/>
          </a:p>
        </p:txBody>
      </p:sp>
      <p:graphicFrame>
        <p:nvGraphicFramePr>
          <p:cNvPr id="4" name="Object 2"/>
          <p:cNvGraphicFramePr>
            <a:graphicFrameLocks noChangeAspect="1"/>
          </p:cNvGraphicFramePr>
          <p:nvPr/>
        </p:nvGraphicFramePr>
        <p:xfrm>
          <a:off x="1476375" y="2492375"/>
          <a:ext cx="3095625" cy="511175"/>
        </p:xfrm>
        <a:graphic>
          <a:graphicData uri="http://schemas.openxmlformats.org/presentationml/2006/ole">
            <mc:AlternateContent xmlns:mc="http://schemas.openxmlformats.org/markup-compatibility/2006">
              <mc:Choice xmlns:v="urn:schemas-microsoft-com:vml" Requires="v">
                <p:oleObj spid="_x0000_s3080" name="公式" r:id="rId4" imgW="1231560" imgH="203040" progId="Equation.3">
                  <p:embed/>
                </p:oleObj>
              </mc:Choice>
              <mc:Fallback>
                <p:oleObj name="公式" r:id="rId4" imgW="1231560" imgH="203040" progId="Equation.3">
                  <p:embed/>
                  <p:pic>
                    <p:nvPicPr>
                      <p:cNvPr id="4"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76375" y="2492375"/>
                        <a:ext cx="3095625" cy="5111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oleObj>
              </mc:Fallback>
            </mc:AlternateContent>
          </a:graphicData>
        </a:graphic>
      </p:graphicFrame>
      <p:grpSp>
        <p:nvGrpSpPr>
          <p:cNvPr id="2" name="组合 6"/>
          <p:cNvGrpSpPr>
            <a:grpSpLocks/>
          </p:cNvGrpSpPr>
          <p:nvPr/>
        </p:nvGrpSpPr>
        <p:grpSpPr bwMode="auto">
          <a:xfrm>
            <a:off x="3708400" y="981075"/>
            <a:ext cx="4535488" cy="1295400"/>
            <a:chOff x="3707904" y="980728"/>
            <a:chExt cx="4536504" cy="1296144"/>
          </a:xfrm>
        </p:grpSpPr>
        <p:sp>
          <p:nvSpPr>
            <p:cNvPr id="5" name="圆角矩形标注 4"/>
            <p:cNvSpPr/>
            <p:nvPr/>
          </p:nvSpPr>
          <p:spPr bwMode="auto">
            <a:xfrm>
              <a:off x="3707904" y="980728"/>
              <a:ext cx="4536504" cy="1296144"/>
            </a:xfrm>
            <a:prstGeom prst="wedgeRoundRectCallout">
              <a:avLst>
                <a:gd name="adj1" fmla="val -37525"/>
                <a:gd name="adj2" fmla="val 69113"/>
                <a:gd name="adj3" fmla="val 16667"/>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wrap="none"/>
            <a:lstStyle/>
            <a:p>
              <a:pPr>
                <a:defRPr/>
              </a:pPr>
              <a:r>
                <a:rPr lang="zh-CN" altLang="en-US" b="1" dirty="0">
                  <a:solidFill>
                    <a:schemeClr val="tx1"/>
                  </a:solidFill>
                </a:rPr>
                <a:t>定义</a:t>
              </a:r>
              <a:r>
                <a:rPr lang="zh-CN" altLang="en-US" b="1" dirty="0"/>
                <a:t>谓词：</a:t>
              </a:r>
              <a:endParaRPr lang="en-US" altLang="zh-CN" b="1" dirty="0"/>
            </a:p>
            <a:p>
              <a:pPr>
                <a:defRPr/>
              </a:pPr>
              <a:r>
                <a:rPr lang="en-US" altLang="zh-CN" b="1" dirty="0">
                  <a:latin typeface="+mn-ea"/>
                </a:rPr>
                <a:t>    P(x):x</a:t>
              </a:r>
              <a:r>
                <a:rPr lang="zh-CN" altLang="en-US" b="1" dirty="0">
                  <a:latin typeface="+mn-ea"/>
                </a:rPr>
                <a:t>该来；</a:t>
              </a:r>
              <a:r>
                <a:rPr lang="en-US" altLang="zh-CN" b="1" dirty="0">
                  <a:latin typeface="+mn-ea"/>
                </a:rPr>
                <a:t>Q(x):x</a:t>
              </a:r>
              <a:r>
                <a:rPr lang="zh-CN" altLang="en-US" b="1" dirty="0">
                  <a:latin typeface="+mn-ea"/>
                </a:rPr>
                <a:t>来了</a:t>
              </a:r>
              <a:endParaRPr lang="en-US" altLang="zh-CN" b="1" dirty="0">
                <a:latin typeface="+mn-ea"/>
              </a:endParaRPr>
            </a:p>
            <a:p>
              <a:pPr>
                <a:defRPr/>
              </a:pPr>
              <a:r>
                <a:rPr lang="en-US" altLang="zh-CN" b="1" dirty="0">
                  <a:solidFill>
                    <a:schemeClr val="tx1"/>
                  </a:solidFill>
                  <a:latin typeface="+mn-ea"/>
                </a:rPr>
                <a:t>      </a:t>
              </a:r>
              <a:r>
                <a:rPr lang="zh-CN" altLang="en-US" b="1" dirty="0">
                  <a:solidFill>
                    <a:schemeClr val="tx1"/>
                  </a:solidFill>
                  <a:latin typeface="+mn-ea"/>
                </a:rPr>
                <a:t>：全称量词，表示“对所有的”</a:t>
              </a:r>
            </a:p>
          </p:txBody>
        </p:sp>
        <p:graphicFrame>
          <p:nvGraphicFramePr>
            <p:cNvPr id="1027" name="Object 3"/>
            <p:cNvGraphicFramePr>
              <a:graphicFrameLocks noChangeAspect="1"/>
            </p:cNvGraphicFramePr>
            <p:nvPr/>
          </p:nvGraphicFramePr>
          <p:xfrm>
            <a:off x="4211960" y="1628800"/>
            <a:ext cx="288032" cy="312034"/>
          </p:xfrm>
          <a:graphic>
            <a:graphicData uri="http://schemas.openxmlformats.org/presentationml/2006/ole">
              <mc:AlternateContent xmlns:mc="http://schemas.openxmlformats.org/markup-compatibility/2006">
                <mc:Choice xmlns:v="urn:schemas-microsoft-com:vml" Requires="v">
                  <p:oleObj spid="_x0000_s3081" name="公式" r:id="rId6" imgW="152280" imgH="164880" progId="Equation.3">
                    <p:embed/>
                  </p:oleObj>
                </mc:Choice>
                <mc:Fallback>
                  <p:oleObj name="公式" r:id="rId6" imgW="152280" imgH="164880" progId="Equation.3">
                    <p:embed/>
                    <p:pic>
                      <p:nvPicPr>
                        <p:cNvPr id="1027"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211960" y="1628800"/>
                          <a:ext cx="288032" cy="31203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oleObj>
                </mc:Fallback>
              </mc:AlternateContent>
            </a:graphicData>
          </a:graphic>
        </p:graphicFrame>
      </p:grpSp>
      <p:sp>
        <p:nvSpPr>
          <p:cNvPr id="8" name="云形 7"/>
          <p:cNvSpPr/>
          <p:nvPr/>
        </p:nvSpPr>
        <p:spPr bwMode="auto">
          <a:xfrm>
            <a:off x="2843213" y="3141663"/>
            <a:ext cx="5832475" cy="2808287"/>
          </a:xfrm>
          <a:prstGeom prst="cloud">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wrap="none"/>
          <a:lstStyle/>
          <a:p>
            <a:pPr>
              <a:defRPr/>
            </a:pPr>
            <a:r>
              <a:rPr lang="zh-CN" altLang="en-US" sz="2400" dirty="0"/>
              <a:t>老钱其实完全可以来！</a:t>
            </a:r>
            <a:endParaRPr lang="en-US" altLang="zh-CN" sz="2400" dirty="0"/>
          </a:p>
          <a:p>
            <a:pPr>
              <a:defRPr/>
            </a:pPr>
            <a:endParaRPr lang="en-US" altLang="zh-CN" sz="2400" dirty="0">
              <a:solidFill>
                <a:schemeClr val="tx1"/>
              </a:solidFill>
            </a:endParaRPr>
          </a:p>
          <a:p>
            <a:pPr>
              <a:defRPr/>
            </a:pPr>
            <a:r>
              <a:rPr lang="zh-CN" altLang="en-US" sz="2400" dirty="0"/>
              <a:t>问题出在哪里？</a:t>
            </a:r>
            <a:endParaRPr lang="en-US" altLang="zh-CN" sz="2400" dirty="0"/>
          </a:p>
          <a:p>
            <a:pPr>
              <a:defRPr/>
            </a:pPr>
            <a:r>
              <a:rPr lang="en-US" altLang="zh-CN" sz="2400" dirty="0"/>
              <a:t>        </a:t>
            </a:r>
            <a:r>
              <a:rPr lang="zh-CN" altLang="en-US" sz="2400" dirty="0"/>
              <a:t>推理过程？正确！</a:t>
            </a:r>
            <a:endParaRPr lang="en-US" altLang="zh-CN" sz="2400" dirty="0"/>
          </a:p>
          <a:p>
            <a:pPr>
              <a:defRPr/>
            </a:pPr>
            <a:r>
              <a:rPr lang="en-US" altLang="zh-CN" sz="2400" dirty="0">
                <a:solidFill>
                  <a:schemeClr val="tx1"/>
                </a:solidFill>
              </a:rPr>
              <a:t>        </a:t>
            </a:r>
            <a:r>
              <a:rPr lang="zh-CN" altLang="en-US" sz="2400" dirty="0">
                <a:solidFill>
                  <a:schemeClr val="tx1"/>
                </a:solidFill>
              </a:rPr>
              <a:t>前提？前提有误！</a:t>
            </a:r>
          </a:p>
        </p:txBody>
      </p:sp>
    </p:spTree>
    <p:extLst>
      <p:ext uri="{BB962C8B-B14F-4D97-AF65-F5344CB8AC3E}">
        <p14:creationId xmlns:p14="http://schemas.microsoft.com/office/powerpoint/2010/main" val="296844385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par>
                          <p:cTn id="15" fill="hold" nodeType="afterGroup">
                            <p:stCondLst>
                              <p:cond delay="0"/>
                            </p:stCondLst>
                            <p:childTnLst>
                              <p:par>
                                <p:cTn id="16" presetID="1" presetClass="entr" presetSubtype="0" fill="hold" nodeType="afterEffect">
                                  <p:stCondLst>
                                    <p:cond delay="0"/>
                                  </p:stCondLst>
                                  <p:childTnLst>
                                    <p:set>
                                      <p:cBhvr>
                                        <p:cTn id="17" dur="1" fill="hold">
                                          <p:stCondLst>
                                            <p:cond delay="0"/>
                                          </p:stCondLst>
                                        </p:cTn>
                                        <p:tgtEl>
                                          <p:spTgt spid="4"/>
                                        </p:tgtEl>
                                        <p:attrNameLst>
                                          <p:attrName>style.visibility</p:attrName>
                                        </p:attrNameLst>
                                      </p:cBhvr>
                                      <p:to>
                                        <p:strVal val="visible"/>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presetSubtype="0"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childTnLst>
                                </p:cTn>
                              </p:par>
                            </p:childTnLst>
                          </p:cTn>
                        </p:par>
                      </p:childTnLst>
                    </p:cTn>
                  </p:par>
                  <p:par>
                    <p:cTn id="22" fill="hold" nodeType="clickPar">
                      <p:stCondLst>
                        <p:cond delay="indefinite"/>
                      </p:stCondLst>
                      <p:childTnLst>
                        <p:par>
                          <p:cTn id="23" fill="hold" nodeType="withGroup">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0" fill="hold" nodeType="clickPar">
                      <p:stCondLst>
                        <p:cond delay="indefinite"/>
                      </p:stCondLst>
                      <p:childTnLst>
                        <p:par>
                          <p:cTn id="31" fill="hold" nodeType="withGroup">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3">
                                            <p:txEl>
                                              <p:pRg st="8" end="8"/>
                                            </p:txEl>
                                          </p:spTgt>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6" fill="hold" nodeType="clickPar">
                      <p:stCondLst>
                        <p:cond delay="indefinite"/>
                      </p:stCondLst>
                      <p:childTnLst>
                        <p:par>
                          <p:cTn id="37" fill="hold" nodeType="withGroup">
                            <p:stCondLst>
                              <p:cond delay="0"/>
                            </p:stCondLst>
                            <p:childTnLst>
                              <p:par>
                                <p:cTn id="38" presetID="1" presetClass="exit" presetSubtype="0" fill="hold" nodeType="clickEffect">
                                  <p:stCondLst>
                                    <p:cond delay="0"/>
                                  </p:stCondLst>
                                  <p:childTnLst>
                                    <p:set>
                                      <p:cBhvr>
                                        <p:cTn id="39" dur="1" fill="hold">
                                          <p:stCondLst>
                                            <p:cond delay="0"/>
                                          </p:stCondLst>
                                        </p:cTn>
                                        <p:tgtEl>
                                          <p:spTgt spid="2"/>
                                        </p:tgtEl>
                                        <p:attrNameLst>
                                          <p:attrName>style.visibility</p:attrName>
                                        </p:attrNameLst>
                                      </p:cBhvr>
                                      <p:to>
                                        <p:strVal val="hidden"/>
                                      </p:to>
                                    </p:set>
                                  </p:childTnLst>
                                </p:cTn>
                              </p:par>
                              <p:par>
                                <p:cTn id="40" presetID="1" presetClass="entr" presetSubtype="0" fill="hold" nodeType="withEffect">
                                  <p:stCondLst>
                                    <p:cond delay="0"/>
                                  </p:stCondLst>
                                  <p:childTnLst>
                                    <p:set>
                                      <p:cBhvr>
                                        <p:cTn id="41"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
          <p:cNvSpPr>
            <a:spLocks noGrp="1"/>
          </p:cNvSpPr>
          <p:nvPr>
            <p:ph type="title"/>
          </p:nvPr>
        </p:nvSpPr>
        <p:spPr/>
        <p:txBody>
          <a:bodyPr/>
          <a:lstStyle/>
          <a:p>
            <a:r>
              <a:rPr lang="zh-CN" altLang="en-US" smtClean="0"/>
              <a:t>再一例</a:t>
            </a:r>
          </a:p>
        </p:txBody>
      </p:sp>
      <p:sp>
        <p:nvSpPr>
          <p:cNvPr id="13315" name="内容占位符 2"/>
          <p:cNvSpPr>
            <a:spLocks noGrp="1"/>
          </p:cNvSpPr>
          <p:nvPr>
            <p:ph idx="1"/>
          </p:nvPr>
        </p:nvSpPr>
        <p:spPr/>
        <p:txBody>
          <a:bodyPr>
            <a:normAutofit lnSpcReduction="10000"/>
          </a:bodyPr>
          <a:lstStyle/>
          <a:p>
            <a:r>
              <a:rPr lang="zh-CN" altLang="en-US" dirty="0" smtClean="0"/>
              <a:t>如果税收下降，收入一定上升。现在我的收入上升了，所以，一定是税收下降了！</a:t>
            </a:r>
            <a:endParaRPr lang="en-US" altLang="zh-CN" dirty="0" smtClean="0"/>
          </a:p>
          <a:p>
            <a:r>
              <a:rPr lang="zh-CN" altLang="en-US" dirty="0" smtClean="0"/>
              <a:t>定义命题</a:t>
            </a:r>
            <a:r>
              <a:rPr lang="en-US" altLang="zh-CN" dirty="0" smtClean="0"/>
              <a:t>P</a:t>
            </a:r>
            <a:r>
              <a:rPr lang="zh-CN" altLang="en-US" dirty="0" smtClean="0"/>
              <a:t>：税收下降；命题</a:t>
            </a:r>
            <a:r>
              <a:rPr lang="en-US" altLang="zh-CN" dirty="0" smtClean="0"/>
              <a:t>Q</a:t>
            </a:r>
            <a:r>
              <a:rPr lang="zh-CN" altLang="en-US" dirty="0" smtClean="0"/>
              <a:t>：收入上升</a:t>
            </a:r>
            <a:endParaRPr lang="en-US" altLang="zh-CN" dirty="0" smtClean="0"/>
          </a:p>
          <a:p>
            <a:r>
              <a:rPr lang="zh-CN" altLang="en-US" dirty="0" smtClean="0"/>
              <a:t>前提：</a:t>
            </a:r>
            <a:endParaRPr lang="en-US" altLang="zh-CN" dirty="0" smtClean="0"/>
          </a:p>
          <a:p>
            <a:pPr lvl="1"/>
            <a:r>
              <a:rPr lang="en-US" altLang="zh-CN" dirty="0" smtClean="0"/>
              <a:t>P</a:t>
            </a:r>
            <a:r>
              <a:rPr lang="en-US" altLang="zh-CN" dirty="0" smtClean="0">
                <a:sym typeface="Symbol" panose="05050102010706020507" pitchFamily="18" charset="2"/>
              </a:rPr>
              <a:t>  </a:t>
            </a:r>
            <a:r>
              <a:rPr lang="en-US" altLang="zh-CN" dirty="0" smtClean="0"/>
              <a:t>Q</a:t>
            </a:r>
            <a:r>
              <a:rPr lang="zh-CN" altLang="en-US" dirty="0" smtClean="0"/>
              <a:t>；</a:t>
            </a:r>
            <a:r>
              <a:rPr lang="en-US" altLang="zh-CN" dirty="0" smtClean="0"/>
              <a:t>Q</a:t>
            </a:r>
          </a:p>
          <a:p>
            <a:r>
              <a:rPr lang="zh-CN" altLang="en-US" dirty="0" smtClean="0"/>
              <a:t>结论：</a:t>
            </a:r>
            <a:endParaRPr lang="en-US" altLang="zh-CN" dirty="0" smtClean="0"/>
          </a:p>
          <a:p>
            <a:pPr lvl="1"/>
            <a:r>
              <a:rPr lang="en-US" altLang="zh-CN" dirty="0" smtClean="0"/>
              <a:t>P</a:t>
            </a:r>
          </a:p>
          <a:p>
            <a:r>
              <a:rPr lang="zh-CN" altLang="en-US" dirty="0" smtClean="0"/>
              <a:t>推理过程</a:t>
            </a:r>
            <a:r>
              <a:rPr lang="en-US" altLang="zh-CN" dirty="0" smtClean="0"/>
              <a:t>:</a:t>
            </a:r>
          </a:p>
          <a:p>
            <a:pPr lvl="1"/>
            <a:r>
              <a:rPr lang="en-US" altLang="zh-CN" dirty="0" smtClean="0"/>
              <a:t>?</a:t>
            </a:r>
            <a:endParaRPr lang="zh-CN" altLang="en-US" dirty="0" smtClean="0"/>
          </a:p>
        </p:txBody>
      </p:sp>
      <p:sp>
        <p:nvSpPr>
          <p:cNvPr id="4" name="云形 3"/>
          <p:cNvSpPr/>
          <p:nvPr/>
        </p:nvSpPr>
        <p:spPr bwMode="auto">
          <a:xfrm>
            <a:off x="2771775" y="3213100"/>
            <a:ext cx="4824413" cy="2592388"/>
          </a:xfrm>
          <a:prstGeom prst="cloud">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zh-CN" altLang="en-US" sz="2800" dirty="0"/>
              <a:t>推理过程的不正确，</a:t>
            </a:r>
            <a:endParaRPr lang="en-US" altLang="zh-CN" sz="2800" dirty="0"/>
          </a:p>
          <a:p>
            <a:pPr algn="ctr">
              <a:defRPr/>
            </a:pPr>
            <a:r>
              <a:rPr lang="zh-CN" altLang="en-US" sz="2800" dirty="0"/>
              <a:t>不能保证任何结果的正确性</a:t>
            </a:r>
            <a:endParaRPr lang="zh-CN" altLang="en-US" sz="2800" dirty="0">
              <a:solidFill>
                <a:schemeClr val="tx1"/>
              </a:solidFill>
            </a:endParaRPr>
          </a:p>
        </p:txBody>
      </p:sp>
    </p:spTree>
    <p:extLst>
      <p:ext uri="{BB962C8B-B14F-4D97-AF65-F5344CB8AC3E}">
        <p14:creationId xmlns:p14="http://schemas.microsoft.com/office/powerpoint/2010/main" val="366448786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p:cNvSpPr>
            <a:spLocks noGrp="1"/>
          </p:cNvSpPr>
          <p:nvPr>
            <p:ph type="title"/>
          </p:nvPr>
        </p:nvSpPr>
        <p:spPr/>
        <p:txBody>
          <a:bodyPr/>
          <a:lstStyle/>
          <a:p>
            <a:r>
              <a:rPr lang="zh-CN" altLang="en-US" smtClean="0"/>
              <a:t>推理过程正确性保障</a:t>
            </a:r>
          </a:p>
        </p:txBody>
      </p:sp>
      <p:sp>
        <p:nvSpPr>
          <p:cNvPr id="3" name="内容占位符 2"/>
          <p:cNvSpPr>
            <a:spLocks noGrp="1"/>
          </p:cNvSpPr>
          <p:nvPr>
            <p:ph idx="1"/>
          </p:nvPr>
        </p:nvSpPr>
        <p:spPr/>
        <p:txBody>
          <a:bodyPr/>
          <a:lstStyle/>
          <a:p>
            <a:endParaRPr lang="en-US"/>
          </a:p>
        </p:txBody>
      </p:sp>
      <p:sp>
        <p:nvSpPr>
          <p:cNvPr id="4" name="云形 3"/>
          <p:cNvSpPr/>
          <p:nvPr/>
        </p:nvSpPr>
        <p:spPr bwMode="auto">
          <a:xfrm>
            <a:off x="684213" y="1844675"/>
            <a:ext cx="8135937" cy="4464050"/>
          </a:xfrm>
          <a:prstGeom prst="cloud">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wrap="none" anchor="ctr"/>
          <a:lstStyle/>
          <a:p>
            <a:pPr>
              <a:defRPr/>
            </a:pPr>
            <a:r>
              <a:rPr lang="zh-CN" altLang="en-US" sz="3200" b="1" dirty="0">
                <a:solidFill>
                  <a:schemeClr val="tx1"/>
                </a:solidFill>
              </a:rPr>
              <a:t>推理过程正确性的保障需要</a:t>
            </a:r>
            <a:endParaRPr lang="en-US" altLang="zh-CN" sz="3200" b="1" dirty="0">
              <a:solidFill>
                <a:schemeClr val="tx1"/>
              </a:solidFill>
            </a:endParaRPr>
          </a:p>
          <a:p>
            <a:pPr>
              <a:defRPr/>
            </a:pPr>
            <a:r>
              <a:rPr lang="zh-CN" altLang="en-US" sz="3200" b="1" dirty="0">
                <a:solidFill>
                  <a:srgbClr val="FF0000"/>
                </a:solidFill>
              </a:rPr>
              <a:t>数学</a:t>
            </a:r>
            <a:r>
              <a:rPr lang="en-US" altLang="zh-CN" sz="3200" b="1" dirty="0">
                <a:solidFill>
                  <a:schemeClr val="tx1"/>
                </a:solidFill>
              </a:rPr>
              <a:t>(</a:t>
            </a:r>
            <a:r>
              <a:rPr lang="zh-CN" altLang="en-US" sz="3200" b="1" dirty="0">
                <a:solidFill>
                  <a:schemeClr val="tx1"/>
                </a:solidFill>
              </a:rPr>
              <a:t>具体而言是</a:t>
            </a:r>
            <a:r>
              <a:rPr lang="zh-CN" altLang="en-US" sz="3200" b="1" dirty="0">
                <a:solidFill>
                  <a:srgbClr val="FF0000"/>
                </a:solidFill>
              </a:rPr>
              <a:t>数理逻辑</a:t>
            </a:r>
            <a:r>
              <a:rPr lang="en-US" altLang="zh-CN" sz="3200" b="1" dirty="0">
                <a:solidFill>
                  <a:schemeClr val="tx1"/>
                </a:solidFill>
              </a:rPr>
              <a:t>)</a:t>
            </a:r>
            <a:r>
              <a:rPr lang="zh-CN" altLang="en-US" sz="3200" b="1" dirty="0">
                <a:solidFill>
                  <a:schemeClr val="tx1"/>
                </a:solidFill>
              </a:rPr>
              <a:t>的支持！</a:t>
            </a:r>
            <a:endParaRPr lang="en-US" altLang="zh-CN" sz="3200" b="1" dirty="0">
              <a:solidFill>
                <a:schemeClr val="tx1"/>
              </a:solidFill>
            </a:endParaRPr>
          </a:p>
          <a:p>
            <a:pPr>
              <a:defRPr/>
            </a:pPr>
            <a:endParaRPr lang="en-US" altLang="zh-CN" sz="3200" b="1" dirty="0"/>
          </a:p>
          <a:p>
            <a:pPr>
              <a:defRPr/>
            </a:pPr>
            <a:r>
              <a:rPr lang="zh-CN" altLang="en-US" sz="3200" b="1" dirty="0"/>
              <a:t>数理逻辑基础包括：</a:t>
            </a:r>
            <a:endParaRPr lang="en-US" altLang="zh-CN" sz="3200" b="1" dirty="0"/>
          </a:p>
          <a:p>
            <a:pPr>
              <a:defRPr/>
            </a:pPr>
            <a:r>
              <a:rPr lang="zh-CN" altLang="en-US" sz="3200" b="1" dirty="0"/>
              <a:t>        命题逻辑和谓词逻辑</a:t>
            </a:r>
            <a:endParaRPr lang="zh-CN" altLang="en-US" sz="3200" b="1" dirty="0">
              <a:solidFill>
                <a:schemeClr val="tx1"/>
              </a:solidFill>
            </a:endParaRPr>
          </a:p>
        </p:txBody>
      </p:sp>
    </p:spTree>
    <p:extLst>
      <p:ext uri="{BB962C8B-B14F-4D97-AF65-F5344CB8AC3E}">
        <p14:creationId xmlns:p14="http://schemas.microsoft.com/office/powerpoint/2010/main" val="20924427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zh-CN" altLang="en-US" smtClean="0"/>
              <a:t>推理的结构</a:t>
            </a:r>
            <a:r>
              <a:rPr lang="en-US" altLang="zh-CN" smtClean="0"/>
              <a:t>-</a:t>
            </a:r>
            <a:r>
              <a:rPr lang="zh-CN" altLang="en-US" smtClean="0"/>
              <a:t>重言式</a:t>
            </a:r>
          </a:p>
        </p:txBody>
      </p:sp>
      <p:sp>
        <p:nvSpPr>
          <p:cNvPr id="30723" name="Rectangle 3"/>
          <p:cNvSpPr>
            <a:spLocks noGrp="1" noChangeArrowheads="1"/>
          </p:cNvSpPr>
          <p:nvPr>
            <p:ph type="body" idx="1"/>
          </p:nvPr>
        </p:nvSpPr>
        <p:spPr/>
        <p:txBody>
          <a:bodyPr/>
          <a:lstStyle/>
          <a:p>
            <a:r>
              <a:rPr lang="zh-CN" altLang="en-US" dirty="0" smtClean="0"/>
              <a:t>前提：一组命题公式</a:t>
            </a:r>
            <a:r>
              <a:rPr lang="en-US" altLang="zh-CN" dirty="0" smtClean="0"/>
              <a:t>A</a:t>
            </a:r>
            <a:r>
              <a:rPr lang="en-US" altLang="zh-CN" baseline="-25000" dirty="0" smtClean="0"/>
              <a:t>1</a:t>
            </a:r>
            <a:r>
              <a:rPr lang="en-US" altLang="zh-CN" dirty="0" smtClean="0"/>
              <a:t>, A</a:t>
            </a:r>
            <a:r>
              <a:rPr lang="en-US" altLang="zh-CN" baseline="-25000" dirty="0"/>
              <a:t>2</a:t>
            </a:r>
            <a:r>
              <a:rPr lang="en-US" altLang="zh-CN" dirty="0" smtClean="0"/>
              <a:t>, …, </a:t>
            </a:r>
            <a:r>
              <a:rPr lang="en-US" altLang="zh-CN" dirty="0" err="1" smtClean="0"/>
              <a:t>A</a:t>
            </a:r>
            <a:r>
              <a:rPr lang="en-US" altLang="zh-CN" baseline="-25000" dirty="0" err="1"/>
              <a:t>k</a:t>
            </a:r>
            <a:endParaRPr lang="en-US" altLang="zh-CN" baseline="-25000" dirty="0"/>
          </a:p>
          <a:p>
            <a:r>
              <a:rPr lang="zh-CN" altLang="en-US" dirty="0" smtClean="0"/>
              <a:t>结论：一个命题公式</a:t>
            </a:r>
            <a:r>
              <a:rPr lang="en-US" altLang="zh-CN" dirty="0" smtClean="0"/>
              <a:t>B</a:t>
            </a:r>
          </a:p>
          <a:p>
            <a:r>
              <a:rPr lang="zh-CN" altLang="en-US" dirty="0" smtClean="0"/>
              <a:t>所谓“推理正确”指：</a:t>
            </a:r>
            <a:endParaRPr lang="en-US" altLang="zh-CN" dirty="0" smtClean="0"/>
          </a:p>
          <a:p>
            <a:pPr lvl="1"/>
            <a:r>
              <a:rPr lang="zh-CN" altLang="en-US" dirty="0" smtClean="0"/>
              <a:t>对诸</a:t>
            </a:r>
            <a:r>
              <a:rPr lang="en-US" altLang="zh-CN" dirty="0" smtClean="0"/>
              <a:t>A</a:t>
            </a:r>
            <a:r>
              <a:rPr lang="en-US" altLang="zh-CN" baseline="-25000" dirty="0" smtClean="0"/>
              <a:t>i</a:t>
            </a:r>
            <a:r>
              <a:rPr lang="zh-CN" altLang="en-US" dirty="0" smtClean="0"/>
              <a:t>和</a:t>
            </a:r>
            <a:r>
              <a:rPr lang="en-US" altLang="zh-CN" dirty="0" smtClean="0"/>
              <a:t>B</a:t>
            </a:r>
            <a:r>
              <a:rPr lang="zh-CN" altLang="en-US" dirty="0" smtClean="0"/>
              <a:t>中出现的命题变元的任一指派，若前提的合取式为真，则结论必为真</a:t>
            </a:r>
            <a:endParaRPr lang="en-US" altLang="zh-CN" dirty="0" smtClean="0"/>
          </a:p>
        </p:txBody>
      </p:sp>
    </p:spTree>
    <p:extLst>
      <p:ext uri="{BB962C8B-B14F-4D97-AF65-F5344CB8AC3E}">
        <p14:creationId xmlns:p14="http://schemas.microsoft.com/office/powerpoint/2010/main" val="122271693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09" name="Picture 4" descr="BD00028_"/>
          <p:cNvPicPr>
            <a:picLocks noChangeAspect="1" noChangeArrowheads="1"/>
          </p:cNvPicPr>
          <p:nvPr/>
        </p:nvPicPr>
        <p:blipFill>
          <a:blip r:embed="rId2" cstate="print">
            <a:lum bright="70000" contrast="-70000"/>
            <a:extLst>
              <a:ext uri="{28A0092B-C50C-407E-A947-70E740481C1C}">
                <a14:useLocalDpi xmlns:a14="http://schemas.microsoft.com/office/drawing/2010/main" val="0"/>
              </a:ext>
            </a:extLst>
          </a:blip>
          <a:srcRect/>
          <a:stretch>
            <a:fillRect/>
          </a:stretch>
        </p:blipFill>
        <p:spPr bwMode="auto">
          <a:xfrm>
            <a:off x="4716463" y="2781300"/>
            <a:ext cx="3898900" cy="374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0" name="Rectangle 2"/>
          <p:cNvSpPr>
            <a:spLocks noGrp="1" noChangeArrowheads="1"/>
          </p:cNvSpPr>
          <p:nvPr>
            <p:ph type="title"/>
          </p:nvPr>
        </p:nvSpPr>
        <p:spPr/>
        <p:txBody>
          <a:bodyPr/>
          <a:lstStyle/>
          <a:p>
            <a:r>
              <a:rPr lang="zh-CN" altLang="en-US" smtClean="0"/>
              <a:t>内容提要</a:t>
            </a:r>
            <a:endParaRPr lang="zh-CN" altLang="en-US"/>
          </a:p>
        </p:txBody>
      </p:sp>
      <p:sp>
        <p:nvSpPr>
          <p:cNvPr id="17411" name="Rectangle 3"/>
          <p:cNvSpPr>
            <a:spLocks noGrp="1" noChangeArrowheads="1"/>
          </p:cNvSpPr>
          <p:nvPr>
            <p:ph type="body" idx="1"/>
          </p:nvPr>
        </p:nvSpPr>
        <p:spPr/>
        <p:txBody>
          <a:bodyPr/>
          <a:lstStyle/>
          <a:p>
            <a:r>
              <a:rPr lang="zh-CN" altLang="en-US" smtClean="0"/>
              <a:t>引言</a:t>
            </a:r>
            <a:endParaRPr lang="en-US" altLang="zh-CN" smtClean="0"/>
          </a:p>
          <a:p>
            <a:r>
              <a:rPr lang="zh-CN" altLang="en-US" smtClean="0"/>
              <a:t>谓词</a:t>
            </a:r>
            <a:endParaRPr lang="en-US" altLang="zh-CN" smtClean="0"/>
          </a:p>
          <a:p>
            <a:r>
              <a:rPr lang="zh-CN" altLang="en-US" smtClean="0"/>
              <a:t>量词</a:t>
            </a:r>
            <a:endParaRPr lang="en-US" altLang="zh-CN" smtClean="0"/>
          </a:p>
          <a:p>
            <a:r>
              <a:rPr lang="zh-CN" altLang="en-US" smtClean="0"/>
              <a:t>推理</a:t>
            </a:r>
            <a:endParaRPr lang="en-US" altLang="zh-CN"/>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zh-CN" altLang="en-US" smtClean="0"/>
              <a:t>推理的结构</a:t>
            </a:r>
            <a:r>
              <a:rPr lang="en-US" altLang="zh-CN" smtClean="0"/>
              <a:t>-</a:t>
            </a:r>
            <a:r>
              <a:rPr lang="zh-CN" altLang="en-US" smtClean="0"/>
              <a:t>重言式</a:t>
            </a:r>
          </a:p>
        </p:txBody>
      </p:sp>
      <p:sp>
        <p:nvSpPr>
          <p:cNvPr id="30723" name="Rectangle 3"/>
          <p:cNvSpPr>
            <a:spLocks noGrp="1" noChangeArrowheads="1"/>
          </p:cNvSpPr>
          <p:nvPr>
            <p:ph type="body" idx="1"/>
          </p:nvPr>
        </p:nvSpPr>
        <p:spPr/>
        <p:txBody>
          <a:bodyPr/>
          <a:lstStyle/>
          <a:p>
            <a:pPr lvl="1"/>
            <a:r>
              <a:rPr lang="zh-CN" altLang="en-US" dirty="0" smtClean="0"/>
              <a:t>即“推理为正确的”当且仅当</a:t>
            </a:r>
            <a:endParaRPr lang="en-US" altLang="zh-CN" dirty="0" smtClean="0"/>
          </a:p>
          <a:p>
            <a:pPr marL="457200" lvl="1" indent="0">
              <a:buNone/>
            </a:pPr>
            <a:r>
              <a:rPr lang="en-US" altLang="zh-CN" dirty="0"/>
              <a:t>	</a:t>
            </a:r>
            <a:r>
              <a:rPr lang="zh-CN" altLang="en-US" dirty="0" smtClean="0"/>
              <a:t>（</a:t>
            </a:r>
            <a:r>
              <a:rPr lang="en-US" altLang="zh-CN" dirty="0" smtClean="0"/>
              <a:t>A</a:t>
            </a:r>
            <a:r>
              <a:rPr lang="en-US" altLang="zh-CN" baseline="-25000" dirty="0" smtClean="0"/>
              <a:t>1</a:t>
            </a:r>
            <a:r>
              <a:rPr lang="en-US" altLang="zh-CN" dirty="0" smtClean="0"/>
              <a:t> </a:t>
            </a:r>
            <a:r>
              <a:rPr lang="en-US" altLang="zh-CN" dirty="0" smtClean="0">
                <a:sym typeface="Symbol" panose="05050102010706020507" pitchFamily="18" charset="2"/>
              </a:rPr>
              <a:t> A</a:t>
            </a:r>
            <a:r>
              <a:rPr lang="en-US" altLang="zh-CN" baseline="-25000" dirty="0">
                <a:sym typeface="Symbol" panose="05050102010706020507" pitchFamily="18" charset="2"/>
              </a:rPr>
              <a:t>2</a:t>
            </a:r>
            <a:r>
              <a:rPr lang="en-US" altLang="zh-CN" dirty="0" smtClean="0">
                <a:sym typeface="Symbol" panose="05050102010706020507" pitchFamily="18" charset="2"/>
              </a:rPr>
              <a:t>  …  </a:t>
            </a:r>
            <a:r>
              <a:rPr lang="en-US" altLang="zh-CN" dirty="0" err="1" smtClean="0">
                <a:sym typeface="Symbol" panose="05050102010706020507" pitchFamily="18" charset="2"/>
              </a:rPr>
              <a:t>A</a:t>
            </a:r>
            <a:r>
              <a:rPr lang="en-US" altLang="zh-CN" baseline="-25000" dirty="0" err="1">
                <a:sym typeface="Symbol" panose="05050102010706020507" pitchFamily="18" charset="2"/>
              </a:rPr>
              <a:t>k</a:t>
            </a:r>
            <a:r>
              <a:rPr lang="en-US" altLang="zh-CN" dirty="0" smtClean="0">
                <a:sym typeface="Symbol" panose="05050102010706020507" pitchFamily="18" charset="2"/>
              </a:rPr>
              <a:t>)B</a:t>
            </a:r>
            <a:r>
              <a:rPr lang="zh-CN" altLang="en-US" dirty="0" smtClean="0">
                <a:sym typeface="Symbol" panose="05050102010706020507" pitchFamily="18" charset="2"/>
              </a:rPr>
              <a:t>是重言式</a:t>
            </a:r>
            <a:endParaRPr lang="en-US" altLang="zh-CN" dirty="0" smtClean="0">
              <a:sym typeface="Symbol" panose="05050102010706020507" pitchFamily="18" charset="2"/>
            </a:endParaRPr>
          </a:p>
          <a:p>
            <a:pPr lvl="1"/>
            <a:r>
              <a:rPr lang="zh-CN" altLang="en-US" dirty="0" smtClean="0">
                <a:sym typeface="Symbol" panose="05050102010706020507" pitchFamily="18" charset="2"/>
              </a:rPr>
              <a:t>说明：</a:t>
            </a:r>
            <a:endParaRPr lang="en-US" altLang="zh-CN" dirty="0" smtClean="0">
              <a:sym typeface="Symbol" panose="05050102010706020507" pitchFamily="18" charset="2"/>
            </a:endParaRPr>
          </a:p>
          <a:p>
            <a:pPr lvl="2"/>
            <a:r>
              <a:rPr lang="zh-CN" altLang="en-US" dirty="0" smtClean="0">
                <a:sym typeface="Symbol" panose="05050102010706020507" pitchFamily="18" charset="2"/>
              </a:rPr>
              <a:t> 若推理正确，则或者</a:t>
            </a:r>
            <a:r>
              <a:rPr lang="en-US" altLang="zh-CN" dirty="0" smtClean="0">
                <a:sym typeface="Symbol" panose="05050102010706020507" pitchFamily="18" charset="2"/>
              </a:rPr>
              <a:t>A</a:t>
            </a:r>
            <a:r>
              <a:rPr lang="en-US" altLang="zh-CN" sz="2800" baseline="-25000" dirty="0">
                <a:sym typeface="Symbol" panose="05050102010706020507" pitchFamily="18" charset="2"/>
              </a:rPr>
              <a:t>1</a:t>
            </a:r>
            <a:r>
              <a:rPr lang="en-US" altLang="zh-CN" dirty="0" smtClean="0">
                <a:sym typeface="Symbol" panose="05050102010706020507" pitchFamily="18" charset="2"/>
              </a:rPr>
              <a:t>  A</a:t>
            </a:r>
            <a:r>
              <a:rPr lang="en-US" altLang="zh-CN" sz="2800" baseline="-25000" dirty="0">
                <a:sym typeface="Symbol" panose="05050102010706020507" pitchFamily="18" charset="2"/>
              </a:rPr>
              <a:t>2</a:t>
            </a:r>
            <a:r>
              <a:rPr lang="en-US" altLang="zh-CN" dirty="0" smtClean="0">
                <a:sym typeface="Symbol" panose="05050102010706020507" pitchFamily="18" charset="2"/>
              </a:rPr>
              <a:t>  …  </a:t>
            </a:r>
            <a:r>
              <a:rPr lang="en-US" altLang="zh-CN" dirty="0" err="1" smtClean="0">
                <a:sym typeface="Symbol" panose="05050102010706020507" pitchFamily="18" charset="2"/>
              </a:rPr>
              <a:t>A</a:t>
            </a:r>
            <a:r>
              <a:rPr lang="en-US" altLang="zh-CN" sz="2800" baseline="-25000" dirty="0" err="1">
                <a:sym typeface="Symbol" panose="05050102010706020507" pitchFamily="18" charset="2"/>
              </a:rPr>
              <a:t>k</a:t>
            </a:r>
            <a:r>
              <a:rPr lang="en-US" altLang="zh-CN" dirty="0" smtClean="0">
                <a:sym typeface="Symbol" panose="05050102010706020507" pitchFamily="18" charset="2"/>
              </a:rPr>
              <a:t> ≡ F</a:t>
            </a:r>
            <a:r>
              <a:rPr lang="zh-CN" altLang="en-US" dirty="0" smtClean="0">
                <a:sym typeface="Symbol" panose="05050102010706020507" pitchFamily="18" charset="2"/>
              </a:rPr>
              <a:t>，或者（</a:t>
            </a:r>
            <a:r>
              <a:rPr lang="en-US" altLang="zh-CN" dirty="0" smtClean="0">
                <a:sym typeface="Symbol" panose="05050102010706020507" pitchFamily="18" charset="2"/>
              </a:rPr>
              <a:t>A</a:t>
            </a:r>
            <a:r>
              <a:rPr lang="en-US" altLang="zh-CN" sz="2800" baseline="-25000" dirty="0">
                <a:sym typeface="Symbol" panose="05050102010706020507" pitchFamily="18" charset="2"/>
              </a:rPr>
              <a:t>1 </a:t>
            </a:r>
            <a:r>
              <a:rPr lang="en-US" altLang="zh-CN" dirty="0" smtClean="0">
                <a:sym typeface="Symbol" panose="05050102010706020507" pitchFamily="18" charset="2"/>
              </a:rPr>
              <a:t> A</a:t>
            </a:r>
            <a:r>
              <a:rPr lang="en-US" altLang="zh-CN" sz="2800" baseline="-25000" dirty="0">
                <a:sym typeface="Symbol" panose="05050102010706020507" pitchFamily="18" charset="2"/>
              </a:rPr>
              <a:t>2</a:t>
            </a:r>
            <a:r>
              <a:rPr lang="en-US" altLang="zh-CN" dirty="0" smtClean="0">
                <a:sym typeface="Symbol" panose="05050102010706020507" pitchFamily="18" charset="2"/>
              </a:rPr>
              <a:t>  …  </a:t>
            </a:r>
            <a:r>
              <a:rPr lang="en-US" altLang="zh-CN" dirty="0" err="1" smtClean="0">
                <a:sym typeface="Symbol" panose="05050102010706020507" pitchFamily="18" charset="2"/>
              </a:rPr>
              <a:t>A</a:t>
            </a:r>
            <a:r>
              <a:rPr lang="en-US" altLang="zh-CN" sz="2800" baseline="-25000" dirty="0" err="1">
                <a:sym typeface="Symbol" panose="05050102010706020507" pitchFamily="18" charset="2"/>
              </a:rPr>
              <a:t>k</a:t>
            </a:r>
            <a:r>
              <a:rPr lang="en-US" altLang="zh-CN" dirty="0" smtClean="0">
                <a:sym typeface="Symbol" panose="05050102010706020507" pitchFamily="18" charset="2"/>
              </a:rPr>
              <a:t> ≡ T</a:t>
            </a:r>
            <a:r>
              <a:rPr lang="zh-CN" altLang="en-US" dirty="0" smtClean="0">
                <a:sym typeface="Symbol" panose="05050102010706020507" pitchFamily="18" charset="2"/>
              </a:rPr>
              <a:t>，且</a:t>
            </a:r>
            <a:r>
              <a:rPr lang="en-US" altLang="zh-CN" dirty="0" smtClean="0">
                <a:sym typeface="Symbol" panose="05050102010706020507" pitchFamily="18" charset="2"/>
              </a:rPr>
              <a:t>B ≡ T)</a:t>
            </a:r>
            <a:r>
              <a:rPr lang="zh-CN" altLang="en-US" dirty="0" smtClean="0">
                <a:sym typeface="Symbol" panose="05050102010706020507" pitchFamily="18" charset="2"/>
              </a:rPr>
              <a:t>，无论何种情况，上式为真，蕴涵式永真。</a:t>
            </a:r>
            <a:endParaRPr lang="en-US" altLang="zh-CN" dirty="0" smtClean="0">
              <a:sym typeface="Symbol" panose="05050102010706020507" pitchFamily="18" charset="2"/>
            </a:endParaRPr>
          </a:p>
          <a:p>
            <a:pPr lvl="2"/>
            <a:r>
              <a:rPr lang="zh-CN" altLang="en-US" dirty="0" smtClean="0">
                <a:sym typeface="Symbol" panose="05050102010706020507" pitchFamily="18" charset="2"/>
              </a:rPr>
              <a:t>  若上述蕴涵式为重言式，且</a:t>
            </a:r>
            <a:r>
              <a:rPr lang="en-US" altLang="zh-CN" dirty="0" smtClean="0">
                <a:sym typeface="Symbol" panose="05050102010706020507" pitchFamily="18" charset="2"/>
              </a:rPr>
              <a:t>A</a:t>
            </a:r>
            <a:r>
              <a:rPr lang="en-US" altLang="zh-CN" sz="2800" baseline="-25000" dirty="0">
                <a:sym typeface="Symbol" panose="05050102010706020507" pitchFamily="18" charset="2"/>
              </a:rPr>
              <a:t>1</a:t>
            </a:r>
            <a:r>
              <a:rPr lang="en-US" altLang="zh-CN" dirty="0" smtClean="0">
                <a:sym typeface="Symbol" panose="05050102010706020507" pitchFamily="18" charset="2"/>
              </a:rPr>
              <a:t>  A</a:t>
            </a:r>
            <a:r>
              <a:rPr lang="en-US" altLang="zh-CN" sz="2800" baseline="-25000" dirty="0">
                <a:sym typeface="Symbol" panose="05050102010706020507" pitchFamily="18" charset="2"/>
              </a:rPr>
              <a:t>2</a:t>
            </a:r>
            <a:r>
              <a:rPr lang="en-US" altLang="zh-CN" dirty="0" smtClean="0">
                <a:sym typeface="Symbol" panose="05050102010706020507" pitchFamily="18" charset="2"/>
              </a:rPr>
              <a:t>  …  </a:t>
            </a:r>
            <a:r>
              <a:rPr lang="en-US" altLang="zh-CN" dirty="0" err="1" smtClean="0">
                <a:sym typeface="Symbol" panose="05050102010706020507" pitchFamily="18" charset="2"/>
              </a:rPr>
              <a:t>A</a:t>
            </a:r>
            <a:r>
              <a:rPr lang="en-US" altLang="zh-CN" sz="2800" baseline="-25000" dirty="0" err="1">
                <a:sym typeface="Symbol" panose="05050102010706020507" pitchFamily="18" charset="2"/>
              </a:rPr>
              <a:t>k</a:t>
            </a:r>
            <a:r>
              <a:rPr lang="zh-CN" altLang="en-US" dirty="0" smtClean="0">
                <a:sym typeface="Symbol" panose="05050102010706020507" pitchFamily="18" charset="2"/>
              </a:rPr>
              <a:t>为真，</a:t>
            </a:r>
            <a:r>
              <a:rPr lang="en-US" altLang="zh-CN" dirty="0" smtClean="0">
                <a:sym typeface="Symbol" panose="05050102010706020507" pitchFamily="18" charset="2"/>
              </a:rPr>
              <a:t>B</a:t>
            </a:r>
            <a:r>
              <a:rPr lang="zh-CN" altLang="en-US" dirty="0" smtClean="0">
                <a:sym typeface="Symbol" panose="05050102010706020507" pitchFamily="18" charset="2"/>
              </a:rPr>
              <a:t>也必为真，因此推理正确。</a:t>
            </a:r>
            <a:endParaRPr lang="en-US" altLang="zh-CN" dirty="0" smtClean="0">
              <a:sym typeface="Symbol" panose="05050102010706020507" pitchFamily="18" charset="2"/>
            </a:endParaRPr>
          </a:p>
          <a:p>
            <a:pPr lvl="1"/>
            <a:r>
              <a:rPr lang="zh-CN" altLang="en-US" dirty="0" smtClean="0"/>
              <a:t>注意：若前提的合取式为假，推理总是正确，或者说，推理正确并不保证结论正确</a:t>
            </a:r>
            <a:endParaRPr lang="zh-CN" altLang="en-US" dirty="0" smtClean="0">
              <a:sym typeface="Symbol" panose="05050102010706020507" pitchFamily="18" charset="2"/>
            </a:endParaRPr>
          </a:p>
        </p:txBody>
      </p:sp>
    </p:spTree>
    <p:extLst>
      <p:ext uri="{BB962C8B-B14F-4D97-AF65-F5344CB8AC3E}">
        <p14:creationId xmlns:p14="http://schemas.microsoft.com/office/powerpoint/2010/main" val="333966335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zh-CN" altLang="en-US" smtClean="0"/>
              <a:t>推理过程</a:t>
            </a:r>
          </a:p>
        </p:txBody>
      </p:sp>
      <p:sp>
        <p:nvSpPr>
          <p:cNvPr id="29699" name="Rectangle 3"/>
          <p:cNvSpPr>
            <a:spLocks noGrp="1" noChangeArrowheads="1"/>
          </p:cNvSpPr>
          <p:nvPr>
            <p:ph type="body" idx="1"/>
          </p:nvPr>
        </p:nvSpPr>
        <p:spPr/>
        <p:txBody>
          <a:bodyPr/>
          <a:lstStyle/>
          <a:p>
            <a:r>
              <a:rPr lang="zh-CN" altLang="en-US" sz="2800" dirty="0" smtClean="0"/>
              <a:t>从前提</a:t>
            </a:r>
            <a:r>
              <a:rPr lang="en-US" altLang="zh-CN" sz="2800" dirty="0" smtClean="0"/>
              <a:t>A</a:t>
            </a:r>
            <a:r>
              <a:rPr lang="en-US" altLang="zh-CN" sz="2800" baseline="-25000" dirty="0" smtClean="0"/>
              <a:t>1</a:t>
            </a:r>
            <a:r>
              <a:rPr lang="en-US" altLang="zh-CN" sz="2800" dirty="0" smtClean="0"/>
              <a:t>, A</a:t>
            </a:r>
            <a:r>
              <a:rPr lang="en-US" altLang="zh-CN" sz="2800" baseline="-25000" dirty="0"/>
              <a:t>2</a:t>
            </a:r>
            <a:r>
              <a:rPr lang="en-US" altLang="zh-CN" sz="2800" dirty="0" smtClean="0"/>
              <a:t>, …, </a:t>
            </a:r>
            <a:r>
              <a:rPr lang="en-US" altLang="zh-CN" sz="2800" dirty="0" err="1" smtClean="0"/>
              <a:t>A</a:t>
            </a:r>
            <a:r>
              <a:rPr lang="en-US" altLang="zh-CN" sz="2800" baseline="-25000" dirty="0" err="1"/>
              <a:t>k</a:t>
            </a:r>
            <a:r>
              <a:rPr lang="zh-CN" altLang="en-US" sz="2800" dirty="0" smtClean="0"/>
              <a:t>为真出发，推出结论</a:t>
            </a:r>
            <a:r>
              <a:rPr lang="en-US" altLang="zh-CN" sz="2800" dirty="0" smtClean="0"/>
              <a:t>B</a:t>
            </a:r>
            <a:r>
              <a:rPr lang="zh-CN" altLang="en-US" sz="2800" dirty="0" smtClean="0"/>
              <a:t>为真的推理过程是一个表达式序列，该序列最后一个表达式应是要证明的结论，而其它任一表达式满足如下的条件</a:t>
            </a:r>
            <a:r>
              <a:rPr lang="en-US" altLang="zh-CN" sz="2800" dirty="0" smtClean="0"/>
              <a:t>,</a:t>
            </a:r>
            <a:r>
              <a:rPr lang="zh-CN" altLang="en-US" sz="2800" dirty="0" smtClean="0"/>
              <a:t>：</a:t>
            </a:r>
          </a:p>
          <a:p>
            <a:pPr lvl="1"/>
            <a:r>
              <a:rPr lang="zh-CN" altLang="en-US" sz="2400" dirty="0" smtClean="0"/>
              <a:t>它可以是任意一个重言式；</a:t>
            </a:r>
          </a:p>
          <a:p>
            <a:pPr lvl="1"/>
            <a:r>
              <a:rPr lang="zh-CN" altLang="en-US" sz="2400" dirty="0" smtClean="0"/>
              <a:t>它可以是</a:t>
            </a:r>
            <a:r>
              <a:rPr lang="en-US" altLang="zh-CN" sz="2400" dirty="0" smtClean="0"/>
              <a:t>{A</a:t>
            </a:r>
            <a:r>
              <a:rPr lang="en-US" altLang="zh-CN" baseline="-25000" dirty="0"/>
              <a:t>1</a:t>
            </a:r>
            <a:r>
              <a:rPr lang="en-US" altLang="zh-CN" sz="2400" dirty="0" smtClean="0"/>
              <a:t>, A</a:t>
            </a:r>
            <a:r>
              <a:rPr lang="en-US" altLang="zh-CN" baseline="-25000" dirty="0"/>
              <a:t>2</a:t>
            </a:r>
            <a:r>
              <a:rPr lang="en-US" altLang="zh-CN" sz="2400" dirty="0" smtClean="0"/>
              <a:t>, …, </a:t>
            </a:r>
            <a:r>
              <a:rPr lang="en-US" altLang="zh-CN" sz="2400" dirty="0" err="1" smtClean="0"/>
              <a:t>A</a:t>
            </a:r>
            <a:r>
              <a:rPr lang="en-US" altLang="zh-CN" baseline="-25000" dirty="0" err="1"/>
              <a:t>k</a:t>
            </a:r>
            <a:r>
              <a:rPr lang="en-US" altLang="zh-CN" sz="2400" dirty="0" smtClean="0"/>
              <a:t>}</a:t>
            </a:r>
            <a:r>
              <a:rPr lang="zh-CN" altLang="en-US" sz="2400" dirty="0" smtClean="0"/>
              <a:t>中的任何一个表达式；</a:t>
            </a:r>
          </a:p>
          <a:p>
            <a:pPr lvl="1"/>
            <a:r>
              <a:rPr lang="zh-CN" altLang="en-US" sz="2400" dirty="0" smtClean="0"/>
              <a:t>可以是序列中前面的任一表达式通过应用“替换规则”得到的表达式；</a:t>
            </a:r>
          </a:p>
          <a:p>
            <a:pPr lvl="1"/>
            <a:r>
              <a:rPr lang="zh-CN" altLang="en-US" sz="2400" dirty="0" smtClean="0"/>
              <a:t>可以是对序列中前面任意一个或若干个表达式应用推理规则得到的新表达式</a:t>
            </a:r>
            <a:endParaRPr lang="en-US" altLang="zh-CN" sz="2400" dirty="0" smtClean="0"/>
          </a:p>
          <a:p>
            <a:pPr lvl="2"/>
            <a:r>
              <a:rPr lang="en-US" altLang="zh-CN" sz="2000" dirty="0" smtClean="0"/>
              <a:t>A, (A</a:t>
            </a:r>
            <a:r>
              <a:rPr lang="en-US" altLang="zh-CN" sz="2000" dirty="0" smtClean="0">
                <a:sym typeface="Symbol" pitchFamily="18" charset="2"/>
              </a:rPr>
              <a:t>B)</a:t>
            </a:r>
            <a:r>
              <a:rPr lang="zh-CN" altLang="en-US" sz="2000" dirty="0" smtClean="0">
                <a:sym typeface="Symbol" pitchFamily="18" charset="2"/>
              </a:rPr>
              <a:t>得到</a:t>
            </a:r>
            <a:r>
              <a:rPr lang="en-US" altLang="zh-CN" sz="2000" dirty="0" smtClean="0">
                <a:sym typeface="Symbol" pitchFamily="18" charset="2"/>
              </a:rPr>
              <a:t>B</a:t>
            </a:r>
            <a:endParaRPr lang="zh-CN" altLang="en-US" sz="2000" dirty="0" smtClean="0">
              <a:sym typeface="Symbol" pitchFamily="18" charset="2"/>
            </a:endParaRPr>
          </a:p>
        </p:txBody>
      </p:sp>
    </p:spTree>
    <p:extLst>
      <p:ext uri="{BB962C8B-B14F-4D97-AF65-F5344CB8AC3E}">
        <p14:creationId xmlns:p14="http://schemas.microsoft.com/office/powerpoint/2010/main" val="314487760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p:cNvSpPr>
            <a:spLocks noGrp="1"/>
          </p:cNvSpPr>
          <p:nvPr>
            <p:ph type="title"/>
          </p:nvPr>
        </p:nvSpPr>
        <p:spPr/>
        <p:txBody>
          <a:bodyPr/>
          <a:lstStyle/>
          <a:p>
            <a:r>
              <a:rPr lang="zh-CN" altLang="en-US" smtClean="0"/>
              <a:t>例</a:t>
            </a:r>
          </a:p>
        </p:txBody>
      </p:sp>
      <p:sp>
        <p:nvSpPr>
          <p:cNvPr id="32771" name="内容占位符 2"/>
          <p:cNvSpPr>
            <a:spLocks noGrp="1"/>
          </p:cNvSpPr>
          <p:nvPr>
            <p:ph idx="1"/>
          </p:nvPr>
        </p:nvSpPr>
        <p:spPr/>
        <p:txBody>
          <a:bodyPr/>
          <a:lstStyle/>
          <a:p>
            <a:r>
              <a:rPr lang="zh-CN" altLang="en-US" smtClean="0"/>
              <a:t>以下推论合理吗？</a:t>
            </a:r>
            <a:endParaRPr lang="en-US" altLang="zh-CN" smtClean="0"/>
          </a:p>
          <a:p>
            <a:pPr lvl="1"/>
            <a:r>
              <a:rPr lang="zh-CN" altLang="en-US" smtClean="0"/>
              <a:t>晚上编程序就没法早早睡觉；</a:t>
            </a:r>
            <a:endParaRPr lang="en-US" altLang="zh-CN" smtClean="0"/>
          </a:p>
          <a:p>
            <a:pPr lvl="1"/>
            <a:r>
              <a:rPr lang="zh-CN" altLang="en-US" smtClean="0"/>
              <a:t>睡得早，起床早，上课不迟到；</a:t>
            </a:r>
            <a:endParaRPr lang="en-US" altLang="zh-CN" smtClean="0"/>
          </a:p>
          <a:p>
            <a:pPr lvl="1"/>
            <a:r>
              <a:rPr lang="zh-CN" altLang="en-US" smtClean="0"/>
              <a:t>所以，要想不迟到，晚上千万不能编程序！</a:t>
            </a:r>
            <a:endParaRPr lang="en-US" altLang="zh-CN" smtClean="0"/>
          </a:p>
          <a:p>
            <a:pPr lvl="2"/>
            <a:r>
              <a:rPr lang="zh-CN" altLang="en-US" smtClean="0"/>
              <a:t>不合理</a:t>
            </a:r>
            <a:endParaRPr lang="en-US" altLang="zh-CN" smtClean="0"/>
          </a:p>
          <a:p>
            <a:r>
              <a:rPr lang="zh-CN" altLang="en-US" smtClean="0"/>
              <a:t>再一例：</a:t>
            </a:r>
            <a:endParaRPr lang="en-US" altLang="zh-CN" smtClean="0"/>
          </a:p>
          <a:p>
            <a:pPr lvl="1"/>
            <a:r>
              <a:rPr lang="zh-CN" altLang="en-US" smtClean="0"/>
              <a:t>如果税收下降，收入一定上升。现在我的收入上升了，所以，一定是税收下降了！</a:t>
            </a:r>
            <a:endParaRPr lang="en-US" altLang="zh-CN" smtClean="0"/>
          </a:p>
          <a:p>
            <a:pPr lvl="2"/>
            <a:r>
              <a:rPr lang="zh-CN" altLang="en-US" smtClean="0"/>
              <a:t>不合理</a:t>
            </a:r>
            <a:endParaRPr lang="en-US" altLang="zh-CN" smtClean="0"/>
          </a:p>
        </p:txBody>
      </p:sp>
    </p:spTree>
    <p:extLst>
      <p:ext uri="{BB962C8B-B14F-4D97-AF65-F5344CB8AC3E}">
        <p14:creationId xmlns:p14="http://schemas.microsoft.com/office/powerpoint/2010/main" val="180983830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命题逻辑的推理规则</a:t>
            </a:r>
            <a:endParaRPr lang="en-US" dirty="0"/>
          </a:p>
        </p:txBody>
      </p:sp>
      <p:pic>
        <p:nvPicPr>
          <p:cNvPr id="4" name="图片 3"/>
          <p:cNvPicPr>
            <a:picLocks noChangeAspect="1"/>
          </p:cNvPicPr>
          <p:nvPr/>
        </p:nvPicPr>
        <p:blipFill>
          <a:blip r:embed="rId2"/>
          <a:stretch>
            <a:fillRect/>
          </a:stretch>
        </p:blipFill>
        <p:spPr>
          <a:xfrm>
            <a:off x="395536" y="1628800"/>
            <a:ext cx="8365702" cy="4759796"/>
          </a:xfrm>
          <a:prstGeom prst="rect">
            <a:avLst/>
          </a:prstGeom>
        </p:spPr>
      </p:pic>
    </p:spTree>
    <p:extLst>
      <p:ext uri="{BB962C8B-B14F-4D97-AF65-F5344CB8AC3E}">
        <p14:creationId xmlns:p14="http://schemas.microsoft.com/office/powerpoint/2010/main" val="418161112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type="title" idx="4294967295"/>
          </p:nvPr>
        </p:nvSpPr>
        <p:spPr>
          <a:xfrm>
            <a:off x="0" y="260350"/>
            <a:ext cx="7543800" cy="1295400"/>
          </a:xfrm>
        </p:spPr>
        <p:txBody>
          <a:bodyPr/>
          <a:lstStyle/>
          <a:p>
            <a:pPr eaLnBrk="1" hangingPunct="1"/>
            <a:r>
              <a:rPr lang="zh-CN" altLang="en-US" dirty="0" smtClean="0">
                <a:latin typeface="+mj-ea"/>
              </a:rPr>
              <a:t>常用的蕴涵重言式</a:t>
            </a:r>
          </a:p>
        </p:txBody>
      </p:sp>
      <p:graphicFrame>
        <p:nvGraphicFramePr>
          <p:cNvPr id="2050" name="Object 3"/>
          <p:cNvGraphicFramePr>
            <a:graphicFrameLocks noChangeAspect="1"/>
          </p:cNvGraphicFramePr>
          <p:nvPr/>
        </p:nvGraphicFramePr>
        <p:xfrm>
          <a:off x="1187450" y="1773238"/>
          <a:ext cx="7343775" cy="4824412"/>
        </p:xfrm>
        <a:graphic>
          <a:graphicData uri="http://schemas.openxmlformats.org/presentationml/2006/ole">
            <mc:AlternateContent xmlns:mc="http://schemas.openxmlformats.org/markup-compatibility/2006">
              <mc:Choice xmlns:v="urn:schemas-microsoft-com:vml" Requires="v">
                <p:oleObj spid="_x0000_s4101" name="公式" r:id="rId4" imgW="3263760" imgH="2489040" progId="Equation.3">
                  <p:embed/>
                </p:oleObj>
              </mc:Choice>
              <mc:Fallback>
                <p:oleObj name="公式" r:id="rId4" imgW="3263760" imgH="2489040" progId="Equation.3">
                  <p:embed/>
                  <p:pic>
                    <p:nvPicPr>
                      <p:cNvPr id="205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87450" y="1773238"/>
                        <a:ext cx="7343775" cy="482441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oleObj>
              </mc:Fallback>
            </mc:AlternateContent>
          </a:graphicData>
        </a:graphic>
      </p:graphicFrame>
      <p:sp>
        <p:nvSpPr>
          <p:cNvPr id="4" name="TextBox 3"/>
          <p:cNvSpPr txBox="1">
            <a:spLocks noChangeArrowheads="1"/>
          </p:cNvSpPr>
          <p:nvPr/>
        </p:nvSpPr>
        <p:spPr bwMode="auto">
          <a:xfrm>
            <a:off x="4500563" y="1857375"/>
            <a:ext cx="4303712" cy="10779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3200" b="1">
                <a:solidFill>
                  <a:srgbClr val="FF0000"/>
                </a:solidFill>
              </a:rPr>
              <a:t>蕴含重言式在逻辑推理</a:t>
            </a:r>
            <a:endParaRPr lang="en-US" altLang="zh-CN" sz="3200" b="1">
              <a:solidFill>
                <a:srgbClr val="FF0000"/>
              </a:solidFill>
            </a:endParaRPr>
          </a:p>
          <a:p>
            <a:pPr algn="ctr" eaLnBrk="1" hangingPunct="1"/>
            <a:r>
              <a:rPr lang="zh-CN" altLang="en-US" sz="3200" b="1">
                <a:solidFill>
                  <a:srgbClr val="FF0000"/>
                </a:solidFill>
              </a:rPr>
              <a:t>中相当重要</a:t>
            </a:r>
          </a:p>
        </p:txBody>
      </p:sp>
    </p:spTree>
    <p:extLst>
      <p:ext uri="{BB962C8B-B14F-4D97-AF65-F5344CB8AC3E}">
        <p14:creationId xmlns:p14="http://schemas.microsoft.com/office/powerpoint/2010/main" val="79592161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title" idx="4294967295"/>
          </p:nvPr>
        </p:nvSpPr>
        <p:spPr>
          <a:xfrm>
            <a:off x="0" y="260350"/>
            <a:ext cx="8892480" cy="1295400"/>
          </a:xfrm>
        </p:spPr>
        <p:txBody>
          <a:bodyPr/>
          <a:lstStyle/>
          <a:p>
            <a:pPr eaLnBrk="1" hangingPunct="1"/>
            <a:r>
              <a:rPr lang="zh-CN" altLang="en-US" dirty="0" smtClean="0">
                <a:latin typeface="+mj-ea"/>
              </a:rPr>
              <a:t>蕴涵重言式与导出的推理规则</a:t>
            </a:r>
          </a:p>
        </p:txBody>
      </p:sp>
      <p:graphicFrame>
        <p:nvGraphicFramePr>
          <p:cNvPr id="3074" name="Object 4"/>
          <p:cNvGraphicFramePr>
            <a:graphicFrameLocks noChangeAspect="1"/>
          </p:cNvGraphicFramePr>
          <p:nvPr/>
        </p:nvGraphicFramePr>
        <p:xfrm>
          <a:off x="1835150" y="1773238"/>
          <a:ext cx="6694488" cy="4824412"/>
        </p:xfrm>
        <a:graphic>
          <a:graphicData uri="http://schemas.openxmlformats.org/presentationml/2006/ole">
            <mc:AlternateContent xmlns:mc="http://schemas.openxmlformats.org/markup-compatibility/2006">
              <mc:Choice xmlns:v="urn:schemas-microsoft-com:vml" Requires="v">
                <p:oleObj spid="_x0000_s5125" name="公式" r:id="rId4" imgW="3263760" imgH="2489040" progId="Equation.3">
                  <p:embed/>
                </p:oleObj>
              </mc:Choice>
              <mc:Fallback>
                <p:oleObj name="公式" r:id="rId4" imgW="3263760" imgH="2489040" progId="Equation.3">
                  <p:embed/>
                  <p:pic>
                    <p:nvPicPr>
                      <p:cNvPr id="3074"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35150" y="1773238"/>
                        <a:ext cx="6694488" cy="482441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oleObj>
              </mc:Fallback>
            </mc:AlternateContent>
          </a:graphicData>
        </a:graphic>
      </p:graphicFrame>
      <p:sp>
        <p:nvSpPr>
          <p:cNvPr id="191494" name="Text Box 6"/>
          <p:cNvSpPr txBox="1">
            <a:spLocks noChangeArrowheads="1"/>
          </p:cNvSpPr>
          <p:nvPr/>
        </p:nvSpPr>
        <p:spPr bwMode="auto">
          <a:xfrm>
            <a:off x="395288" y="1771650"/>
            <a:ext cx="1441450" cy="43513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10000"/>
              </a:lnSpc>
              <a:spcBef>
                <a:spcPct val="50000"/>
              </a:spcBef>
            </a:pPr>
            <a:r>
              <a:rPr lang="zh-CN" altLang="en-US" b="1">
                <a:solidFill>
                  <a:srgbClr val="A50021"/>
                </a:solidFill>
                <a:ea typeface="楷体_GB2312" panose="02010609030101010101" pitchFamily="49" charset="-122"/>
              </a:rPr>
              <a:t>附加律</a:t>
            </a:r>
          </a:p>
          <a:p>
            <a:pPr eaLnBrk="1" hangingPunct="1">
              <a:lnSpc>
                <a:spcPct val="110000"/>
              </a:lnSpc>
              <a:spcBef>
                <a:spcPct val="50000"/>
              </a:spcBef>
            </a:pPr>
            <a:r>
              <a:rPr lang="zh-CN" altLang="en-US" b="1">
                <a:solidFill>
                  <a:srgbClr val="A50021"/>
                </a:solidFill>
                <a:ea typeface="楷体_GB2312" panose="02010609030101010101" pitchFamily="49" charset="-122"/>
              </a:rPr>
              <a:t>化简律</a:t>
            </a:r>
          </a:p>
          <a:p>
            <a:pPr eaLnBrk="1" hangingPunct="1">
              <a:lnSpc>
                <a:spcPct val="110000"/>
              </a:lnSpc>
              <a:spcBef>
                <a:spcPct val="50000"/>
              </a:spcBef>
            </a:pPr>
            <a:r>
              <a:rPr lang="zh-CN" altLang="en-US" b="1">
                <a:solidFill>
                  <a:srgbClr val="A50021"/>
                </a:solidFill>
                <a:ea typeface="楷体_GB2312" panose="02010609030101010101" pitchFamily="49" charset="-122"/>
              </a:rPr>
              <a:t>假言推理</a:t>
            </a:r>
          </a:p>
          <a:p>
            <a:pPr eaLnBrk="1" hangingPunct="1">
              <a:lnSpc>
                <a:spcPct val="110000"/>
              </a:lnSpc>
              <a:spcBef>
                <a:spcPct val="50000"/>
              </a:spcBef>
            </a:pPr>
            <a:r>
              <a:rPr lang="zh-CN" altLang="en-US" b="1">
                <a:solidFill>
                  <a:srgbClr val="A50021"/>
                </a:solidFill>
                <a:ea typeface="楷体_GB2312" panose="02010609030101010101" pitchFamily="49" charset="-122"/>
              </a:rPr>
              <a:t>取拒式</a:t>
            </a:r>
          </a:p>
          <a:p>
            <a:pPr eaLnBrk="1" hangingPunct="1">
              <a:lnSpc>
                <a:spcPct val="110000"/>
              </a:lnSpc>
              <a:spcBef>
                <a:spcPct val="50000"/>
              </a:spcBef>
            </a:pPr>
            <a:r>
              <a:rPr lang="zh-CN" altLang="en-US" b="1">
                <a:solidFill>
                  <a:srgbClr val="A50021"/>
                </a:solidFill>
                <a:ea typeface="楷体_GB2312" panose="02010609030101010101" pitchFamily="49" charset="-122"/>
              </a:rPr>
              <a:t>析取三段论</a:t>
            </a:r>
          </a:p>
          <a:p>
            <a:pPr eaLnBrk="1" hangingPunct="1">
              <a:lnSpc>
                <a:spcPct val="110000"/>
              </a:lnSpc>
              <a:spcBef>
                <a:spcPct val="50000"/>
              </a:spcBef>
            </a:pPr>
            <a:r>
              <a:rPr lang="zh-CN" altLang="en-US" b="1">
                <a:solidFill>
                  <a:srgbClr val="A50021"/>
                </a:solidFill>
                <a:ea typeface="楷体_GB2312" panose="02010609030101010101" pitchFamily="49" charset="-122"/>
              </a:rPr>
              <a:t>假言三段论</a:t>
            </a:r>
          </a:p>
          <a:p>
            <a:pPr eaLnBrk="1" hangingPunct="1">
              <a:lnSpc>
                <a:spcPct val="110000"/>
              </a:lnSpc>
              <a:spcBef>
                <a:spcPct val="50000"/>
              </a:spcBef>
            </a:pPr>
            <a:r>
              <a:rPr lang="zh-CN" altLang="en-US" b="1">
                <a:solidFill>
                  <a:srgbClr val="A50021"/>
                </a:solidFill>
                <a:ea typeface="楷体_GB2312" panose="02010609030101010101" pitchFamily="49" charset="-122"/>
              </a:rPr>
              <a:t>等价三段论</a:t>
            </a:r>
          </a:p>
          <a:p>
            <a:pPr eaLnBrk="1" hangingPunct="1">
              <a:lnSpc>
                <a:spcPct val="110000"/>
              </a:lnSpc>
              <a:spcBef>
                <a:spcPct val="50000"/>
              </a:spcBef>
            </a:pPr>
            <a:r>
              <a:rPr lang="zh-CN" altLang="en-US" b="1">
                <a:solidFill>
                  <a:srgbClr val="A50021"/>
                </a:solidFill>
                <a:ea typeface="楷体_GB2312" panose="02010609030101010101" pitchFamily="49" charset="-122"/>
              </a:rPr>
              <a:t>构造性二难</a:t>
            </a:r>
          </a:p>
          <a:p>
            <a:pPr eaLnBrk="1" hangingPunct="1">
              <a:lnSpc>
                <a:spcPct val="110000"/>
              </a:lnSpc>
              <a:spcBef>
                <a:spcPct val="50000"/>
              </a:spcBef>
            </a:pPr>
            <a:endParaRPr lang="zh-CN" altLang="en-US" b="1">
              <a:solidFill>
                <a:srgbClr val="A50021"/>
              </a:solidFill>
              <a:ea typeface="楷体_GB2312" panose="02010609030101010101" pitchFamily="49" charset="-122"/>
            </a:endParaRPr>
          </a:p>
          <a:p>
            <a:pPr eaLnBrk="1" hangingPunct="1">
              <a:lnSpc>
                <a:spcPct val="110000"/>
              </a:lnSpc>
              <a:spcBef>
                <a:spcPct val="50000"/>
              </a:spcBef>
            </a:pPr>
            <a:r>
              <a:rPr lang="zh-CN" altLang="en-US" b="1">
                <a:solidFill>
                  <a:srgbClr val="A50021"/>
                </a:solidFill>
                <a:ea typeface="楷体_GB2312" panose="02010609030101010101" pitchFamily="49" charset="-122"/>
              </a:rPr>
              <a:t>破坏性二难</a:t>
            </a:r>
          </a:p>
        </p:txBody>
      </p:sp>
    </p:spTree>
    <p:extLst>
      <p:ext uri="{BB962C8B-B14F-4D97-AF65-F5344CB8AC3E}">
        <p14:creationId xmlns:p14="http://schemas.microsoft.com/office/powerpoint/2010/main" val="37396254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91494"/>
                                        </p:tgtEl>
                                        <p:attrNameLst>
                                          <p:attrName>style.visibility</p:attrName>
                                        </p:attrNameLst>
                                      </p:cBhvr>
                                      <p:to>
                                        <p:strVal val="visible"/>
                                      </p:to>
                                    </p:set>
                                    <p:anim calcmode="lin" valueType="num">
                                      <p:cBhvr additive="base">
                                        <p:cTn id="7" dur="500" fill="hold"/>
                                        <p:tgtEl>
                                          <p:spTgt spid="191494"/>
                                        </p:tgtEl>
                                        <p:attrNameLst>
                                          <p:attrName>ppt_x</p:attrName>
                                        </p:attrNameLst>
                                      </p:cBhvr>
                                      <p:tavLst>
                                        <p:tav tm="0">
                                          <p:val>
                                            <p:strVal val="#ppt_x"/>
                                          </p:val>
                                        </p:tav>
                                        <p:tav tm="100000">
                                          <p:val>
                                            <p:strVal val="#ppt_x"/>
                                          </p:val>
                                        </p:tav>
                                      </p:tavLst>
                                    </p:anim>
                                    <p:anim calcmode="lin" valueType="num">
                                      <p:cBhvr additive="base">
                                        <p:cTn id="8" dur="500" fill="hold"/>
                                        <p:tgtEl>
                                          <p:spTgt spid="19149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149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2"/>
          <p:cNvSpPr>
            <a:spLocks noGrp="1" noChangeArrowheads="1"/>
          </p:cNvSpPr>
          <p:nvPr>
            <p:ph type="title"/>
          </p:nvPr>
        </p:nvSpPr>
        <p:spPr/>
        <p:txBody>
          <a:bodyPr/>
          <a:lstStyle/>
          <a:p>
            <a:pPr eaLnBrk="1" hangingPunct="1"/>
            <a:r>
              <a:rPr lang="zh-CN" altLang="en-US"/>
              <a:t>与量词有关的“自然演绎”规则</a:t>
            </a:r>
          </a:p>
        </p:txBody>
      </p:sp>
      <p:sp>
        <p:nvSpPr>
          <p:cNvPr id="32770" name="内容占位符 2"/>
          <p:cNvSpPr txBox="1">
            <a:spLocks/>
          </p:cNvSpPr>
          <p:nvPr/>
        </p:nvSpPr>
        <p:spPr bwMode="auto">
          <a:xfrm>
            <a:off x="1228725" y="1439863"/>
            <a:ext cx="1944688" cy="1852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charset="0"/>
                <a:ea typeface="宋体" charset="-122"/>
              </a:defRPr>
            </a:lvl1pPr>
            <a:lvl2pPr marL="34290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lvl="1">
              <a:spcBef>
                <a:spcPct val="20000"/>
              </a:spcBef>
              <a:buClr>
                <a:schemeClr val="accent2"/>
              </a:buClr>
              <a:buSzPct val="70000"/>
              <a:buFont typeface="Wingdings" charset="2"/>
              <a:buNone/>
            </a:pPr>
            <a:endParaRPr lang="en-US" altLang="zh-CN" sz="2400" b="1" i="1">
              <a:latin typeface="Times New Roman" charset="0"/>
              <a:sym typeface="Symbol" charset="2"/>
            </a:endParaRPr>
          </a:p>
          <a:p>
            <a:pPr lvl="1">
              <a:spcBef>
                <a:spcPct val="20000"/>
              </a:spcBef>
              <a:buClr>
                <a:schemeClr val="accent2"/>
              </a:buClr>
              <a:buSzPct val="70000"/>
              <a:buFont typeface="Wingdings" charset="2"/>
              <a:buNone/>
            </a:pPr>
            <a:r>
              <a:rPr lang="en-US" altLang="zh-CN" sz="2400" b="1">
                <a:latin typeface="Times New Roman" charset="0"/>
                <a:sym typeface="Symbol" charset="2"/>
              </a:rPr>
              <a:t></a:t>
            </a:r>
            <a:r>
              <a:rPr lang="en-US" altLang="zh-CN" sz="2400" b="1" i="1">
                <a:latin typeface="Times New Roman" charset="0"/>
                <a:sym typeface="Symbol" charset="2"/>
              </a:rPr>
              <a:t>x P</a:t>
            </a:r>
            <a:r>
              <a:rPr lang="en-US" altLang="zh-CN" sz="2400" b="1">
                <a:latin typeface="Times New Roman" charset="0"/>
              </a:rPr>
              <a:t>(</a:t>
            </a:r>
            <a:r>
              <a:rPr lang="en-US" altLang="zh-CN" sz="2400" b="1" i="1">
                <a:latin typeface="Times New Roman" charset="0"/>
              </a:rPr>
              <a:t>x</a:t>
            </a:r>
            <a:r>
              <a:rPr lang="en-US" altLang="zh-CN" sz="2400" b="1">
                <a:latin typeface="Times New Roman" charset="0"/>
              </a:rPr>
              <a:t>)</a:t>
            </a:r>
          </a:p>
          <a:p>
            <a:pPr lvl="1">
              <a:spcBef>
                <a:spcPct val="20000"/>
              </a:spcBef>
              <a:buClr>
                <a:schemeClr val="accent2"/>
              </a:buClr>
              <a:buSzPct val="70000"/>
              <a:buFont typeface="Wingdings" charset="2"/>
              <a:buNone/>
            </a:pPr>
            <a:r>
              <a:rPr lang="en-US" altLang="zh-CN" sz="2400" b="1" i="1">
                <a:latin typeface="Times New Roman" charset="0"/>
                <a:sym typeface="Symbol" charset="2"/>
              </a:rPr>
              <a:t>———</a:t>
            </a:r>
          </a:p>
          <a:p>
            <a:pPr lvl="1">
              <a:buClr>
                <a:schemeClr val="accent2"/>
              </a:buClr>
              <a:buSzPct val="70000"/>
              <a:buFont typeface="Wingdings" charset="2"/>
              <a:buNone/>
            </a:pPr>
            <a:r>
              <a:rPr lang="en-US" altLang="zh-CN" sz="2400" b="1">
                <a:latin typeface="Times New Roman" charset="0"/>
                <a:sym typeface="Symbol" charset="2"/>
              </a:rPr>
              <a:t></a:t>
            </a:r>
            <a:r>
              <a:rPr lang="en-US" altLang="zh-CN" sz="2400" b="1" i="1">
                <a:latin typeface="Times New Roman" charset="0"/>
                <a:sym typeface="Symbol" charset="2"/>
              </a:rPr>
              <a:t>P</a:t>
            </a:r>
            <a:r>
              <a:rPr lang="en-US" altLang="zh-CN" sz="2400" b="1">
                <a:latin typeface="Times New Roman" charset="0"/>
                <a:sym typeface="Symbol" charset="2"/>
              </a:rPr>
              <a:t>(</a:t>
            </a:r>
            <a:r>
              <a:rPr lang="en-US" altLang="zh-CN" sz="2400" b="1" i="1">
                <a:latin typeface="Times New Roman" charset="0"/>
                <a:sym typeface="Symbol" charset="2"/>
              </a:rPr>
              <a:t>c</a:t>
            </a:r>
            <a:r>
              <a:rPr lang="en-US" altLang="zh-CN" sz="2400" b="1">
                <a:latin typeface="Times New Roman" charset="0"/>
                <a:sym typeface="Symbol" charset="2"/>
              </a:rPr>
              <a:t>)</a:t>
            </a:r>
          </a:p>
        </p:txBody>
      </p:sp>
      <p:sp>
        <p:nvSpPr>
          <p:cNvPr id="5" name="矩形标注 4"/>
          <p:cNvSpPr/>
          <p:nvPr/>
        </p:nvSpPr>
        <p:spPr bwMode="auto">
          <a:xfrm>
            <a:off x="1660525" y="3324225"/>
            <a:ext cx="1079500" cy="431800"/>
          </a:xfrm>
          <a:prstGeom prst="wedgeRectCallout">
            <a:avLst>
              <a:gd name="adj1" fmla="val -20833"/>
              <a:gd name="adj2" fmla="val 47383"/>
            </a:avLst>
          </a:prstGeom>
          <a:ln w="19050">
            <a:solidFill>
              <a:srgbClr val="0033CC"/>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wrap="none"/>
          <a:lstStyle/>
          <a:p>
            <a:pPr algn="ctr" eaLnBrk="1" hangingPunct="1">
              <a:defRPr/>
            </a:pPr>
            <a:r>
              <a:rPr lang="zh-CN" altLang="en-US" b="1" dirty="0">
                <a:solidFill>
                  <a:srgbClr val="0033CC"/>
                </a:solidFill>
              </a:rPr>
              <a:t>全称例示</a:t>
            </a:r>
          </a:p>
        </p:txBody>
      </p:sp>
      <p:sp>
        <p:nvSpPr>
          <p:cNvPr id="32772" name="内容占位符 2"/>
          <p:cNvSpPr txBox="1">
            <a:spLocks/>
          </p:cNvSpPr>
          <p:nvPr/>
        </p:nvSpPr>
        <p:spPr bwMode="auto">
          <a:xfrm>
            <a:off x="4005263" y="1439863"/>
            <a:ext cx="2997200" cy="1852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charset="0"/>
                <a:ea typeface="宋体" charset="-122"/>
              </a:defRPr>
            </a:lvl1pPr>
            <a:lvl2pPr marL="34290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lvl="1">
              <a:spcBef>
                <a:spcPct val="20000"/>
              </a:spcBef>
              <a:buClr>
                <a:schemeClr val="accent2"/>
              </a:buClr>
              <a:buSzPct val="70000"/>
              <a:buFont typeface="Wingdings" charset="2"/>
              <a:buNone/>
            </a:pPr>
            <a:endParaRPr lang="en-US" altLang="zh-CN" sz="2400" b="1" i="1">
              <a:latin typeface="Times New Roman" charset="0"/>
              <a:sym typeface="Symbol" charset="2"/>
            </a:endParaRPr>
          </a:p>
          <a:p>
            <a:pPr lvl="1">
              <a:spcBef>
                <a:spcPct val="20000"/>
              </a:spcBef>
              <a:buClr>
                <a:schemeClr val="accent2"/>
              </a:buClr>
              <a:buSzPct val="70000"/>
              <a:buFont typeface="Wingdings" charset="2"/>
              <a:buNone/>
            </a:pPr>
            <a:r>
              <a:rPr lang="en-US" altLang="zh-CN" sz="2400" b="1" i="1">
                <a:latin typeface="Times New Roman" charset="0"/>
                <a:sym typeface="Symbol" charset="2"/>
              </a:rPr>
              <a:t>P</a:t>
            </a:r>
            <a:r>
              <a:rPr lang="en-US" altLang="zh-CN" sz="2400" b="1">
                <a:latin typeface="Times New Roman" charset="0"/>
                <a:sym typeface="Symbol" charset="2"/>
              </a:rPr>
              <a:t>(</a:t>
            </a:r>
            <a:r>
              <a:rPr lang="en-US" altLang="zh-CN" sz="2400" b="1" i="1">
                <a:latin typeface="Times New Roman" charset="0"/>
                <a:sym typeface="Symbol" charset="2"/>
              </a:rPr>
              <a:t>c</a:t>
            </a:r>
            <a:r>
              <a:rPr lang="en-US" altLang="zh-CN" sz="2400" b="1">
                <a:latin typeface="Times New Roman" charset="0"/>
                <a:sym typeface="Symbol" charset="2"/>
              </a:rPr>
              <a:t>)</a:t>
            </a:r>
            <a:r>
              <a:rPr lang="zh-CN" altLang="en-US" sz="2400" b="1">
                <a:latin typeface="Times New Roman" charset="0"/>
                <a:sym typeface="Symbol" charset="2"/>
              </a:rPr>
              <a:t>对任意的</a:t>
            </a:r>
            <a:r>
              <a:rPr lang="en-US" altLang="zh-CN" sz="2400" b="1" i="1">
                <a:latin typeface="Times New Roman" charset="0"/>
                <a:sym typeface="Symbol" charset="2"/>
              </a:rPr>
              <a:t>c</a:t>
            </a:r>
          </a:p>
          <a:p>
            <a:pPr lvl="1">
              <a:spcBef>
                <a:spcPct val="20000"/>
              </a:spcBef>
              <a:buClr>
                <a:schemeClr val="accent2"/>
              </a:buClr>
              <a:buSzPct val="70000"/>
              <a:buFont typeface="Wingdings" charset="2"/>
              <a:buNone/>
            </a:pPr>
            <a:r>
              <a:rPr lang="en-US" altLang="zh-CN" sz="2400" b="1" i="1">
                <a:latin typeface="Times New Roman" charset="0"/>
                <a:sym typeface="Symbol" charset="2"/>
              </a:rPr>
              <a:t>——————</a:t>
            </a:r>
          </a:p>
          <a:p>
            <a:pPr lvl="1">
              <a:buClr>
                <a:schemeClr val="accent2"/>
              </a:buClr>
              <a:buSzPct val="70000"/>
              <a:buFont typeface="Wingdings" charset="2"/>
              <a:buNone/>
            </a:pPr>
            <a:r>
              <a:rPr lang="en-US" altLang="zh-CN" sz="2400" b="1">
                <a:latin typeface="Times New Roman" charset="0"/>
                <a:sym typeface="Symbol" charset="2"/>
              </a:rPr>
              <a:t> </a:t>
            </a:r>
            <a:r>
              <a:rPr lang="en-US" altLang="zh-CN" sz="2400" b="1" i="1">
                <a:latin typeface="Times New Roman" charset="0"/>
                <a:sym typeface="Symbol" charset="2"/>
              </a:rPr>
              <a:t>x P</a:t>
            </a:r>
            <a:r>
              <a:rPr lang="en-US" altLang="zh-CN" sz="2400" b="1">
                <a:latin typeface="Times New Roman" charset="0"/>
              </a:rPr>
              <a:t>(</a:t>
            </a:r>
            <a:r>
              <a:rPr lang="en-US" altLang="zh-CN" sz="2400" b="1" i="1">
                <a:latin typeface="Times New Roman" charset="0"/>
              </a:rPr>
              <a:t>x</a:t>
            </a:r>
            <a:r>
              <a:rPr lang="en-US" altLang="zh-CN" sz="2400" b="1">
                <a:latin typeface="Times New Roman" charset="0"/>
              </a:rPr>
              <a:t>)</a:t>
            </a:r>
          </a:p>
          <a:p>
            <a:pPr lvl="1">
              <a:buClr>
                <a:schemeClr val="accent2"/>
              </a:buClr>
              <a:buSzPct val="70000"/>
              <a:buFont typeface="Wingdings" charset="2"/>
              <a:buNone/>
            </a:pPr>
            <a:endParaRPr lang="en-US" altLang="zh-CN" sz="2400" b="1">
              <a:latin typeface="Times New Roman" charset="0"/>
              <a:sym typeface="Symbol" charset="2"/>
            </a:endParaRPr>
          </a:p>
        </p:txBody>
      </p:sp>
      <p:sp>
        <p:nvSpPr>
          <p:cNvPr id="7" name="矩形标注 6"/>
          <p:cNvSpPr/>
          <p:nvPr/>
        </p:nvSpPr>
        <p:spPr bwMode="auto">
          <a:xfrm>
            <a:off x="4489450" y="3314700"/>
            <a:ext cx="1079500" cy="431800"/>
          </a:xfrm>
          <a:prstGeom prst="wedgeRectCallout">
            <a:avLst>
              <a:gd name="adj1" fmla="val -20833"/>
              <a:gd name="adj2" fmla="val 47383"/>
            </a:avLst>
          </a:prstGeom>
          <a:ln w="19050">
            <a:solidFill>
              <a:srgbClr val="0033CC"/>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wrap="none"/>
          <a:lstStyle/>
          <a:p>
            <a:pPr algn="ctr" eaLnBrk="1" hangingPunct="1">
              <a:defRPr/>
            </a:pPr>
            <a:r>
              <a:rPr lang="zh-CN" altLang="en-US" b="1" dirty="0">
                <a:solidFill>
                  <a:srgbClr val="0033CC"/>
                </a:solidFill>
              </a:rPr>
              <a:t>全称生成</a:t>
            </a:r>
          </a:p>
        </p:txBody>
      </p:sp>
      <p:sp>
        <p:nvSpPr>
          <p:cNvPr id="32774" name="内容占位符 2"/>
          <p:cNvSpPr txBox="1">
            <a:spLocks/>
          </p:cNvSpPr>
          <p:nvPr/>
        </p:nvSpPr>
        <p:spPr bwMode="auto">
          <a:xfrm>
            <a:off x="1287463" y="3890963"/>
            <a:ext cx="3249612" cy="1852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charset="0"/>
                <a:ea typeface="宋体" charset="-122"/>
              </a:defRPr>
            </a:lvl1pPr>
            <a:lvl2pPr marL="34290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lvl="1">
              <a:spcBef>
                <a:spcPct val="20000"/>
              </a:spcBef>
              <a:buClr>
                <a:schemeClr val="accent2"/>
              </a:buClr>
              <a:buSzPct val="70000"/>
              <a:buFont typeface="Wingdings" charset="2"/>
              <a:buNone/>
            </a:pPr>
            <a:endParaRPr lang="en-US" altLang="zh-CN" sz="2400" b="1" i="1">
              <a:latin typeface="Times New Roman" charset="0"/>
              <a:sym typeface="Symbol" charset="2"/>
            </a:endParaRPr>
          </a:p>
          <a:p>
            <a:pPr lvl="1">
              <a:spcBef>
                <a:spcPct val="20000"/>
              </a:spcBef>
              <a:buClr>
                <a:schemeClr val="accent2"/>
              </a:buClr>
              <a:buSzPct val="70000"/>
              <a:buFont typeface="Wingdings" charset="2"/>
              <a:buNone/>
            </a:pPr>
            <a:r>
              <a:rPr lang="en-US" altLang="zh-CN" sz="2400" b="1">
                <a:latin typeface="Times New Roman" charset="0"/>
                <a:sym typeface="Symbol" charset="2"/>
              </a:rPr>
              <a:t></a:t>
            </a:r>
            <a:r>
              <a:rPr lang="en-US" altLang="zh-CN" sz="2400" b="1" i="1">
                <a:latin typeface="Times New Roman" charset="0"/>
                <a:sym typeface="Symbol" charset="2"/>
              </a:rPr>
              <a:t>x P</a:t>
            </a:r>
            <a:r>
              <a:rPr lang="en-US" altLang="zh-CN" sz="2400" b="1">
                <a:latin typeface="Times New Roman" charset="0"/>
              </a:rPr>
              <a:t>(</a:t>
            </a:r>
            <a:r>
              <a:rPr lang="en-US" altLang="zh-CN" sz="2400" b="1" i="1">
                <a:latin typeface="Times New Roman" charset="0"/>
              </a:rPr>
              <a:t>x</a:t>
            </a:r>
            <a:r>
              <a:rPr lang="en-US" altLang="zh-CN" sz="2400" b="1">
                <a:latin typeface="Times New Roman" charset="0"/>
              </a:rPr>
              <a:t>)</a:t>
            </a:r>
          </a:p>
          <a:p>
            <a:pPr lvl="1">
              <a:spcBef>
                <a:spcPct val="20000"/>
              </a:spcBef>
              <a:buClr>
                <a:schemeClr val="accent2"/>
              </a:buClr>
              <a:buSzPct val="70000"/>
              <a:buFont typeface="Wingdings" charset="2"/>
              <a:buNone/>
            </a:pPr>
            <a:r>
              <a:rPr lang="en-US" altLang="zh-CN" sz="2400" b="1" i="1">
                <a:latin typeface="Times New Roman" charset="0"/>
                <a:sym typeface="Symbol" charset="2"/>
              </a:rPr>
              <a:t>————————</a:t>
            </a:r>
          </a:p>
          <a:p>
            <a:pPr lvl="1">
              <a:buClr>
                <a:schemeClr val="accent2"/>
              </a:buClr>
              <a:buSzPct val="70000"/>
              <a:buFont typeface="Wingdings" charset="2"/>
              <a:buNone/>
            </a:pPr>
            <a:r>
              <a:rPr lang="en-US" altLang="zh-CN" sz="2400" b="1">
                <a:latin typeface="Times New Roman" charset="0"/>
                <a:sym typeface="Symbol" charset="2"/>
              </a:rPr>
              <a:t></a:t>
            </a:r>
            <a:r>
              <a:rPr lang="en-US" altLang="zh-CN" sz="2400" b="1" i="1">
                <a:latin typeface="Times New Roman" charset="0"/>
                <a:sym typeface="Symbol" charset="2"/>
              </a:rPr>
              <a:t>P</a:t>
            </a:r>
            <a:r>
              <a:rPr lang="en-US" altLang="zh-CN" sz="2400" b="1">
                <a:latin typeface="Times New Roman" charset="0"/>
                <a:sym typeface="Symbol" charset="2"/>
              </a:rPr>
              <a:t>(</a:t>
            </a:r>
            <a:r>
              <a:rPr lang="en-US" altLang="zh-CN" sz="2400" b="1" i="1">
                <a:latin typeface="Times New Roman" charset="0"/>
                <a:sym typeface="Symbol" charset="2"/>
              </a:rPr>
              <a:t>c</a:t>
            </a:r>
            <a:r>
              <a:rPr lang="en-US" altLang="zh-CN" sz="2400" b="1">
                <a:latin typeface="Times New Roman" charset="0"/>
                <a:sym typeface="Symbol" charset="2"/>
              </a:rPr>
              <a:t>)</a:t>
            </a:r>
            <a:r>
              <a:rPr lang="zh-CN" altLang="en-US" sz="2400" b="1">
                <a:latin typeface="Times New Roman" charset="0"/>
                <a:sym typeface="Symbol" charset="2"/>
              </a:rPr>
              <a:t>对于某个</a:t>
            </a:r>
            <a:r>
              <a:rPr lang="en-US" altLang="zh-CN" sz="2400" b="1" i="1">
                <a:latin typeface="Times New Roman" charset="0"/>
                <a:sym typeface="Symbol" charset="2"/>
              </a:rPr>
              <a:t>c</a:t>
            </a:r>
          </a:p>
        </p:txBody>
      </p:sp>
      <p:sp>
        <p:nvSpPr>
          <p:cNvPr id="10" name="矩形标注 9"/>
          <p:cNvSpPr/>
          <p:nvPr/>
        </p:nvSpPr>
        <p:spPr bwMode="auto">
          <a:xfrm>
            <a:off x="1847850" y="5740400"/>
            <a:ext cx="1081088" cy="431800"/>
          </a:xfrm>
          <a:prstGeom prst="wedgeRectCallout">
            <a:avLst>
              <a:gd name="adj1" fmla="val -20833"/>
              <a:gd name="adj2" fmla="val 47383"/>
            </a:avLst>
          </a:prstGeom>
          <a:ln w="19050">
            <a:solidFill>
              <a:srgbClr val="0033CC"/>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wrap="none"/>
          <a:lstStyle/>
          <a:p>
            <a:pPr algn="ctr" eaLnBrk="1" hangingPunct="1">
              <a:defRPr/>
            </a:pPr>
            <a:r>
              <a:rPr lang="zh-CN" altLang="en-US" b="1" dirty="0">
                <a:solidFill>
                  <a:srgbClr val="0033CC"/>
                </a:solidFill>
              </a:rPr>
              <a:t>存在例示</a:t>
            </a:r>
          </a:p>
        </p:txBody>
      </p:sp>
      <p:sp>
        <p:nvSpPr>
          <p:cNvPr id="32776" name="内容占位符 2"/>
          <p:cNvSpPr txBox="1">
            <a:spLocks/>
          </p:cNvSpPr>
          <p:nvPr/>
        </p:nvSpPr>
        <p:spPr bwMode="auto">
          <a:xfrm>
            <a:off x="4833938" y="3890963"/>
            <a:ext cx="2997200" cy="1852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charset="0"/>
                <a:ea typeface="宋体" charset="-122"/>
              </a:defRPr>
            </a:lvl1pPr>
            <a:lvl2pPr marL="34290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lvl="1">
              <a:spcBef>
                <a:spcPct val="20000"/>
              </a:spcBef>
              <a:buClr>
                <a:schemeClr val="accent2"/>
              </a:buClr>
              <a:buSzPct val="70000"/>
              <a:buFont typeface="Wingdings" charset="2"/>
              <a:buNone/>
            </a:pPr>
            <a:endParaRPr lang="en-US" altLang="zh-CN" sz="2400" b="1" i="1">
              <a:latin typeface="Times New Roman" charset="0"/>
              <a:sym typeface="Symbol" charset="2"/>
            </a:endParaRPr>
          </a:p>
          <a:p>
            <a:pPr lvl="1">
              <a:spcBef>
                <a:spcPct val="20000"/>
              </a:spcBef>
              <a:buClr>
                <a:schemeClr val="accent2"/>
              </a:buClr>
              <a:buSzPct val="70000"/>
              <a:buFont typeface="Wingdings" charset="2"/>
              <a:buNone/>
            </a:pPr>
            <a:r>
              <a:rPr lang="en-US" altLang="zh-CN" sz="2400" b="1" i="1">
                <a:latin typeface="Times New Roman" charset="0"/>
                <a:sym typeface="Symbol" charset="2"/>
              </a:rPr>
              <a:t>P</a:t>
            </a:r>
            <a:r>
              <a:rPr lang="en-US" altLang="zh-CN" sz="2400" b="1">
                <a:latin typeface="Times New Roman" charset="0"/>
                <a:sym typeface="Symbol" charset="2"/>
              </a:rPr>
              <a:t>(</a:t>
            </a:r>
            <a:r>
              <a:rPr lang="en-US" altLang="zh-CN" sz="2400" b="1" i="1">
                <a:latin typeface="Times New Roman" charset="0"/>
                <a:sym typeface="Symbol" charset="2"/>
              </a:rPr>
              <a:t>c</a:t>
            </a:r>
            <a:r>
              <a:rPr lang="en-US" altLang="zh-CN" sz="2400" b="1">
                <a:latin typeface="Times New Roman" charset="0"/>
                <a:sym typeface="Symbol" charset="2"/>
              </a:rPr>
              <a:t>)</a:t>
            </a:r>
            <a:r>
              <a:rPr lang="zh-CN" altLang="en-US" sz="2400" b="1">
                <a:latin typeface="Times New Roman" charset="0"/>
                <a:sym typeface="Symbol" charset="2"/>
              </a:rPr>
              <a:t>对某个</a:t>
            </a:r>
            <a:r>
              <a:rPr lang="en-US" altLang="zh-CN" sz="2400" b="1" i="1">
                <a:latin typeface="Times New Roman" charset="0"/>
                <a:sym typeface="Symbol" charset="2"/>
              </a:rPr>
              <a:t>c</a:t>
            </a:r>
          </a:p>
          <a:p>
            <a:pPr lvl="1">
              <a:spcBef>
                <a:spcPct val="20000"/>
              </a:spcBef>
              <a:buClr>
                <a:schemeClr val="accent2"/>
              </a:buClr>
              <a:buSzPct val="70000"/>
              <a:buFont typeface="Wingdings" charset="2"/>
              <a:buNone/>
            </a:pPr>
            <a:r>
              <a:rPr lang="en-US" altLang="zh-CN" sz="2400" b="1" i="1">
                <a:latin typeface="Times New Roman" charset="0"/>
                <a:sym typeface="Symbol" charset="2"/>
              </a:rPr>
              <a:t>——————</a:t>
            </a:r>
          </a:p>
          <a:p>
            <a:pPr lvl="1">
              <a:spcBef>
                <a:spcPct val="20000"/>
              </a:spcBef>
              <a:buClr>
                <a:schemeClr val="accent2"/>
              </a:buClr>
              <a:buSzPct val="70000"/>
              <a:buFont typeface="Wingdings" charset="2"/>
              <a:buNone/>
            </a:pPr>
            <a:r>
              <a:rPr lang="en-US" altLang="zh-CN" sz="2400" b="1">
                <a:latin typeface="Times New Roman" charset="0"/>
                <a:sym typeface="Symbol" charset="2"/>
              </a:rPr>
              <a:t> </a:t>
            </a:r>
            <a:r>
              <a:rPr lang="en-US" altLang="zh-CN" sz="2400" b="1" i="1">
                <a:latin typeface="Times New Roman" charset="0"/>
                <a:sym typeface="Symbol" charset="2"/>
              </a:rPr>
              <a:t>x P</a:t>
            </a:r>
            <a:r>
              <a:rPr lang="en-US" altLang="zh-CN" sz="2400" b="1">
                <a:latin typeface="Times New Roman" charset="0"/>
              </a:rPr>
              <a:t>(</a:t>
            </a:r>
            <a:r>
              <a:rPr lang="en-US" altLang="zh-CN" sz="2400" b="1" i="1">
                <a:latin typeface="Times New Roman" charset="0"/>
              </a:rPr>
              <a:t>x</a:t>
            </a:r>
            <a:r>
              <a:rPr lang="en-US" altLang="zh-CN" sz="2400" b="1">
                <a:latin typeface="Times New Roman" charset="0"/>
              </a:rPr>
              <a:t>)</a:t>
            </a:r>
          </a:p>
          <a:p>
            <a:pPr lvl="1">
              <a:buClr>
                <a:schemeClr val="accent2"/>
              </a:buClr>
              <a:buSzPct val="70000"/>
              <a:buFont typeface="Wingdings" charset="2"/>
              <a:buNone/>
            </a:pPr>
            <a:endParaRPr lang="en-US" altLang="zh-CN" sz="2400" b="1">
              <a:latin typeface="Times New Roman" charset="0"/>
              <a:sym typeface="Symbol" charset="2"/>
            </a:endParaRPr>
          </a:p>
        </p:txBody>
      </p:sp>
      <p:sp>
        <p:nvSpPr>
          <p:cNvPr id="12" name="矩形标注 11"/>
          <p:cNvSpPr/>
          <p:nvPr/>
        </p:nvSpPr>
        <p:spPr bwMode="auto">
          <a:xfrm>
            <a:off x="5360988" y="5786438"/>
            <a:ext cx="1246187" cy="431800"/>
          </a:xfrm>
          <a:prstGeom prst="wedgeRectCallout">
            <a:avLst>
              <a:gd name="adj1" fmla="val -20833"/>
              <a:gd name="adj2" fmla="val 47383"/>
            </a:avLst>
          </a:prstGeom>
          <a:ln w="19050">
            <a:solidFill>
              <a:srgbClr val="0033CC"/>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wrap="none"/>
          <a:lstStyle/>
          <a:p>
            <a:pPr algn="ctr" eaLnBrk="1" hangingPunct="1">
              <a:defRPr/>
            </a:pPr>
            <a:r>
              <a:rPr lang="zh-CN" altLang="en-US" b="1" dirty="0">
                <a:solidFill>
                  <a:srgbClr val="0033CC"/>
                </a:solidFill>
              </a:rPr>
              <a:t>存在生成</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zh-CN" altLang="en-US" smtClean="0"/>
              <a:t>与量词有关的基本推理规则</a:t>
            </a:r>
          </a:p>
        </p:txBody>
      </p:sp>
      <p:sp>
        <p:nvSpPr>
          <p:cNvPr id="37891" name="Rectangle 3"/>
          <p:cNvSpPr>
            <a:spLocks noGrp="1" noChangeArrowheads="1"/>
          </p:cNvSpPr>
          <p:nvPr>
            <p:ph type="body" idx="1"/>
          </p:nvPr>
        </p:nvSpPr>
        <p:spPr/>
        <p:txBody>
          <a:bodyPr/>
          <a:lstStyle/>
          <a:p>
            <a:pPr>
              <a:lnSpc>
                <a:spcPct val="150000"/>
              </a:lnSpc>
            </a:pPr>
            <a:r>
              <a:rPr lang="zh-CN" altLang="en-US" dirty="0" smtClean="0">
                <a:sym typeface="Symbol" pitchFamily="18" charset="2"/>
              </a:rPr>
              <a:t>全称例示 </a:t>
            </a:r>
            <a:r>
              <a:rPr lang="en-US" altLang="zh-CN" dirty="0" smtClean="0">
                <a:sym typeface="Symbol" pitchFamily="18" charset="2"/>
              </a:rPr>
              <a:t>UI:		</a:t>
            </a:r>
            <a:r>
              <a:rPr lang="en-US" altLang="zh-CN" dirty="0" smtClean="0">
                <a:solidFill>
                  <a:srgbClr val="FF0000"/>
                </a:solidFill>
                <a:sym typeface="Symbol" pitchFamily="18" charset="2"/>
              </a:rPr>
              <a:t></a:t>
            </a:r>
            <a:r>
              <a:rPr lang="en-US" altLang="zh-CN" dirty="0" err="1" smtClean="0">
                <a:solidFill>
                  <a:srgbClr val="FF0000"/>
                </a:solidFill>
                <a:sym typeface="Symbol" pitchFamily="18" charset="2"/>
              </a:rPr>
              <a:t>xP</a:t>
            </a:r>
            <a:r>
              <a:rPr lang="en-US" altLang="zh-CN" dirty="0" smtClean="0">
                <a:solidFill>
                  <a:srgbClr val="FF0000"/>
                </a:solidFill>
                <a:sym typeface="Symbol" pitchFamily="18" charset="2"/>
              </a:rPr>
              <a:t>(x) </a:t>
            </a:r>
            <a:r>
              <a:rPr lang="en-US" altLang="zh-CN" dirty="0" smtClean="0">
                <a:solidFill>
                  <a:srgbClr val="FF0000"/>
                </a:solidFill>
                <a:sym typeface="Symbol"/>
              </a:rPr>
              <a:t> </a:t>
            </a:r>
            <a:r>
              <a:rPr lang="en-US" altLang="zh-CN" dirty="0" smtClean="0">
                <a:solidFill>
                  <a:srgbClr val="FF0000"/>
                </a:solidFill>
                <a:sym typeface="Symbol" pitchFamily="18" charset="2"/>
              </a:rPr>
              <a:t>P(c)</a:t>
            </a:r>
          </a:p>
          <a:p>
            <a:pPr>
              <a:lnSpc>
                <a:spcPct val="150000"/>
              </a:lnSpc>
            </a:pPr>
            <a:r>
              <a:rPr lang="zh-CN" altLang="en-US" dirty="0" smtClean="0">
                <a:sym typeface="Symbol" pitchFamily="18" charset="2"/>
              </a:rPr>
              <a:t>全称生成 </a:t>
            </a:r>
            <a:r>
              <a:rPr lang="en-US" altLang="zh-CN" dirty="0" smtClean="0">
                <a:sym typeface="Symbol" pitchFamily="18" charset="2"/>
              </a:rPr>
              <a:t>UG:  	</a:t>
            </a:r>
            <a:r>
              <a:rPr lang="en-US" altLang="zh-CN" dirty="0" smtClean="0">
                <a:solidFill>
                  <a:srgbClr val="FF0000"/>
                </a:solidFill>
                <a:sym typeface="Symbol" pitchFamily="18" charset="2"/>
              </a:rPr>
              <a:t>P(c),</a:t>
            </a:r>
            <a:r>
              <a:rPr lang="zh-CN" altLang="en-US" dirty="0" smtClean="0">
                <a:solidFill>
                  <a:srgbClr val="FF0000"/>
                </a:solidFill>
                <a:sym typeface="Symbol" pitchFamily="18" charset="2"/>
              </a:rPr>
              <a:t>任意</a:t>
            </a:r>
            <a:r>
              <a:rPr lang="en-US" altLang="zh-CN" dirty="0" smtClean="0">
                <a:solidFill>
                  <a:srgbClr val="FF0000"/>
                </a:solidFill>
                <a:sym typeface="Symbol" pitchFamily="18" charset="2"/>
              </a:rPr>
              <a:t>c</a:t>
            </a:r>
            <a:r>
              <a:rPr lang="en-US" altLang="zh-CN" dirty="0" smtClean="0">
                <a:solidFill>
                  <a:srgbClr val="FF0000"/>
                </a:solidFill>
                <a:sym typeface="Symbol"/>
              </a:rPr>
              <a:t>  </a:t>
            </a:r>
            <a:r>
              <a:rPr lang="en-US" altLang="zh-CN" dirty="0" smtClean="0">
                <a:solidFill>
                  <a:srgbClr val="FF0000"/>
                </a:solidFill>
                <a:sym typeface="Symbol" pitchFamily="18" charset="2"/>
              </a:rPr>
              <a:t></a:t>
            </a:r>
            <a:r>
              <a:rPr lang="en-US" altLang="zh-CN" dirty="0" err="1" smtClean="0">
                <a:solidFill>
                  <a:srgbClr val="FF0000"/>
                </a:solidFill>
                <a:sym typeface="Symbol" pitchFamily="18" charset="2"/>
              </a:rPr>
              <a:t>xP</a:t>
            </a:r>
            <a:r>
              <a:rPr lang="en-US" altLang="zh-CN" dirty="0" smtClean="0">
                <a:solidFill>
                  <a:srgbClr val="FF0000"/>
                </a:solidFill>
                <a:sym typeface="Symbol" pitchFamily="18" charset="2"/>
              </a:rPr>
              <a:t>(x)</a:t>
            </a:r>
          </a:p>
          <a:p>
            <a:pPr>
              <a:lnSpc>
                <a:spcPct val="150000"/>
              </a:lnSpc>
            </a:pPr>
            <a:r>
              <a:rPr lang="zh-CN" altLang="en-US" dirty="0" smtClean="0">
                <a:sym typeface="Symbol" pitchFamily="18" charset="2"/>
              </a:rPr>
              <a:t>存在例示 </a:t>
            </a:r>
            <a:r>
              <a:rPr lang="en-US" altLang="zh-CN" dirty="0" smtClean="0">
                <a:sym typeface="Symbol" pitchFamily="18" charset="2"/>
              </a:rPr>
              <a:t>EI:		</a:t>
            </a:r>
            <a:r>
              <a:rPr lang="en-US" altLang="zh-CN" dirty="0" smtClean="0">
                <a:solidFill>
                  <a:srgbClr val="FF0000"/>
                </a:solidFill>
                <a:sym typeface="Symbol" pitchFamily="18" charset="2"/>
              </a:rPr>
              <a:t></a:t>
            </a:r>
            <a:r>
              <a:rPr lang="en-US" altLang="zh-CN" dirty="0" err="1" smtClean="0">
                <a:solidFill>
                  <a:srgbClr val="FF0000"/>
                </a:solidFill>
                <a:sym typeface="Symbol" pitchFamily="18" charset="2"/>
              </a:rPr>
              <a:t>xP</a:t>
            </a:r>
            <a:r>
              <a:rPr lang="en-US" altLang="zh-CN" dirty="0" smtClean="0">
                <a:solidFill>
                  <a:srgbClr val="FF0000"/>
                </a:solidFill>
                <a:sym typeface="Symbol" pitchFamily="18" charset="2"/>
              </a:rPr>
              <a:t>(x)</a:t>
            </a:r>
            <a:r>
              <a:rPr lang="en-US" altLang="zh-CN" dirty="0" smtClean="0">
                <a:solidFill>
                  <a:srgbClr val="FF0000"/>
                </a:solidFill>
                <a:sym typeface="Symbol"/>
              </a:rPr>
              <a:t>  </a:t>
            </a:r>
            <a:r>
              <a:rPr lang="zh-CN" altLang="en-US" dirty="0" smtClean="0">
                <a:solidFill>
                  <a:srgbClr val="FF0000"/>
                </a:solidFill>
                <a:sym typeface="Symbol"/>
              </a:rPr>
              <a:t>对某个</a:t>
            </a:r>
            <a:r>
              <a:rPr lang="en-US" altLang="zh-CN" dirty="0" smtClean="0">
                <a:solidFill>
                  <a:srgbClr val="FF0000"/>
                </a:solidFill>
                <a:sym typeface="Symbol"/>
              </a:rPr>
              <a:t>c, </a:t>
            </a:r>
            <a:r>
              <a:rPr lang="en-US" altLang="zh-CN" dirty="0" smtClean="0">
                <a:solidFill>
                  <a:srgbClr val="FF0000"/>
                </a:solidFill>
                <a:sym typeface="Symbol" pitchFamily="18" charset="2"/>
              </a:rPr>
              <a:t>P(c)</a:t>
            </a:r>
          </a:p>
          <a:p>
            <a:pPr>
              <a:lnSpc>
                <a:spcPct val="150000"/>
              </a:lnSpc>
            </a:pPr>
            <a:r>
              <a:rPr lang="zh-CN" altLang="en-US" dirty="0" smtClean="0">
                <a:sym typeface="Symbol" pitchFamily="18" charset="2"/>
              </a:rPr>
              <a:t>存在生成 </a:t>
            </a:r>
            <a:r>
              <a:rPr lang="en-US" altLang="zh-CN" dirty="0" smtClean="0">
                <a:sym typeface="Symbol" pitchFamily="18" charset="2"/>
              </a:rPr>
              <a:t>EG:	</a:t>
            </a:r>
            <a:r>
              <a:rPr lang="zh-CN" altLang="en-US" dirty="0">
                <a:solidFill>
                  <a:srgbClr val="FF0000"/>
                </a:solidFill>
                <a:sym typeface="Symbol" pitchFamily="18" charset="2"/>
              </a:rPr>
              <a:t>对某个</a:t>
            </a:r>
            <a:r>
              <a:rPr lang="en-US" altLang="zh-CN" dirty="0" smtClean="0">
                <a:solidFill>
                  <a:srgbClr val="FF0000"/>
                </a:solidFill>
                <a:sym typeface="Symbol" pitchFamily="18" charset="2"/>
              </a:rPr>
              <a:t>c</a:t>
            </a:r>
            <a:r>
              <a:rPr lang="en-US" altLang="zh-CN" dirty="0">
                <a:solidFill>
                  <a:srgbClr val="FF0000"/>
                </a:solidFill>
                <a:sym typeface="Symbol" pitchFamily="18" charset="2"/>
              </a:rPr>
              <a:t>,</a:t>
            </a:r>
            <a:r>
              <a:rPr lang="en-US" altLang="zh-CN" dirty="0">
                <a:solidFill>
                  <a:srgbClr val="FF0000"/>
                </a:solidFill>
                <a:sym typeface="Symbol"/>
              </a:rPr>
              <a:t> </a:t>
            </a:r>
            <a:r>
              <a:rPr lang="en-US" altLang="zh-CN" dirty="0" smtClean="0">
                <a:solidFill>
                  <a:srgbClr val="FF0000"/>
                </a:solidFill>
                <a:sym typeface="Symbol" pitchFamily="18" charset="2"/>
              </a:rPr>
              <a:t>P(c) </a:t>
            </a:r>
            <a:r>
              <a:rPr lang="en-US" altLang="zh-CN" dirty="0" smtClean="0">
                <a:solidFill>
                  <a:srgbClr val="FF0000"/>
                </a:solidFill>
                <a:sym typeface="Symbol"/>
              </a:rPr>
              <a:t> </a:t>
            </a:r>
            <a:r>
              <a:rPr lang="en-US" altLang="zh-CN" dirty="0" smtClean="0">
                <a:solidFill>
                  <a:srgbClr val="FF0000"/>
                </a:solidFill>
                <a:sym typeface="Symbol" pitchFamily="18" charset="2"/>
              </a:rPr>
              <a:t></a:t>
            </a:r>
            <a:r>
              <a:rPr lang="en-US" altLang="zh-CN" dirty="0" err="1" smtClean="0">
                <a:solidFill>
                  <a:srgbClr val="FF0000"/>
                </a:solidFill>
                <a:sym typeface="Symbol" pitchFamily="18" charset="2"/>
              </a:rPr>
              <a:t>xP</a:t>
            </a:r>
            <a:r>
              <a:rPr lang="en-US" altLang="zh-CN" dirty="0" smtClean="0">
                <a:solidFill>
                  <a:srgbClr val="FF0000"/>
                </a:solidFill>
                <a:sym typeface="Symbol" pitchFamily="18" charset="2"/>
              </a:rPr>
              <a:t>(x)</a:t>
            </a:r>
            <a:endParaRPr lang="en-US" altLang="zh-CN" dirty="0" smtClean="0">
              <a:solidFill>
                <a:srgbClr val="FF0000"/>
              </a:solidFill>
            </a:endParaRPr>
          </a:p>
        </p:txBody>
      </p:sp>
    </p:spTree>
    <p:extLst>
      <p:ext uri="{BB962C8B-B14F-4D97-AF65-F5344CB8AC3E}">
        <p14:creationId xmlns:p14="http://schemas.microsoft.com/office/powerpoint/2010/main" val="119359442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标题 1"/>
          <p:cNvSpPr>
            <a:spLocks noGrp="1"/>
          </p:cNvSpPr>
          <p:nvPr>
            <p:ph type="title"/>
          </p:nvPr>
        </p:nvSpPr>
        <p:spPr/>
        <p:txBody>
          <a:bodyPr/>
          <a:lstStyle/>
          <a:p>
            <a:r>
              <a:rPr lang="zh-CN" altLang="en-US" smtClean="0"/>
              <a:t>苏格拉底到底死不死？</a:t>
            </a:r>
          </a:p>
        </p:txBody>
      </p:sp>
      <p:sp>
        <p:nvSpPr>
          <p:cNvPr id="34819" name="内容占位符 2"/>
          <p:cNvSpPr>
            <a:spLocks noGrp="1"/>
          </p:cNvSpPr>
          <p:nvPr>
            <p:ph idx="1"/>
          </p:nvPr>
        </p:nvSpPr>
        <p:spPr/>
        <p:txBody>
          <a:bodyPr/>
          <a:lstStyle/>
          <a:p>
            <a:r>
              <a:rPr lang="en-US" altLang="zh-CN" b="1" i="1" dirty="0">
                <a:latin typeface="Times New Roman" charset="0"/>
                <a:ea typeface="宋体" charset="0"/>
                <a:cs typeface="Times New Roman" charset="0"/>
              </a:rPr>
              <a:t>P</a:t>
            </a:r>
            <a:r>
              <a:rPr lang="en-US" altLang="zh-CN" b="1" dirty="0">
                <a:latin typeface="Times New Roman" charset="0"/>
                <a:ea typeface="宋体" charset="0"/>
                <a:cs typeface="Times New Roman" charset="0"/>
              </a:rPr>
              <a:t>(</a:t>
            </a:r>
            <a:r>
              <a:rPr lang="en-US" altLang="zh-CN" b="1" i="1" dirty="0">
                <a:latin typeface="Times New Roman" charset="0"/>
                <a:ea typeface="宋体" charset="0"/>
                <a:cs typeface="Times New Roman" charset="0"/>
              </a:rPr>
              <a:t>x</a:t>
            </a:r>
            <a:r>
              <a:rPr lang="en-US" altLang="zh-CN" b="1" dirty="0">
                <a:latin typeface="Times New Roman" charset="0"/>
                <a:ea typeface="宋体" charset="0"/>
                <a:cs typeface="Times New Roman" charset="0"/>
              </a:rPr>
              <a:t>): </a:t>
            </a:r>
            <a:r>
              <a:rPr lang="en-US" altLang="zh-CN" b="1" i="1" dirty="0">
                <a:latin typeface="Times New Roman" charset="0"/>
                <a:ea typeface="宋体" charset="0"/>
                <a:cs typeface="Times New Roman" charset="0"/>
              </a:rPr>
              <a:t>x</a:t>
            </a:r>
            <a:r>
              <a:rPr lang="zh-CN" altLang="en-US" b="1" dirty="0">
                <a:latin typeface="Times New Roman" charset="0"/>
                <a:ea typeface="宋体" charset="0"/>
                <a:cs typeface="Times New Roman" charset="0"/>
              </a:rPr>
              <a:t>是人；</a:t>
            </a:r>
            <a:r>
              <a:rPr lang="en-US" altLang="zh-CN" b="1" i="1" dirty="0">
                <a:latin typeface="Times New Roman" charset="0"/>
                <a:ea typeface="宋体" charset="0"/>
                <a:cs typeface="Times New Roman" charset="0"/>
              </a:rPr>
              <a:t>Q</a:t>
            </a:r>
            <a:r>
              <a:rPr lang="en-US" altLang="zh-CN" b="1" dirty="0">
                <a:latin typeface="Times New Roman" charset="0"/>
                <a:ea typeface="宋体" charset="0"/>
                <a:cs typeface="Times New Roman" charset="0"/>
              </a:rPr>
              <a:t>(</a:t>
            </a:r>
            <a:r>
              <a:rPr lang="en-US" altLang="zh-CN" b="1" i="1" dirty="0">
                <a:latin typeface="Times New Roman" charset="0"/>
                <a:ea typeface="宋体" charset="0"/>
                <a:cs typeface="Times New Roman" charset="0"/>
              </a:rPr>
              <a:t>x</a:t>
            </a:r>
            <a:r>
              <a:rPr lang="en-US" altLang="zh-CN" b="1" dirty="0">
                <a:latin typeface="Times New Roman" charset="0"/>
                <a:ea typeface="宋体" charset="0"/>
                <a:cs typeface="Times New Roman" charset="0"/>
              </a:rPr>
              <a:t>)</a:t>
            </a:r>
            <a:r>
              <a:rPr lang="zh-CN" altLang="en-US" b="1" dirty="0">
                <a:latin typeface="Times New Roman" charset="0"/>
                <a:ea typeface="宋体" charset="0"/>
                <a:cs typeface="Times New Roman" charset="0"/>
              </a:rPr>
              <a:t>：</a:t>
            </a:r>
            <a:r>
              <a:rPr lang="en-US" altLang="zh-CN" b="1" i="1" dirty="0">
                <a:latin typeface="Times New Roman" charset="0"/>
                <a:ea typeface="宋体" charset="0"/>
                <a:cs typeface="Times New Roman" charset="0"/>
              </a:rPr>
              <a:t> x</a:t>
            </a:r>
            <a:r>
              <a:rPr lang="zh-CN" altLang="en-US" b="1" dirty="0">
                <a:latin typeface="Times New Roman" charset="0"/>
                <a:ea typeface="宋体" charset="0"/>
                <a:cs typeface="Times New Roman" charset="0"/>
              </a:rPr>
              <a:t>要死</a:t>
            </a:r>
            <a:endParaRPr lang="en-US" altLang="zh-CN" b="1" dirty="0">
              <a:latin typeface="Times New Roman" charset="0"/>
              <a:ea typeface="宋体" charset="0"/>
              <a:cs typeface="Times New Roman" charset="0"/>
            </a:endParaRPr>
          </a:p>
          <a:p>
            <a:r>
              <a:rPr lang="zh-CN" altLang="en-US" b="1" dirty="0">
                <a:latin typeface="Times New Roman" charset="0"/>
                <a:ea typeface="宋体" charset="0"/>
                <a:cs typeface="Times New Roman" charset="0"/>
              </a:rPr>
              <a:t>符号化及推理过程：</a:t>
            </a:r>
            <a:endParaRPr lang="en-US" altLang="zh-CN" b="1" dirty="0">
              <a:latin typeface="Times New Roman" charset="0"/>
              <a:ea typeface="宋体" charset="0"/>
              <a:cs typeface="Times New Roman" charset="0"/>
            </a:endParaRPr>
          </a:p>
          <a:p>
            <a:pPr lvl="1"/>
            <a:r>
              <a:rPr lang="zh-CN" altLang="en-US" b="1" dirty="0">
                <a:latin typeface="Times New Roman" charset="0"/>
                <a:ea typeface="宋体" charset="0"/>
                <a:cs typeface="Times New Roman" charset="0"/>
              </a:rPr>
              <a:t>人都是要死的：</a:t>
            </a:r>
            <a:r>
              <a:rPr lang="en-US" altLang="zh-CN" b="1" dirty="0">
                <a:latin typeface="Times New Roman" charset="0"/>
                <a:ea typeface="宋体" charset="0"/>
                <a:cs typeface="Times New Roman" charset="0"/>
                <a:sym typeface="Symbol" charset="0"/>
              </a:rPr>
              <a:t></a:t>
            </a:r>
            <a:r>
              <a:rPr lang="en-US" altLang="zh-CN" b="1" i="1" dirty="0">
                <a:latin typeface="Times New Roman" charset="0"/>
                <a:ea typeface="宋体" charset="0"/>
                <a:cs typeface="Times New Roman" charset="0"/>
                <a:sym typeface="Symbol" charset="0"/>
              </a:rPr>
              <a:t>x</a:t>
            </a:r>
            <a:r>
              <a:rPr lang="en-US" altLang="zh-CN" b="1" dirty="0">
                <a:latin typeface="Times New Roman" charset="0"/>
                <a:ea typeface="宋体" charset="0"/>
                <a:cs typeface="Times New Roman" charset="0"/>
                <a:sym typeface="Symbol" charset="0"/>
              </a:rPr>
              <a:t>(</a:t>
            </a:r>
            <a:r>
              <a:rPr lang="en-US" altLang="zh-CN" b="1" i="1" dirty="0">
                <a:latin typeface="Times New Roman" charset="0"/>
                <a:ea typeface="宋体" charset="0"/>
                <a:cs typeface="Times New Roman" charset="0"/>
              </a:rPr>
              <a:t>P</a:t>
            </a:r>
            <a:r>
              <a:rPr lang="en-US" altLang="zh-CN" b="1" dirty="0">
                <a:latin typeface="Times New Roman" charset="0"/>
                <a:ea typeface="宋体" charset="0"/>
                <a:cs typeface="Times New Roman" charset="0"/>
              </a:rPr>
              <a:t>(</a:t>
            </a:r>
            <a:r>
              <a:rPr lang="en-US" altLang="zh-CN" b="1" i="1" dirty="0">
                <a:latin typeface="Times New Roman" charset="0"/>
                <a:ea typeface="宋体" charset="0"/>
                <a:cs typeface="Times New Roman" charset="0"/>
              </a:rPr>
              <a:t>x</a:t>
            </a:r>
            <a:r>
              <a:rPr lang="en-US" altLang="zh-CN" b="1" dirty="0">
                <a:latin typeface="Times New Roman" charset="0"/>
                <a:ea typeface="宋体" charset="0"/>
                <a:cs typeface="Times New Roman" charset="0"/>
              </a:rPr>
              <a:t>)</a:t>
            </a:r>
            <a:r>
              <a:rPr lang="en-US" altLang="zh-CN" b="1" dirty="0">
                <a:latin typeface="Times New Roman" charset="0"/>
                <a:ea typeface="宋体" charset="0"/>
                <a:cs typeface="Times New Roman" charset="0"/>
                <a:sym typeface="Symbol" charset="0"/>
              </a:rPr>
              <a:t> </a:t>
            </a:r>
            <a:r>
              <a:rPr lang="en-US" altLang="zh-CN" b="1" dirty="0">
                <a:latin typeface="Times New Roman" charset="0"/>
                <a:ea typeface="宋体" charset="0"/>
                <a:cs typeface="Times New Roman" charset="0"/>
                <a:sym typeface="Wingdings" charset="0"/>
              </a:rPr>
              <a:t> </a:t>
            </a:r>
            <a:r>
              <a:rPr lang="en-US" altLang="zh-CN" b="1" i="1" dirty="0">
                <a:latin typeface="Times New Roman" charset="0"/>
                <a:ea typeface="宋体" charset="0"/>
                <a:cs typeface="Times New Roman" charset="0"/>
              </a:rPr>
              <a:t>Q</a:t>
            </a:r>
            <a:r>
              <a:rPr lang="en-US" altLang="zh-CN" b="1" dirty="0">
                <a:latin typeface="Times New Roman" charset="0"/>
                <a:ea typeface="宋体" charset="0"/>
                <a:cs typeface="Times New Roman" charset="0"/>
              </a:rPr>
              <a:t>(</a:t>
            </a:r>
            <a:r>
              <a:rPr lang="en-US" altLang="zh-CN" b="1" i="1" dirty="0">
                <a:latin typeface="Times New Roman" charset="0"/>
                <a:ea typeface="宋体" charset="0"/>
                <a:cs typeface="Times New Roman" charset="0"/>
              </a:rPr>
              <a:t>x</a:t>
            </a:r>
            <a:r>
              <a:rPr lang="en-US" altLang="zh-CN" b="1" dirty="0">
                <a:latin typeface="Times New Roman" charset="0"/>
                <a:ea typeface="宋体" charset="0"/>
                <a:cs typeface="Times New Roman" charset="0"/>
              </a:rPr>
              <a:t>)</a:t>
            </a:r>
            <a:r>
              <a:rPr lang="en-US" altLang="zh-CN" b="1" dirty="0">
                <a:latin typeface="Times New Roman" charset="0"/>
                <a:ea typeface="宋体" charset="0"/>
                <a:cs typeface="Times New Roman" charset="0"/>
                <a:sym typeface="Symbol" charset="0"/>
              </a:rPr>
              <a:t>)</a:t>
            </a:r>
          </a:p>
          <a:p>
            <a:pPr lvl="1">
              <a:buFont typeface="Wingdings" charset="0"/>
              <a:buNone/>
            </a:pPr>
            <a:r>
              <a:rPr lang="en-US" altLang="zh-CN" b="1" dirty="0">
                <a:latin typeface="Times New Roman" charset="0"/>
                <a:ea typeface="宋体" charset="0"/>
                <a:cs typeface="Times New Roman" charset="0"/>
                <a:sym typeface="Symbol" charset="0"/>
              </a:rPr>
              <a:t>                                 </a:t>
            </a:r>
            <a:r>
              <a:rPr lang="en-US" altLang="zh-CN" b="1" i="1" dirty="0">
                <a:latin typeface="Times New Roman" charset="0"/>
                <a:ea typeface="宋体" charset="0"/>
                <a:cs typeface="Times New Roman" charset="0"/>
                <a:sym typeface="Symbol" charset="0"/>
              </a:rPr>
              <a:t>P</a:t>
            </a:r>
            <a:r>
              <a:rPr lang="en-US" altLang="zh-CN" b="1" dirty="0">
                <a:latin typeface="Times New Roman" charset="0"/>
                <a:ea typeface="宋体" charset="0"/>
                <a:cs typeface="Times New Roman" charset="0"/>
                <a:sym typeface="Symbol" charset="0"/>
              </a:rPr>
              <a:t>(</a:t>
            </a:r>
            <a:r>
              <a:rPr lang="zh-CN" altLang="en-US" b="1" dirty="0">
                <a:latin typeface="Times New Roman" charset="0"/>
                <a:ea typeface="宋体" charset="0"/>
                <a:cs typeface="Times New Roman" charset="0"/>
                <a:sym typeface="Symbol" charset="0"/>
              </a:rPr>
              <a:t>苏格拉底</a:t>
            </a:r>
            <a:r>
              <a:rPr lang="en-US" altLang="zh-CN" b="1" dirty="0">
                <a:latin typeface="Times New Roman" charset="0"/>
                <a:ea typeface="宋体" charset="0"/>
                <a:cs typeface="Times New Roman" charset="0"/>
                <a:sym typeface="Symbol" charset="0"/>
              </a:rPr>
              <a:t>)</a:t>
            </a:r>
            <a:r>
              <a:rPr lang="en-US" altLang="zh-CN" b="1" dirty="0">
                <a:latin typeface="Times New Roman" charset="0"/>
                <a:ea typeface="宋体" charset="0"/>
                <a:cs typeface="Times New Roman" charset="0"/>
                <a:sym typeface="Wingdings" charset="0"/>
              </a:rPr>
              <a:t> </a:t>
            </a:r>
            <a:r>
              <a:rPr lang="en-US" altLang="zh-CN" b="1" dirty="0">
                <a:latin typeface="Times New Roman" charset="0"/>
                <a:ea typeface="宋体" charset="0"/>
                <a:cs typeface="Times New Roman" charset="0"/>
                <a:sym typeface="Symbol" charset="0"/>
              </a:rPr>
              <a:t></a:t>
            </a:r>
            <a:r>
              <a:rPr lang="en-US" altLang="zh-CN" b="1" dirty="0">
                <a:latin typeface="Times New Roman" charset="0"/>
                <a:ea typeface="宋体" charset="0"/>
                <a:cs typeface="Times New Roman" charset="0"/>
                <a:sym typeface="Wingdings" charset="0"/>
              </a:rPr>
              <a:t> </a:t>
            </a:r>
            <a:r>
              <a:rPr lang="en-US" altLang="zh-CN" b="1" i="1" dirty="0">
                <a:latin typeface="Times New Roman" charset="0"/>
                <a:ea typeface="宋体" charset="0"/>
                <a:cs typeface="Times New Roman" charset="0"/>
                <a:sym typeface="Symbol" charset="0"/>
              </a:rPr>
              <a:t>Q</a:t>
            </a:r>
            <a:r>
              <a:rPr lang="en-US" altLang="zh-CN" b="1" dirty="0">
                <a:latin typeface="Times New Roman" charset="0"/>
                <a:ea typeface="宋体" charset="0"/>
                <a:cs typeface="Times New Roman" charset="0"/>
                <a:sym typeface="Symbol" charset="0"/>
              </a:rPr>
              <a:t>(</a:t>
            </a:r>
            <a:r>
              <a:rPr lang="zh-CN" altLang="en-US" b="1" dirty="0">
                <a:latin typeface="Times New Roman" charset="0"/>
                <a:ea typeface="宋体" charset="0"/>
                <a:cs typeface="Times New Roman" charset="0"/>
                <a:sym typeface="Symbol" charset="0"/>
              </a:rPr>
              <a:t>苏格拉底</a:t>
            </a:r>
            <a:r>
              <a:rPr lang="en-US" altLang="zh-CN" b="1" dirty="0">
                <a:latin typeface="Times New Roman" charset="0"/>
                <a:ea typeface="宋体" charset="0"/>
                <a:cs typeface="Times New Roman" charset="0"/>
                <a:sym typeface="Symbol" charset="0"/>
              </a:rPr>
              <a:t>)</a:t>
            </a:r>
          </a:p>
          <a:p>
            <a:pPr lvl="2">
              <a:buFont typeface="Wingdings" charset="0"/>
              <a:buNone/>
            </a:pPr>
            <a:r>
              <a:rPr lang="zh-CN" altLang="en-US" sz="2800" b="1" dirty="0">
                <a:latin typeface="Times New Roman" charset="0"/>
                <a:ea typeface="宋体" charset="0"/>
                <a:cs typeface="Times New Roman" charset="0"/>
                <a:sym typeface="Symbol" charset="0"/>
              </a:rPr>
              <a:t>苏格拉底是人：</a:t>
            </a:r>
            <a:r>
              <a:rPr lang="en-US" altLang="zh-CN" sz="2800" b="1" i="1" dirty="0">
                <a:latin typeface="Times New Roman" charset="0"/>
                <a:ea typeface="宋体" charset="0"/>
                <a:cs typeface="Times New Roman" charset="0"/>
                <a:sym typeface="Symbol" charset="0"/>
              </a:rPr>
              <a:t>P</a:t>
            </a:r>
            <a:r>
              <a:rPr lang="en-US" altLang="zh-CN" sz="2800" b="1" dirty="0">
                <a:latin typeface="Times New Roman" charset="0"/>
                <a:ea typeface="宋体" charset="0"/>
                <a:cs typeface="Times New Roman" charset="0"/>
                <a:sym typeface="Symbol" charset="0"/>
              </a:rPr>
              <a:t>(</a:t>
            </a:r>
            <a:r>
              <a:rPr lang="zh-CN" altLang="en-US" sz="2800" b="1" dirty="0">
                <a:latin typeface="Times New Roman" charset="0"/>
                <a:ea typeface="宋体" charset="0"/>
                <a:cs typeface="Times New Roman" charset="0"/>
                <a:sym typeface="Symbol" charset="0"/>
              </a:rPr>
              <a:t>苏格拉底</a:t>
            </a:r>
            <a:r>
              <a:rPr lang="en-US" altLang="zh-CN" sz="2800" b="1" dirty="0">
                <a:latin typeface="Times New Roman" charset="0"/>
                <a:ea typeface="宋体" charset="0"/>
                <a:cs typeface="Times New Roman" charset="0"/>
                <a:sym typeface="Symbol" charset="0"/>
              </a:rPr>
              <a:t>)</a:t>
            </a:r>
          </a:p>
          <a:p>
            <a:pPr lvl="2">
              <a:buFont typeface="Wingdings" charset="0"/>
              <a:buNone/>
            </a:pPr>
            <a:r>
              <a:rPr lang="en-US" altLang="zh-CN" sz="2800" b="1" dirty="0">
                <a:latin typeface="Times New Roman" charset="0"/>
                <a:ea typeface="宋体" charset="0"/>
                <a:cs typeface="Times New Roman" charset="0"/>
                <a:sym typeface="Symbol" charset="0"/>
              </a:rPr>
              <a:t>                         </a:t>
            </a:r>
            <a:r>
              <a:rPr lang="en-US" altLang="zh-CN" sz="2800" b="1" i="1" dirty="0">
                <a:latin typeface="Times New Roman" charset="0"/>
                <a:ea typeface="宋体" charset="0"/>
                <a:cs typeface="Times New Roman" charset="0"/>
                <a:sym typeface="Symbol" charset="0"/>
              </a:rPr>
              <a:t>Q</a:t>
            </a:r>
            <a:r>
              <a:rPr lang="en-US" altLang="zh-CN" sz="2800" b="1" dirty="0">
                <a:latin typeface="Times New Roman" charset="0"/>
                <a:ea typeface="宋体" charset="0"/>
                <a:cs typeface="Times New Roman" charset="0"/>
                <a:sym typeface="Symbol" charset="0"/>
              </a:rPr>
              <a:t>(</a:t>
            </a:r>
            <a:r>
              <a:rPr lang="zh-CN" altLang="en-US" sz="2800" b="1" dirty="0">
                <a:latin typeface="Times New Roman" charset="0"/>
                <a:ea typeface="宋体" charset="0"/>
                <a:cs typeface="Times New Roman" charset="0"/>
                <a:sym typeface="Symbol" charset="0"/>
              </a:rPr>
              <a:t>苏格拉底</a:t>
            </a:r>
            <a:r>
              <a:rPr lang="en-US" altLang="zh-CN" sz="2800" b="1" dirty="0">
                <a:latin typeface="Times New Roman" charset="0"/>
                <a:ea typeface="宋体" charset="0"/>
                <a:cs typeface="Times New Roman" charset="0"/>
                <a:sym typeface="Symbol" charset="0"/>
              </a:rPr>
              <a:t>)</a:t>
            </a:r>
            <a:endParaRPr lang="zh-CN" altLang="en-US" sz="2800" b="1" dirty="0">
              <a:latin typeface="Times New Roman" charset="0"/>
              <a:ea typeface="宋体" charset="0"/>
              <a:cs typeface="Times New Roman" charset="0"/>
            </a:endParaRPr>
          </a:p>
        </p:txBody>
      </p:sp>
    </p:spTree>
    <p:extLst>
      <p:ext uri="{BB962C8B-B14F-4D97-AF65-F5344CB8AC3E}">
        <p14:creationId xmlns:p14="http://schemas.microsoft.com/office/powerpoint/2010/main" val="268882276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4"/>
          <p:cNvSpPr>
            <a:spLocks noGrp="1" noChangeArrowheads="1"/>
          </p:cNvSpPr>
          <p:nvPr>
            <p:ph type="title" idx="4294967295"/>
          </p:nvPr>
        </p:nvSpPr>
        <p:spPr>
          <a:xfrm>
            <a:off x="506413" y="722313"/>
            <a:ext cx="8386067" cy="762000"/>
          </a:xfrm>
        </p:spPr>
        <p:txBody>
          <a:bodyPr/>
          <a:lstStyle/>
          <a:p>
            <a:pPr eaLnBrk="1" hangingPunct="1"/>
            <a:r>
              <a:rPr lang="zh-CN" altLang="en-US" dirty="0">
                <a:latin typeface="+mj-ea"/>
              </a:rPr>
              <a:t>谓词逻辑中的推理（举例）</a:t>
            </a:r>
          </a:p>
        </p:txBody>
      </p:sp>
      <p:sp>
        <p:nvSpPr>
          <p:cNvPr id="26" name="Rectangle 3"/>
          <p:cNvSpPr txBox="1">
            <a:spLocks noChangeArrowheads="1"/>
          </p:cNvSpPr>
          <p:nvPr/>
        </p:nvSpPr>
        <p:spPr>
          <a:xfrm>
            <a:off x="468313" y="1628775"/>
            <a:ext cx="8424862" cy="4464050"/>
          </a:xfrm>
          <a:prstGeom prst="rect">
            <a:avLst/>
          </a:prstGeom>
        </p:spPr>
        <p:txBody>
          <a:bodyPr/>
          <a:lstStyle>
            <a:lvl1pPr marL="342900" indent="-342900" eaLnBrk="0" hangingPunct="0">
              <a:defRPr>
                <a:solidFill>
                  <a:schemeClr val="tx1"/>
                </a:solidFill>
                <a:latin typeface="Arial" charset="0"/>
                <a:ea typeface="宋体" charset="0"/>
                <a:cs typeface="宋体" charset="0"/>
              </a:defRPr>
            </a:lvl1pPr>
            <a:lvl2pPr marL="692150" indent="-347663"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lnSpc>
                <a:spcPct val="110000"/>
              </a:lnSpc>
              <a:spcBef>
                <a:spcPct val="40000"/>
              </a:spcBef>
              <a:buClr>
                <a:schemeClr val="tx2"/>
              </a:buClr>
              <a:buSzPct val="70000"/>
              <a:buFont typeface="Wingdings" charset="0"/>
              <a:buChar char="l"/>
            </a:pPr>
            <a:r>
              <a:rPr lang="zh-CN" altLang="en-US" sz="2400" b="1" dirty="0">
                <a:latin typeface="Times New Roman" charset="0"/>
                <a:ea typeface="楷体_GB2312" charset="0"/>
                <a:cs typeface="楷体_GB2312" charset="0"/>
                <a:sym typeface="Symbol" charset="0"/>
              </a:rPr>
              <a:t>“在这个班上的某个学生没有读过这本书”，“班上的每个人都通过了第一门考试”，结论“</a:t>
            </a:r>
            <a:r>
              <a:rPr lang="zh-CN" altLang="en-US" sz="2400" b="1" dirty="0">
                <a:solidFill>
                  <a:srgbClr val="FF0000"/>
                </a:solidFill>
                <a:latin typeface="Times New Roman" charset="0"/>
                <a:ea typeface="楷体_GB2312" charset="0"/>
                <a:cs typeface="楷体_GB2312" charset="0"/>
                <a:sym typeface="Symbol" charset="0"/>
              </a:rPr>
              <a:t>通过第一门考试的某个人没有读过这本书</a:t>
            </a:r>
            <a:r>
              <a:rPr lang="zh-CN" altLang="en-US" sz="2400" b="1" dirty="0">
                <a:latin typeface="Times New Roman" charset="0"/>
                <a:ea typeface="楷体_GB2312" charset="0"/>
                <a:cs typeface="楷体_GB2312" charset="0"/>
                <a:sym typeface="Symbol" charset="0"/>
              </a:rPr>
              <a:t>”。</a:t>
            </a:r>
            <a:endParaRPr lang="en-US" altLang="zh-CN" sz="2400" b="1" dirty="0">
              <a:latin typeface="Times New Roman" charset="0"/>
              <a:ea typeface="楷体_GB2312" charset="0"/>
              <a:cs typeface="楷体_GB2312" charset="0"/>
              <a:sym typeface="Symbol" charset="0"/>
            </a:endParaRPr>
          </a:p>
          <a:p>
            <a:pPr eaLnBrk="1" hangingPunct="1">
              <a:lnSpc>
                <a:spcPct val="110000"/>
              </a:lnSpc>
              <a:spcBef>
                <a:spcPct val="40000"/>
              </a:spcBef>
              <a:buClr>
                <a:schemeClr val="tx2"/>
              </a:buClr>
              <a:buSzPct val="70000"/>
              <a:buFont typeface="Wingdings" charset="0"/>
              <a:buChar char="l"/>
            </a:pPr>
            <a:r>
              <a:rPr lang="en-US" altLang="zh-CN" sz="2400" b="1" i="1" dirty="0">
                <a:latin typeface="Times New Roman" charset="0"/>
                <a:ea typeface="楷体_GB2312" charset="0"/>
                <a:cs typeface="楷体_GB2312" charset="0"/>
                <a:sym typeface="Symbol" charset="0"/>
              </a:rPr>
              <a:t>C</a:t>
            </a:r>
            <a:r>
              <a:rPr lang="en-US" altLang="zh-CN" sz="2400" b="1" dirty="0">
                <a:latin typeface="Times New Roman" charset="0"/>
                <a:ea typeface="楷体_GB2312" charset="0"/>
                <a:cs typeface="楷体_GB2312" charset="0"/>
                <a:sym typeface="Symbol" charset="0"/>
              </a:rPr>
              <a:t>(</a:t>
            </a:r>
            <a:r>
              <a:rPr lang="en-US" altLang="zh-CN" sz="2400" b="1" i="1" dirty="0">
                <a:latin typeface="Times New Roman" charset="0"/>
                <a:ea typeface="楷体_GB2312" charset="0"/>
                <a:cs typeface="楷体_GB2312" charset="0"/>
                <a:sym typeface="Symbol" charset="0"/>
              </a:rPr>
              <a:t>x</a:t>
            </a:r>
            <a:r>
              <a:rPr lang="en-US" altLang="zh-CN" sz="2400" b="1" dirty="0">
                <a:latin typeface="Times New Roman" charset="0"/>
                <a:ea typeface="楷体_GB2312" charset="0"/>
                <a:cs typeface="楷体_GB2312" charset="0"/>
                <a:sym typeface="Symbol" charset="0"/>
              </a:rPr>
              <a:t>):</a:t>
            </a:r>
            <a:r>
              <a:rPr lang="zh-CN" altLang="en-US" sz="2400" b="1" dirty="0">
                <a:latin typeface="Times New Roman" charset="0"/>
                <a:ea typeface="楷体_GB2312" charset="0"/>
                <a:cs typeface="楷体_GB2312" charset="0"/>
                <a:sym typeface="Symbol" charset="0"/>
              </a:rPr>
              <a:t> </a:t>
            </a:r>
            <a:r>
              <a:rPr lang="en-US" altLang="zh-CN" sz="2400" b="1" i="1" dirty="0">
                <a:latin typeface="Times New Roman" charset="0"/>
                <a:ea typeface="楷体_GB2312" charset="0"/>
                <a:cs typeface="楷体_GB2312" charset="0"/>
                <a:sym typeface="Symbol" charset="0"/>
              </a:rPr>
              <a:t>x</a:t>
            </a:r>
            <a:r>
              <a:rPr lang="zh-CN" altLang="en-US" sz="2400" b="1" dirty="0">
                <a:latin typeface="Times New Roman" charset="0"/>
                <a:ea typeface="楷体_GB2312" charset="0"/>
                <a:cs typeface="楷体_GB2312" charset="0"/>
                <a:sym typeface="Symbol" charset="0"/>
              </a:rPr>
              <a:t>在这个班上</a:t>
            </a:r>
            <a:endParaRPr lang="en-US" altLang="zh-CN" sz="2400" b="1" i="1" dirty="0">
              <a:latin typeface="Times New Roman" charset="0"/>
              <a:ea typeface="楷体_GB2312" charset="0"/>
              <a:cs typeface="楷体_GB2312" charset="0"/>
              <a:sym typeface="Symbol" charset="0"/>
            </a:endParaRPr>
          </a:p>
          <a:p>
            <a:pPr eaLnBrk="1" hangingPunct="1">
              <a:lnSpc>
                <a:spcPct val="110000"/>
              </a:lnSpc>
              <a:spcBef>
                <a:spcPct val="40000"/>
              </a:spcBef>
              <a:buClr>
                <a:schemeClr val="tx2"/>
              </a:buClr>
              <a:buSzPct val="70000"/>
              <a:buFont typeface="Wingdings" charset="0"/>
              <a:buChar char="l"/>
            </a:pPr>
            <a:r>
              <a:rPr lang="en-US" altLang="zh-CN" sz="2400" b="1" i="1" dirty="0">
                <a:latin typeface="Times New Roman" charset="0"/>
                <a:ea typeface="楷体_GB2312" charset="0"/>
                <a:cs typeface="楷体_GB2312" charset="0"/>
                <a:sym typeface="Symbol" charset="0"/>
              </a:rPr>
              <a:t>B</a:t>
            </a:r>
            <a:r>
              <a:rPr lang="en-US" altLang="zh-CN" sz="2400" b="1" dirty="0">
                <a:latin typeface="Times New Roman" charset="0"/>
                <a:ea typeface="楷体_GB2312" charset="0"/>
                <a:cs typeface="楷体_GB2312" charset="0"/>
                <a:sym typeface="Symbol" charset="0"/>
              </a:rPr>
              <a:t>(</a:t>
            </a:r>
            <a:r>
              <a:rPr lang="en-US" altLang="zh-CN" sz="2400" b="1" i="1" dirty="0">
                <a:latin typeface="Times New Roman" charset="0"/>
                <a:ea typeface="楷体_GB2312" charset="0"/>
                <a:cs typeface="楷体_GB2312" charset="0"/>
                <a:sym typeface="Symbol" charset="0"/>
              </a:rPr>
              <a:t>x</a:t>
            </a:r>
            <a:r>
              <a:rPr lang="en-US" altLang="zh-CN" sz="2400" b="1" dirty="0">
                <a:latin typeface="Times New Roman" charset="0"/>
                <a:ea typeface="楷体_GB2312" charset="0"/>
                <a:cs typeface="楷体_GB2312" charset="0"/>
                <a:sym typeface="Symbol" charset="0"/>
              </a:rPr>
              <a:t>):</a:t>
            </a:r>
            <a:r>
              <a:rPr lang="zh-CN" altLang="en-US" sz="2400" b="1" dirty="0">
                <a:latin typeface="Times New Roman" charset="0"/>
                <a:ea typeface="楷体_GB2312" charset="0"/>
                <a:cs typeface="楷体_GB2312" charset="0"/>
                <a:sym typeface="Symbol" charset="0"/>
              </a:rPr>
              <a:t> </a:t>
            </a:r>
            <a:r>
              <a:rPr lang="en-US" altLang="zh-CN" sz="2400" b="1" i="1" dirty="0">
                <a:latin typeface="Times New Roman" charset="0"/>
                <a:ea typeface="楷体_GB2312" charset="0"/>
                <a:cs typeface="楷体_GB2312" charset="0"/>
                <a:sym typeface="Symbol" charset="0"/>
              </a:rPr>
              <a:t>x</a:t>
            </a:r>
            <a:r>
              <a:rPr lang="zh-CN" altLang="en-US" sz="2400" b="1" dirty="0">
                <a:latin typeface="Times New Roman" charset="0"/>
                <a:ea typeface="楷体_GB2312" charset="0"/>
                <a:cs typeface="楷体_GB2312" charset="0"/>
                <a:sym typeface="Symbol" charset="0"/>
              </a:rPr>
              <a:t>读过书了</a:t>
            </a:r>
            <a:endParaRPr lang="en-US" altLang="zh-CN" sz="2400" b="1" dirty="0">
              <a:latin typeface="Times New Roman" charset="0"/>
              <a:ea typeface="楷体_GB2312" charset="0"/>
              <a:cs typeface="楷体_GB2312" charset="0"/>
              <a:sym typeface="Symbol" charset="0"/>
            </a:endParaRPr>
          </a:p>
          <a:p>
            <a:pPr eaLnBrk="1" hangingPunct="1">
              <a:lnSpc>
                <a:spcPct val="110000"/>
              </a:lnSpc>
              <a:spcBef>
                <a:spcPct val="40000"/>
              </a:spcBef>
              <a:buClr>
                <a:schemeClr val="tx2"/>
              </a:buClr>
              <a:buSzPct val="70000"/>
              <a:buFont typeface="Wingdings" charset="0"/>
              <a:buChar char="l"/>
            </a:pPr>
            <a:r>
              <a:rPr lang="en-US" altLang="zh-CN" sz="2400" b="1" i="1" dirty="0">
                <a:latin typeface="Times New Roman" charset="0"/>
                <a:ea typeface="楷体_GB2312" charset="0"/>
                <a:cs typeface="楷体_GB2312" charset="0"/>
                <a:sym typeface="Symbol" charset="0"/>
              </a:rPr>
              <a:t>P</a:t>
            </a:r>
            <a:r>
              <a:rPr lang="en-US" altLang="zh-CN" sz="2400" b="1" dirty="0">
                <a:latin typeface="Times New Roman" charset="0"/>
                <a:ea typeface="楷体_GB2312" charset="0"/>
                <a:cs typeface="楷体_GB2312" charset="0"/>
                <a:sym typeface="Symbol" charset="0"/>
              </a:rPr>
              <a:t>(</a:t>
            </a:r>
            <a:r>
              <a:rPr lang="en-US" altLang="zh-CN" sz="2400" b="1" i="1" dirty="0">
                <a:latin typeface="Times New Roman" charset="0"/>
                <a:ea typeface="楷体_GB2312" charset="0"/>
                <a:cs typeface="楷体_GB2312" charset="0"/>
                <a:sym typeface="Symbol" charset="0"/>
              </a:rPr>
              <a:t>x</a:t>
            </a:r>
            <a:r>
              <a:rPr lang="en-US" altLang="zh-CN" sz="2400" b="1" dirty="0">
                <a:latin typeface="Times New Roman" charset="0"/>
                <a:ea typeface="楷体_GB2312" charset="0"/>
                <a:cs typeface="楷体_GB2312" charset="0"/>
                <a:sym typeface="Symbol" charset="0"/>
              </a:rPr>
              <a:t>):</a:t>
            </a:r>
            <a:r>
              <a:rPr lang="zh-CN" altLang="en-US" sz="2400" b="1" dirty="0">
                <a:latin typeface="Times New Roman" charset="0"/>
                <a:ea typeface="楷体_GB2312" charset="0"/>
                <a:cs typeface="楷体_GB2312" charset="0"/>
                <a:sym typeface="Symbol" charset="0"/>
              </a:rPr>
              <a:t> </a:t>
            </a:r>
            <a:r>
              <a:rPr lang="en-US" altLang="zh-CN" sz="2400" b="1" i="1" dirty="0">
                <a:latin typeface="Times New Roman" charset="0"/>
                <a:ea typeface="楷体_GB2312" charset="0"/>
                <a:cs typeface="楷体_GB2312" charset="0"/>
                <a:sym typeface="Symbol" charset="0"/>
              </a:rPr>
              <a:t>x</a:t>
            </a:r>
            <a:r>
              <a:rPr lang="zh-CN" altLang="en-US" sz="2400" b="1" dirty="0">
                <a:latin typeface="Times New Roman" charset="0"/>
                <a:ea typeface="楷体_GB2312" charset="0"/>
                <a:cs typeface="楷体_GB2312" charset="0"/>
                <a:sym typeface="Symbol" charset="0"/>
              </a:rPr>
              <a:t>通过了第一门考试</a:t>
            </a:r>
            <a:endParaRPr lang="en-US" altLang="zh-CN" sz="2400" b="1" dirty="0">
              <a:latin typeface="Times New Roman" charset="0"/>
              <a:ea typeface="楷体_GB2312" charset="0"/>
              <a:cs typeface="楷体_GB2312" charset="0"/>
              <a:sym typeface="Symbol" charset="0"/>
            </a:endParaRPr>
          </a:p>
          <a:p>
            <a:pPr lvl="1">
              <a:lnSpc>
                <a:spcPct val="110000"/>
              </a:lnSpc>
              <a:spcBef>
                <a:spcPct val="20000"/>
              </a:spcBef>
              <a:buClr>
                <a:schemeClr val="accent2"/>
              </a:buClr>
              <a:buSzPct val="70000"/>
              <a:buFont typeface="Wingdings" charset="0"/>
              <a:buChar char="l"/>
            </a:pPr>
            <a:r>
              <a:rPr lang="en-US" altLang="zh-CN" sz="2400" b="1" dirty="0">
                <a:latin typeface="Times New Roman" charset="0"/>
                <a:sym typeface="Symbol" charset="0"/>
              </a:rPr>
              <a:t></a:t>
            </a:r>
            <a:r>
              <a:rPr lang="en-US" altLang="zh-CN" sz="2400" b="1" i="1" dirty="0">
                <a:latin typeface="Times New Roman" charset="0"/>
                <a:sym typeface="Symbol" charset="0"/>
              </a:rPr>
              <a:t>x</a:t>
            </a:r>
            <a:r>
              <a:rPr lang="en-US" altLang="zh-CN" sz="2400" b="1" dirty="0">
                <a:latin typeface="Times New Roman" charset="0"/>
                <a:ea typeface="楷体_GB2312" charset="0"/>
                <a:cs typeface="楷体_GB2312" charset="0"/>
                <a:sym typeface="Symbol" charset="0"/>
              </a:rPr>
              <a:t>(</a:t>
            </a:r>
            <a:r>
              <a:rPr lang="en-US" altLang="zh-CN" sz="2400" b="1" i="1" dirty="0">
                <a:latin typeface="Times New Roman" charset="0"/>
                <a:ea typeface="楷体_GB2312" charset="0"/>
                <a:cs typeface="楷体_GB2312" charset="0"/>
                <a:sym typeface="Symbol" charset="0"/>
              </a:rPr>
              <a:t>C</a:t>
            </a:r>
            <a:r>
              <a:rPr lang="en-US" altLang="zh-CN" sz="2400" b="1" dirty="0">
                <a:latin typeface="Times New Roman" charset="0"/>
                <a:ea typeface="楷体_GB2312" charset="0"/>
                <a:cs typeface="楷体_GB2312" charset="0"/>
                <a:sym typeface="Symbol" charset="0"/>
              </a:rPr>
              <a:t>(</a:t>
            </a:r>
            <a:r>
              <a:rPr lang="en-US" altLang="zh-CN" sz="2400" b="1" i="1" dirty="0">
                <a:latin typeface="Times New Roman" charset="0"/>
                <a:ea typeface="楷体_GB2312" charset="0"/>
                <a:cs typeface="楷体_GB2312" charset="0"/>
                <a:sym typeface="Symbol" charset="0"/>
              </a:rPr>
              <a:t>x</a:t>
            </a:r>
            <a:r>
              <a:rPr lang="en-US" altLang="zh-CN" sz="2400" b="1" dirty="0">
                <a:latin typeface="Times New Roman" charset="0"/>
                <a:ea typeface="楷体_GB2312" charset="0"/>
                <a:cs typeface="楷体_GB2312" charset="0"/>
                <a:sym typeface="Symbol" charset="0"/>
              </a:rPr>
              <a:t>) </a:t>
            </a:r>
            <a:r>
              <a:rPr lang="en-US" altLang="zh-CN" sz="2400" b="1" dirty="0">
                <a:latin typeface="Times New Roman" charset="0"/>
                <a:cs typeface="Arial" charset="0"/>
              </a:rPr>
              <a:t>¬</a:t>
            </a:r>
            <a:r>
              <a:rPr lang="en-US" altLang="zh-CN" sz="2400" b="1" i="1" dirty="0">
                <a:latin typeface="Times New Roman" charset="0"/>
                <a:ea typeface="楷体_GB2312" charset="0"/>
                <a:cs typeface="楷体_GB2312" charset="0"/>
                <a:sym typeface="Symbol" charset="0"/>
              </a:rPr>
              <a:t>B</a:t>
            </a:r>
            <a:r>
              <a:rPr lang="en-US" altLang="zh-CN" sz="2400" b="1" dirty="0">
                <a:latin typeface="Times New Roman" charset="0"/>
                <a:ea typeface="楷体_GB2312" charset="0"/>
                <a:cs typeface="楷体_GB2312" charset="0"/>
                <a:sym typeface="Symbol" charset="0"/>
              </a:rPr>
              <a:t>(</a:t>
            </a:r>
            <a:r>
              <a:rPr lang="en-US" altLang="zh-CN" sz="2400" b="1" i="1" dirty="0">
                <a:latin typeface="Times New Roman" charset="0"/>
                <a:ea typeface="楷体_GB2312" charset="0"/>
                <a:cs typeface="楷体_GB2312" charset="0"/>
                <a:sym typeface="Symbol" charset="0"/>
              </a:rPr>
              <a:t>x</a:t>
            </a:r>
            <a:r>
              <a:rPr lang="en-US" altLang="zh-CN" sz="2400" b="1" dirty="0">
                <a:latin typeface="Times New Roman" charset="0"/>
                <a:ea typeface="楷体_GB2312" charset="0"/>
                <a:cs typeface="楷体_GB2312" charset="0"/>
                <a:sym typeface="Symbol" charset="0"/>
              </a:rPr>
              <a:t>))</a:t>
            </a:r>
          </a:p>
          <a:p>
            <a:pPr lvl="1">
              <a:lnSpc>
                <a:spcPct val="110000"/>
              </a:lnSpc>
              <a:spcBef>
                <a:spcPct val="20000"/>
              </a:spcBef>
              <a:buClr>
                <a:schemeClr val="accent2"/>
              </a:buClr>
              <a:buSzPct val="70000"/>
              <a:buFont typeface="Wingdings" charset="0"/>
              <a:buChar char="l"/>
            </a:pPr>
            <a:r>
              <a:rPr lang="en-US" altLang="zh-CN" sz="2400" b="1" dirty="0">
                <a:latin typeface="Times New Roman" charset="0"/>
                <a:sym typeface="Symbol" charset="0"/>
              </a:rPr>
              <a:t></a:t>
            </a:r>
            <a:r>
              <a:rPr lang="en-US" altLang="zh-CN" sz="2400" b="1" i="1" dirty="0">
                <a:latin typeface="Times New Roman" charset="0"/>
                <a:sym typeface="Symbol" charset="0"/>
              </a:rPr>
              <a:t>x</a:t>
            </a:r>
            <a:r>
              <a:rPr lang="en-US" altLang="zh-CN" sz="2400" b="1" dirty="0">
                <a:latin typeface="Times New Roman" charset="0"/>
                <a:ea typeface="楷体_GB2312" charset="0"/>
                <a:cs typeface="楷体_GB2312" charset="0"/>
                <a:sym typeface="Symbol" charset="0"/>
              </a:rPr>
              <a:t>(</a:t>
            </a:r>
            <a:r>
              <a:rPr lang="en-US" altLang="zh-CN" sz="2400" b="1" i="1" dirty="0">
                <a:latin typeface="Times New Roman" charset="0"/>
                <a:ea typeface="楷体_GB2312" charset="0"/>
                <a:cs typeface="楷体_GB2312" charset="0"/>
                <a:sym typeface="Symbol" charset="0"/>
              </a:rPr>
              <a:t>C</a:t>
            </a:r>
            <a:r>
              <a:rPr lang="en-US" altLang="zh-CN" sz="2400" b="1" dirty="0">
                <a:latin typeface="Times New Roman" charset="0"/>
                <a:ea typeface="楷体_GB2312" charset="0"/>
                <a:cs typeface="楷体_GB2312" charset="0"/>
                <a:sym typeface="Symbol" charset="0"/>
              </a:rPr>
              <a:t>(</a:t>
            </a:r>
            <a:r>
              <a:rPr lang="en-US" altLang="zh-CN" sz="2400" b="1" i="1" dirty="0">
                <a:latin typeface="Times New Roman" charset="0"/>
                <a:ea typeface="楷体_GB2312" charset="0"/>
                <a:cs typeface="楷体_GB2312" charset="0"/>
                <a:sym typeface="Symbol" charset="0"/>
              </a:rPr>
              <a:t>x</a:t>
            </a:r>
            <a:r>
              <a:rPr lang="en-US" altLang="zh-CN" sz="2400" b="1" dirty="0">
                <a:latin typeface="Times New Roman" charset="0"/>
                <a:ea typeface="楷体_GB2312" charset="0"/>
                <a:cs typeface="楷体_GB2312" charset="0"/>
                <a:sym typeface="Symbol" charset="0"/>
              </a:rPr>
              <a:t>)</a:t>
            </a:r>
            <a:r>
              <a:rPr kumimoji="1" lang="en-US" altLang="zh-CN" sz="2400" b="1" dirty="0">
                <a:latin typeface="Times New Roman" charset="0"/>
                <a:sym typeface="Symbol" charset="0"/>
              </a:rPr>
              <a:t></a:t>
            </a:r>
            <a:r>
              <a:rPr lang="en-US" altLang="zh-CN" sz="2400" b="1" i="1" dirty="0">
                <a:latin typeface="Times New Roman" charset="0"/>
                <a:ea typeface="楷体_GB2312" charset="0"/>
                <a:cs typeface="楷体_GB2312" charset="0"/>
                <a:sym typeface="Symbol" charset="0"/>
              </a:rPr>
              <a:t> P</a:t>
            </a:r>
            <a:r>
              <a:rPr lang="en-US" altLang="zh-CN" sz="2400" b="1" dirty="0">
                <a:latin typeface="Times New Roman" charset="0"/>
                <a:ea typeface="楷体_GB2312" charset="0"/>
                <a:cs typeface="楷体_GB2312" charset="0"/>
                <a:sym typeface="Symbol" charset="0"/>
              </a:rPr>
              <a:t>(</a:t>
            </a:r>
            <a:r>
              <a:rPr lang="en-US" altLang="zh-CN" sz="2400" b="1" i="1" dirty="0">
                <a:latin typeface="Times New Roman" charset="0"/>
                <a:ea typeface="楷体_GB2312" charset="0"/>
                <a:cs typeface="楷体_GB2312" charset="0"/>
                <a:sym typeface="Symbol" charset="0"/>
              </a:rPr>
              <a:t>x</a:t>
            </a:r>
            <a:r>
              <a:rPr lang="en-US" altLang="zh-CN" sz="2400" b="1" dirty="0">
                <a:latin typeface="Times New Roman" charset="0"/>
                <a:ea typeface="楷体_GB2312" charset="0"/>
                <a:cs typeface="楷体_GB2312" charset="0"/>
                <a:sym typeface="Symbol" charset="0"/>
              </a:rPr>
              <a:t>))</a:t>
            </a:r>
            <a:endParaRPr lang="en-US" altLang="zh-CN" sz="2400" b="1" i="1" dirty="0">
              <a:latin typeface="Times New Roman" charset="0"/>
              <a:ea typeface="楷体_GB2312" charset="0"/>
              <a:cs typeface="楷体_GB2312" charset="0"/>
              <a:sym typeface="Symbol" charset="0"/>
            </a:endParaRPr>
          </a:p>
          <a:p>
            <a:pPr lvl="1">
              <a:lnSpc>
                <a:spcPct val="110000"/>
              </a:lnSpc>
              <a:spcBef>
                <a:spcPct val="20000"/>
              </a:spcBef>
              <a:buClr>
                <a:schemeClr val="accent2"/>
              </a:buClr>
              <a:buSzPct val="70000"/>
              <a:buFont typeface="Wingdings" charset="0"/>
              <a:buChar char="l"/>
            </a:pPr>
            <a:r>
              <a:rPr lang="en-US" altLang="zh-CN" sz="2400" b="1" dirty="0">
                <a:solidFill>
                  <a:srgbClr val="FF0000"/>
                </a:solidFill>
                <a:latin typeface="Times New Roman" charset="0"/>
                <a:sym typeface="Symbol" charset="0"/>
              </a:rPr>
              <a:t></a:t>
            </a:r>
            <a:r>
              <a:rPr lang="en-US" altLang="zh-CN" sz="2400" b="1" i="1" dirty="0">
                <a:solidFill>
                  <a:srgbClr val="FF0000"/>
                </a:solidFill>
                <a:latin typeface="Times New Roman" charset="0"/>
                <a:sym typeface="Symbol" charset="0"/>
              </a:rPr>
              <a:t>x</a:t>
            </a:r>
            <a:r>
              <a:rPr lang="en-US" altLang="zh-CN" sz="2400" b="1" dirty="0">
                <a:solidFill>
                  <a:srgbClr val="FF0000"/>
                </a:solidFill>
                <a:latin typeface="Times New Roman" charset="0"/>
                <a:ea typeface="楷体_GB2312" charset="0"/>
                <a:cs typeface="楷体_GB2312" charset="0"/>
                <a:sym typeface="Symbol" charset="0"/>
              </a:rPr>
              <a:t>(</a:t>
            </a:r>
            <a:r>
              <a:rPr lang="en-US" altLang="zh-CN" sz="2400" b="1" i="1" dirty="0">
                <a:solidFill>
                  <a:srgbClr val="FF0000"/>
                </a:solidFill>
                <a:latin typeface="Times New Roman" charset="0"/>
                <a:ea typeface="楷体_GB2312" charset="0"/>
                <a:cs typeface="楷体_GB2312" charset="0"/>
                <a:sym typeface="Symbol" charset="0"/>
              </a:rPr>
              <a:t>P</a:t>
            </a:r>
            <a:r>
              <a:rPr lang="en-US" altLang="zh-CN" sz="2400" b="1" dirty="0">
                <a:solidFill>
                  <a:srgbClr val="FF0000"/>
                </a:solidFill>
                <a:latin typeface="Times New Roman" charset="0"/>
                <a:ea typeface="楷体_GB2312" charset="0"/>
                <a:cs typeface="楷体_GB2312" charset="0"/>
                <a:sym typeface="Symbol" charset="0"/>
              </a:rPr>
              <a:t>(</a:t>
            </a:r>
            <a:r>
              <a:rPr lang="en-US" altLang="zh-CN" sz="2400" b="1" i="1" dirty="0">
                <a:solidFill>
                  <a:srgbClr val="FF0000"/>
                </a:solidFill>
                <a:latin typeface="Times New Roman" charset="0"/>
                <a:ea typeface="楷体_GB2312" charset="0"/>
                <a:cs typeface="楷体_GB2312" charset="0"/>
                <a:sym typeface="Symbol" charset="0"/>
              </a:rPr>
              <a:t>x</a:t>
            </a:r>
            <a:r>
              <a:rPr lang="en-US" altLang="zh-CN" sz="2400" b="1" dirty="0">
                <a:solidFill>
                  <a:srgbClr val="FF0000"/>
                </a:solidFill>
                <a:latin typeface="Times New Roman" charset="0"/>
                <a:ea typeface="楷体_GB2312" charset="0"/>
                <a:cs typeface="楷体_GB2312" charset="0"/>
                <a:sym typeface="Symbol" charset="0"/>
              </a:rPr>
              <a:t>) </a:t>
            </a:r>
            <a:r>
              <a:rPr lang="en-US" altLang="zh-CN" sz="2400" b="1" dirty="0">
                <a:solidFill>
                  <a:srgbClr val="FF0000"/>
                </a:solidFill>
                <a:latin typeface="Times New Roman" charset="0"/>
                <a:cs typeface="Arial" charset="0"/>
              </a:rPr>
              <a:t>¬</a:t>
            </a:r>
            <a:r>
              <a:rPr lang="en-US" altLang="zh-CN" sz="2400" b="1" i="1" dirty="0">
                <a:solidFill>
                  <a:srgbClr val="FF0000"/>
                </a:solidFill>
                <a:latin typeface="Times New Roman" charset="0"/>
                <a:ea typeface="楷体_GB2312" charset="0"/>
                <a:cs typeface="楷体_GB2312" charset="0"/>
                <a:sym typeface="Symbol" charset="0"/>
              </a:rPr>
              <a:t>B</a:t>
            </a:r>
            <a:r>
              <a:rPr lang="en-US" altLang="zh-CN" sz="2400" b="1" dirty="0">
                <a:solidFill>
                  <a:srgbClr val="FF0000"/>
                </a:solidFill>
                <a:latin typeface="Times New Roman" charset="0"/>
                <a:ea typeface="楷体_GB2312" charset="0"/>
                <a:cs typeface="楷体_GB2312" charset="0"/>
                <a:sym typeface="Symbol" charset="0"/>
              </a:rPr>
              <a:t>(</a:t>
            </a:r>
            <a:r>
              <a:rPr lang="en-US" altLang="zh-CN" sz="2400" b="1" i="1" dirty="0">
                <a:solidFill>
                  <a:srgbClr val="FF0000"/>
                </a:solidFill>
                <a:latin typeface="Times New Roman" charset="0"/>
                <a:ea typeface="楷体_GB2312" charset="0"/>
                <a:cs typeface="楷体_GB2312" charset="0"/>
                <a:sym typeface="Symbol" charset="0"/>
              </a:rPr>
              <a:t>x</a:t>
            </a:r>
            <a:r>
              <a:rPr lang="en-US" altLang="zh-CN" sz="2400" b="1" dirty="0">
                <a:solidFill>
                  <a:srgbClr val="FF0000"/>
                </a:solidFill>
                <a:latin typeface="Times New Roman" charset="0"/>
                <a:ea typeface="楷体_GB2312" charset="0"/>
                <a:cs typeface="楷体_GB2312" charset="0"/>
                <a:sym typeface="Symbol" charset="0"/>
              </a:rPr>
              <a:t>))</a:t>
            </a:r>
          </a:p>
          <a:p>
            <a:pPr lvl="1">
              <a:lnSpc>
                <a:spcPct val="110000"/>
              </a:lnSpc>
              <a:spcBef>
                <a:spcPct val="20000"/>
              </a:spcBef>
              <a:buClr>
                <a:schemeClr val="accent2"/>
              </a:buClr>
              <a:buSzPct val="70000"/>
            </a:pPr>
            <a:endParaRPr kumimoji="1" lang="en-US" altLang="zh-CN" sz="2400" b="1" dirty="0">
              <a:latin typeface="Times New Roman" charset="0"/>
              <a:sym typeface="Symbol" charset="0"/>
            </a:endParaRPr>
          </a:p>
          <a:p>
            <a:pPr>
              <a:lnSpc>
                <a:spcPct val="110000"/>
              </a:lnSpc>
              <a:spcBef>
                <a:spcPct val="20000"/>
              </a:spcBef>
              <a:buClr>
                <a:schemeClr val="accent2"/>
              </a:buClr>
              <a:buSzPct val="70000"/>
              <a:buFont typeface="Wingdings" charset="0"/>
              <a:buChar char="l"/>
            </a:pPr>
            <a:endParaRPr kumimoji="1" lang="en-US" altLang="zh-CN" sz="2400" b="1" dirty="0">
              <a:solidFill>
                <a:srgbClr val="FF0000"/>
              </a:solidFill>
              <a:latin typeface="Times New Roman" charset="0"/>
              <a:sym typeface="Symbol" charset="0"/>
            </a:endParaRPr>
          </a:p>
          <a:p>
            <a:pPr eaLnBrk="1" hangingPunct="1">
              <a:lnSpc>
                <a:spcPct val="110000"/>
              </a:lnSpc>
              <a:spcBef>
                <a:spcPct val="40000"/>
              </a:spcBef>
              <a:buClr>
                <a:schemeClr val="tx2"/>
              </a:buClr>
              <a:buSzPct val="70000"/>
              <a:buFont typeface="Wingdings" charset="0"/>
              <a:buChar char="l"/>
            </a:pPr>
            <a:endParaRPr lang="en-US" altLang="zh-CN" sz="2800" b="1" dirty="0">
              <a:latin typeface="Times New Roman" charset="0"/>
            </a:endParaRPr>
          </a:p>
        </p:txBody>
      </p:sp>
      <p:sp>
        <p:nvSpPr>
          <p:cNvPr id="5" name="矩形标注 4"/>
          <p:cNvSpPr>
            <a:spLocks noChangeArrowheads="1"/>
          </p:cNvSpPr>
          <p:nvPr/>
        </p:nvSpPr>
        <p:spPr bwMode="auto">
          <a:xfrm>
            <a:off x="4500563" y="3500438"/>
            <a:ext cx="4248150" cy="2808287"/>
          </a:xfrm>
          <a:prstGeom prst="wedgeRectCallout">
            <a:avLst>
              <a:gd name="adj1" fmla="val -48671"/>
              <a:gd name="adj2" fmla="val 11565"/>
            </a:avLst>
          </a:prstGeom>
          <a:noFill/>
          <a:ln w="9525">
            <a:solidFill>
              <a:srgbClr val="2009CD"/>
            </a:solidFill>
            <a:round/>
            <a:headEnd/>
            <a:tailEnd/>
          </a:ln>
          <a:extLst>
            <a:ext uri="{909E8E84-426E-40dd-AFC4-6F175D3DCCD1}">
              <a14:hiddenFill xmlns:a14="http://schemas.microsoft.com/office/drawing/2010/main" xmlns="">
                <a:solidFill>
                  <a:srgbClr val="FFFFFF"/>
                </a:solidFill>
              </a14:hiddenFill>
            </a:ext>
          </a:extLst>
        </p:spPr>
        <p:txBody>
          <a:bodyPr wrap="none"/>
          <a:lstStyle/>
          <a:p>
            <a:pPr lvl="1">
              <a:lnSpc>
                <a:spcPct val="120000"/>
              </a:lnSpc>
            </a:pPr>
            <a:r>
              <a:rPr lang="en-US" altLang="zh-CN" sz="2400" b="1" i="1" dirty="0">
                <a:latin typeface="Times New Roman" charset="0"/>
                <a:ea typeface="楷体_GB2312" charset="0"/>
                <a:cs typeface="楷体_GB2312" charset="0"/>
                <a:sym typeface="Symbol" charset="0"/>
              </a:rPr>
              <a:t>C</a:t>
            </a:r>
            <a:r>
              <a:rPr lang="en-US" altLang="zh-CN" sz="2400" b="1" dirty="0">
                <a:latin typeface="Times New Roman" charset="0"/>
                <a:ea typeface="楷体_GB2312" charset="0"/>
                <a:cs typeface="楷体_GB2312" charset="0"/>
                <a:sym typeface="Symbol" charset="0"/>
              </a:rPr>
              <a:t>(</a:t>
            </a:r>
            <a:r>
              <a:rPr lang="en-US" altLang="zh-CN" sz="2400" b="1" i="1" dirty="0">
                <a:latin typeface="Times New Roman" charset="0"/>
                <a:ea typeface="楷体_GB2312" charset="0"/>
                <a:cs typeface="楷体_GB2312" charset="0"/>
                <a:sym typeface="Symbol" charset="0"/>
              </a:rPr>
              <a:t>a</a:t>
            </a:r>
            <a:r>
              <a:rPr lang="en-US" altLang="zh-CN" sz="2400" b="1" dirty="0">
                <a:latin typeface="Times New Roman" charset="0"/>
                <a:ea typeface="楷体_GB2312" charset="0"/>
                <a:cs typeface="楷体_GB2312" charset="0"/>
                <a:sym typeface="Symbol" charset="0"/>
              </a:rPr>
              <a:t>) </a:t>
            </a:r>
            <a:r>
              <a:rPr lang="en-US" altLang="zh-CN" sz="2400" b="1" dirty="0">
                <a:latin typeface="Times New Roman" charset="0"/>
                <a:cs typeface="Arial" charset="0"/>
              </a:rPr>
              <a:t>¬</a:t>
            </a:r>
            <a:r>
              <a:rPr lang="en-US" altLang="zh-CN" sz="2400" b="1" i="1" dirty="0">
                <a:latin typeface="Times New Roman" charset="0"/>
                <a:ea typeface="楷体_GB2312" charset="0"/>
                <a:cs typeface="楷体_GB2312" charset="0"/>
                <a:sym typeface="Symbol" charset="0"/>
              </a:rPr>
              <a:t>B</a:t>
            </a:r>
            <a:r>
              <a:rPr lang="en-US" altLang="zh-CN" sz="2400" b="1" dirty="0">
                <a:latin typeface="Times New Roman" charset="0"/>
                <a:ea typeface="楷体_GB2312" charset="0"/>
                <a:cs typeface="楷体_GB2312" charset="0"/>
                <a:sym typeface="Symbol" charset="0"/>
              </a:rPr>
              <a:t>(</a:t>
            </a:r>
            <a:r>
              <a:rPr lang="en-US" altLang="zh-CN" sz="2400" b="1" i="1" dirty="0">
                <a:latin typeface="Times New Roman" charset="0"/>
                <a:ea typeface="楷体_GB2312" charset="0"/>
                <a:cs typeface="楷体_GB2312" charset="0"/>
                <a:sym typeface="Symbol" charset="0"/>
              </a:rPr>
              <a:t>a</a:t>
            </a:r>
            <a:r>
              <a:rPr lang="en-US" altLang="zh-CN" sz="2400" b="1" dirty="0">
                <a:latin typeface="Times New Roman" charset="0"/>
                <a:ea typeface="楷体_GB2312" charset="0"/>
                <a:cs typeface="楷体_GB2312" charset="0"/>
                <a:sym typeface="Symbol" charset="0"/>
              </a:rPr>
              <a:t>)         </a:t>
            </a:r>
            <a:r>
              <a:rPr lang="zh-CN" altLang="en-US" sz="2400" b="1" dirty="0">
                <a:solidFill>
                  <a:srgbClr val="2009CD"/>
                </a:solidFill>
                <a:latin typeface="Times New Roman" charset="0"/>
                <a:cs typeface="Arial" charset="0"/>
              </a:rPr>
              <a:t>存在例示</a:t>
            </a:r>
            <a:endParaRPr kumimoji="1" lang="en-US" altLang="zh-CN" sz="2400" b="1" dirty="0">
              <a:solidFill>
                <a:srgbClr val="2009CD"/>
              </a:solidFill>
              <a:latin typeface="Times New Roman" charset="0"/>
              <a:sym typeface="Wingdings" charset="0"/>
            </a:endParaRPr>
          </a:p>
          <a:p>
            <a:pPr lvl="1">
              <a:lnSpc>
                <a:spcPct val="120000"/>
              </a:lnSpc>
            </a:pPr>
            <a:r>
              <a:rPr lang="en-US" altLang="zh-CN" sz="2400" b="1" i="1" dirty="0">
                <a:latin typeface="Times New Roman" charset="0"/>
                <a:ea typeface="楷体_GB2312" charset="0"/>
                <a:cs typeface="楷体_GB2312" charset="0"/>
                <a:sym typeface="Symbol" charset="0"/>
              </a:rPr>
              <a:t>C</a:t>
            </a:r>
            <a:r>
              <a:rPr lang="en-US" altLang="zh-CN" sz="2400" b="1" dirty="0">
                <a:latin typeface="Times New Roman" charset="0"/>
                <a:ea typeface="楷体_GB2312" charset="0"/>
                <a:cs typeface="楷体_GB2312" charset="0"/>
                <a:sym typeface="Symbol" charset="0"/>
              </a:rPr>
              <a:t>(</a:t>
            </a:r>
            <a:r>
              <a:rPr lang="en-US" altLang="zh-CN" sz="2400" b="1" i="1" dirty="0">
                <a:latin typeface="Times New Roman" charset="0"/>
                <a:ea typeface="楷体_GB2312" charset="0"/>
                <a:cs typeface="楷体_GB2312" charset="0"/>
                <a:sym typeface="Symbol" charset="0"/>
              </a:rPr>
              <a:t>a</a:t>
            </a:r>
            <a:r>
              <a:rPr lang="en-US" altLang="zh-CN" sz="2400" b="1" dirty="0">
                <a:latin typeface="Times New Roman" charset="0"/>
                <a:ea typeface="楷体_GB2312" charset="0"/>
                <a:cs typeface="楷体_GB2312" charset="0"/>
                <a:sym typeface="Symbol" charset="0"/>
              </a:rPr>
              <a:t>)                      </a:t>
            </a:r>
            <a:r>
              <a:rPr lang="zh-CN" altLang="en-US" sz="2400" b="1" dirty="0">
                <a:solidFill>
                  <a:srgbClr val="2009CD"/>
                </a:solidFill>
                <a:latin typeface="Times New Roman" charset="0"/>
                <a:cs typeface="Arial" charset="0"/>
              </a:rPr>
              <a:t>化简</a:t>
            </a:r>
          </a:p>
          <a:p>
            <a:pPr lvl="1">
              <a:lnSpc>
                <a:spcPct val="120000"/>
              </a:lnSpc>
            </a:pPr>
            <a:r>
              <a:rPr lang="en-US" altLang="zh-CN" sz="2400" b="1" i="1" dirty="0">
                <a:latin typeface="Times New Roman" charset="0"/>
                <a:ea typeface="楷体_GB2312" charset="0"/>
                <a:cs typeface="楷体_GB2312" charset="0"/>
                <a:sym typeface="Symbol" charset="0"/>
              </a:rPr>
              <a:t>C</a:t>
            </a:r>
            <a:r>
              <a:rPr lang="en-US" altLang="zh-CN" sz="2400" b="1" dirty="0">
                <a:latin typeface="Times New Roman" charset="0"/>
                <a:ea typeface="楷体_GB2312" charset="0"/>
                <a:cs typeface="楷体_GB2312" charset="0"/>
                <a:sym typeface="Symbol" charset="0"/>
              </a:rPr>
              <a:t>(</a:t>
            </a:r>
            <a:r>
              <a:rPr lang="en-US" altLang="zh-CN" sz="2400" b="1" i="1" dirty="0">
                <a:latin typeface="Times New Roman" charset="0"/>
                <a:ea typeface="楷体_GB2312" charset="0"/>
                <a:cs typeface="楷体_GB2312" charset="0"/>
                <a:sym typeface="Symbol" charset="0"/>
              </a:rPr>
              <a:t>a</a:t>
            </a:r>
            <a:r>
              <a:rPr lang="en-US" altLang="zh-CN" sz="2400" b="1" dirty="0">
                <a:latin typeface="Times New Roman" charset="0"/>
                <a:ea typeface="楷体_GB2312" charset="0"/>
                <a:cs typeface="楷体_GB2312" charset="0"/>
                <a:sym typeface="Symbol" charset="0"/>
              </a:rPr>
              <a:t>)</a:t>
            </a:r>
            <a:r>
              <a:rPr kumimoji="1" lang="en-US" altLang="zh-CN" sz="2400" b="1" dirty="0">
                <a:latin typeface="Times New Roman" charset="0"/>
                <a:sym typeface="Symbol" charset="0"/>
              </a:rPr>
              <a:t></a:t>
            </a:r>
            <a:r>
              <a:rPr lang="en-US" altLang="zh-CN" sz="2400" b="1" i="1" dirty="0">
                <a:latin typeface="Times New Roman" charset="0"/>
                <a:ea typeface="楷体_GB2312" charset="0"/>
                <a:cs typeface="楷体_GB2312" charset="0"/>
                <a:sym typeface="Symbol" charset="0"/>
              </a:rPr>
              <a:t> P</a:t>
            </a:r>
            <a:r>
              <a:rPr lang="en-US" altLang="zh-CN" sz="2400" b="1" dirty="0">
                <a:latin typeface="Times New Roman" charset="0"/>
                <a:ea typeface="楷体_GB2312" charset="0"/>
                <a:cs typeface="楷体_GB2312" charset="0"/>
                <a:sym typeface="Symbol" charset="0"/>
              </a:rPr>
              <a:t>(</a:t>
            </a:r>
            <a:r>
              <a:rPr lang="en-US" altLang="zh-CN" sz="2400" b="1" i="1" dirty="0">
                <a:latin typeface="Times New Roman" charset="0"/>
                <a:ea typeface="楷体_GB2312" charset="0"/>
                <a:cs typeface="楷体_GB2312" charset="0"/>
                <a:sym typeface="Symbol" charset="0"/>
              </a:rPr>
              <a:t>a</a:t>
            </a:r>
            <a:r>
              <a:rPr lang="en-US" altLang="zh-CN" sz="2400" b="1" dirty="0">
                <a:latin typeface="Times New Roman" charset="0"/>
                <a:ea typeface="楷体_GB2312" charset="0"/>
                <a:cs typeface="楷体_GB2312" charset="0"/>
                <a:sym typeface="Symbol" charset="0"/>
              </a:rPr>
              <a:t>)          </a:t>
            </a:r>
            <a:r>
              <a:rPr lang="zh-CN" altLang="en-US" sz="2400" b="1" dirty="0">
                <a:solidFill>
                  <a:srgbClr val="2009CD"/>
                </a:solidFill>
                <a:latin typeface="Times New Roman" charset="0"/>
                <a:ea typeface="楷体_GB2312" charset="0"/>
                <a:cs typeface="楷体_GB2312" charset="0"/>
                <a:sym typeface="Symbol" charset="0"/>
              </a:rPr>
              <a:t>全称</a:t>
            </a:r>
            <a:r>
              <a:rPr lang="zh-CN" altLang="en-US" sz="2400" b="1" dirty="0">
                <a:solidFill>
                  <a:srgbClr val="2009CD"/>
                </a:solidFill>
                <a:latin typeface="Times New Roman" charset="0"/>
                <a:cs typeface="Arial" charset="0"/>
              </a:rPr>
              <a:t>例示</a:t>
            </a:r>
            <a:endParaRPr lang="en-US" altLang="zh-CN" sz="2400" b="1" dirty="0">
              <a:solidFill>
                <a:srgbClr val="2009CD"/>
              </a:solidFill>
              <a:latin typeface="Times New Roman" charset="0"/>
              <a:ea typeface="楷体_GB2312" charset="0"/>
              <a:cs typeface="楷体_GB2312" charset="0"/>
              <a:sym typeface="Symbol" charset="0"/>
            </a:endParaRPr>
          </a:p>
          <a:p>
            <a:pPr lvl="1">
              <a:lnSpc>
                <a:spcPct val="120000"/>
              </a:lnSpc>
            </a:pPr>
            <a:r>
              <a:rPr lang="en-US" altLang="zh-CN" sz="2400" b="1" dirty="0">
                <a:solidFill>
                  <a:srgbClr val="2009CD"/>
                </a:solidFill>
                <a:latin typeface="Times New Roman" charset="0"/>
                <a:ea typeface="楷体_GB2312" charset="0"/>
                <a:cs typeface="楷体_GB2312" charset="0"/>
                <a:sym typeface="Symbol" charset="0"/>
              </a:rPr>
              <a:t> </a:t>
            </a:r>
            <a:r>
              <a:rPr lang="en-US" altLang="zh-CN" sz="2400" b="1" i="1" dirty="0">
                <a:latin typeface="Times New Roman" charset="0"/>
                <a:ea typeface="楷体_GB2312" charset="0"/>
                <a:cs typeface="楷体_GB2312" charset="0"/>
                <a:sym typeface="Symbol" charset="0"/>
              </a:rPr>
              <a:t>P</a:t>
            </a:r>
            <a:r>
              <a:rPr lang="en-US" altLang="zh-CN" sz="2400" b="1" dirty="0">
                <a:latin typeface="Times New Roman" charset="0"/>
                <a:ea typeface="楷体_GB2312" charset="0"/>
                <a:cs typeface="楷体_GB2312" charset="0"/>
                <a:sym typeface="Symbol" charset="0"/>
              </a:rPr>
              <a:t>(</a:t>
            </a:r>
            <a:r>
              <a:rPr lang="en-US" altLang="zh-CN" sz="2400" b="1" i="1" dirty="0">
                <a:latin typeface="Times New Roman" charset="0"/>
                <a:ea typeface="楷体_GB2312" charset="0"/>
                <a:cs typeface="楷体_GB2312" charset="0"/>
                <a:sym typeface="Symbol" charset="0"/>
              </a:rPr>
              <a:t>a</a:t>
            </a:r>
            <a:r>
              <a:rPr lang="en-US" altLang="zh-CN" sz="2400" b="1" dirty="0">
                <a:latin typeface="Times New Roman" charset="0"/>
                <a:ea typeface="楷体_GB2312" charset="0"/>
                <a:cs typeface="楷体_GB2312" charset="0"/>
                <a:sym typeface="Symbol" charset="0"/>
              </a:rPr>
              <a:t>)</a:t>
            </a:r>
            <a:r>
              <a:rPr lang="en-US" altLang="zh-CN" sz="2400" b="1" i="1" dirty="0">
                <a:solidFill>
                  <a:srgbClr val="2009CD"/>
                </a:solidFill>
                <a:latin typeface="Times New Roman" charset="0"/>
                <a:ea typeface="楷体_GB2312" charset="0"/>
                <a:cs typeface="楷体_GB2312" charset="0"/>
                <a:sym typeface="Symbol" charset="0"/>
              </a:rPr>
              <a:t>                     </a:t>
            </a:r>
            <a:r>
              <a:rPr lang="zh-CN" altLang="en-US" sz="2400" b="1" dirty="0">
                <a:solidFill>
                  <a:srgbClr val="2009CD"/>
                </a:solidFill>
                <a:latin typeface="Times New Roman" charset="0"/>
                <a:ea typeface="楷体_GB2312" charset="0"/>
                <a:cs typeface="楷体_GB2312" charset="0"/>
                <a:sym typeface="Symbol" charset="0"/>
              </a:rPr>
              <a:t>假言推理</a:t>
            </a:r>
            <a:endParaRPr lang="en-US" altLang="zh-CN" sz="2400" b="1" dirty="0">
              <a:solidFill>
                <a:srgbClr val="2009CD"/>
              </a:solidFill>
              <a:latin typeface="Times New Roman" charset="0"/>
              <a:ea typeface="楷体_GB2312" charset="0"/>
              <a:cs typeface="楷体_GB2312" charset="0"/>
              <a:sym typeface="Symbol" charset="0"/>
            </a:endParaRPr>
          </a:p>
          <a:p>
            <a:pPr lvl="1">
              <a:lnSpc>
                <a:spcPct val="120000"/>
              </a:lnSpc>
            </a:pPr>
            <a:r>
              <a:rPr lang="en-US" altLang="zh-CN" sz="2400" b="1" dirty="0">
                <a:latin typeface="Times New Roman" charset="0"/>
                <a:cs typeface="Arial" charset="0"/>
              </a:rPr>
              <a:t>¬</a:t>
            </a:r>
            <a:r>
              <a:rPr lang="en-US" altLang="zh-CN" sz="2400" b="1" i="1" dirty="0">
                <a:latin typeface="Times New Roman" charset="0"/>
                <a:ea typeface="楷体_GB2312" charset="0"/>
                <a:cs typeface="楷体_GB2312" charset="0"/>
                <a:sym typeface="Symbol" charset="0"/>
              </a:rPr>
              <a:t>B</a:t>
            </a:r>
            <a:r>
              <a:rPr lang="en-US" altLang="zh-CN" sz="2400" b="1" dirty="0">
                <a:latin typeface="Times New Roman" charset="0"/>
                <a:ea typeface="楷体_GB2312" charset="0"/>
                <a:cs typeface="楷体_GB2312" charset="0"/>
                <a:sym typeface="Symbol" charset="0"/>
              </a:rPr>
              <a:t>(</a:t>
            </a:r>
            <a:r>
              <a:rPr lang="en-US" altLang="zh-CN" sz="2400" b="1" i="1" dirty="0">
                <a:latin typeface="Times New Roman" charset="0"/>
                <a:ea typeface="楷体_GB2312" charset="0"/>
                <a:cs typeface="楷体_GB2312" charset="0"/>
                <a:sym typeface="Symbol" charset="0"/>
              </a:rPr>
              <a:t>a</a:t>
            </a:r>
            <a:r>
              <a:rPr lang="en-US" altLang="zh-CN" sz="2400" b="1" dirty="0">
                <a:latin typeface="Times New Roman" charset="0"/>
                <a:ea typeface="楷体_GB2312" charset="0"/>
                <a:cs typeface="楷体_GB2312" charset="0"/>
                <a:sym typeface="Symbol" charset="0"/>
              </a:rPr>
              <a:t>)                    </a:t>
            </a:r>
            <a:r>
              <a:rPr lang="zh-CN" altLang="en-US" sz="2400" b="1" dirty="0">
                <a:solidFill>
                  <a:srgbClr val="2009CD"/>
                </a:solidFill>
                <a:latin typeface="Times New Roman" charset="0"/>
                <a:cs typeface="Arial" charset="0"/>
              </a:rPr>
              <a:t>化简</a:t>
            </a:r>
            <a:endParaRPr lang="en-US" altLang="zh-CN" sz="2400" b="1" dirty="0">
              <a:solidFill>
                <a:srgbClr val="2009CD"/>
              </a:solidFill>
              <a:latin typeface="Times New Roman" charset="0"/>
              <a:cs typeface="Arial" charset="0"/>
            </a:endParaRPr>
          </a:p>
          <a:p>
            <a:pPr lvl="1">
              <a:lnSpc>
                <a:spcPct val="120000"/>
              </a:lnSpc>
            </a:pPr>
            <a:r>
              <a:rPr lang="en-US" altLang="zh-CN" sz="2400" b="1" dirty="0">
                <a:latin typeface="Times New Roman" charset="0"/>
                <a:sym typeface="Symbol" charset="0"/>
              </a:rPr>
              <a:t></a:t>
            </a:r>
            <a:r>
              <a:rPr lang="en-US" altLang="zh-CN" sz="2400" b="1" i="1" dirty="0">
                <a:latin typeface="Times New Roman" charset="0"/>
                <a:sym typeface="Symbol" charset="0"/>
              </a:rPr>
              <a:t>x</a:t>
            </a:r>
            <a:r>
              <a:rPr lang="en-US" altLang="zh-CN" sz="2400" b="1" dirty="0">
                <a:latin typeface="Times New Roman" charset="0"/>
                <a:ea typeface="楷体_GB2312" charset="0"/>
                <a:cs typeface="楷体_GB2312" charset="0"/>
                <a:sym typeface="Symbol" charset="0"/>
              </a:rPr>
              <a:t>(</a:t>
            </a:r>
            <a:r>
              <a:rPr lang="en-US" altLang="zh-CN" sz="2400" b="1" i="1" dirty="0">
                <a:latin typeface="Times New Roman" charset="0"/>
                <a:ea typeface="楷体_GB2312" charset="0"/>
                <a:cs typeface="楷体_GB2312" charset="0"/>
                <a:sym typeface="Symbol" charset="0"/>
              </a:rPr>
              <a:t>P</a:t>
            </a:r>
            <a:r>
              <a:rPr lang="en-US" altLang="zh-CN" sz="2400" b="1" dirty="0">
                <a:latin typeface="Times New Roman" charset="0"/>
                <a:ea typeface="楷体_GB2312" charset="0"/>
                <a:cs typeface="楷体_GB2312" charset="0"/>
                <a:sym typeface="Symbol" charset="0"/>
              </a:rPr>
              <a:t>(</a:t>
            </a:r>
            <a:r>
              <a:rPr lang="en-US" altLang="zh-CN" sz="2400" b="1" i="1" dirty="0">
                <a:latin typeface="Times New Roman" charset="0"/>
                <a:ea typeface="楷体_GB2312" charset="0"/>
                <a:cs typeface="楷体_GB2312" charset="0"/>
                <a:sym typeface="Symbol" charset="0"/>
              </a:rPr>
              <a:t>x</a:t>
            </a:r>
            <a:r>
              <a:rPr lang="en-US" altLang="zh-CN" sz="2400" b="1" dirty="0">
                <a:latin typeface="Times New Roman" charset="0"/>
                <a:ea typeface="楷体_GB2312" charset="0"/>
                <a:cs typeface="楷体_GB2312" charset="0"/>
                <a:sym typeface="Symbol" charset="0"/>
              </a:rPr>
              <a:t>) </a:t>
            </a:r>
            <a:r>
              <a:rPr lang="en-US" altLang="zh-CN" sz="2400" b="1" dirty="0">
                <a:latin typeface="Times New Roman" charset="0"/>
                <a:cs typeface="Arial" charset="0"/>
              </a:rPr>
              <a:t>¬</a:t>
            </a:r>
            <a:r>
              <a:rPr lang="en-US" altLang="zh-CN" sz="2400" b="1" i="1" dirty="0">
                <a:latin typeface="Times New Roman" charset="0"/>
                <a:ea typeface="楷体_GB2312" charset="0"/>
                <a:cs typeface="楷体_GB2312" charset="0"/>
                <a:sym typeface="Symbol" charset="0"/>
              </a:rPr>
              <a:t>B</a:t>
            </a:r>
            <a:r>
              <a:rPr lang="en-US" altLang="zh-CN" sz="2400" b="1" dirty="0">
                <a:latin typeface="Times New Roman" charset="0"/>
                <a:ea typeface="楷体_GB2312" charset="0"/>
                <a:cs typeface="楷体_GB2312" charset="0"/>
                <a:sym typeface="Symbol" charset="0"/>
              </a:rPr>
              <a:t>(</a:t>
            </a:r>
            <a:r>
              <a:rPr lang="en-US" altLang="zh-CN" sz="2400" b="1" i="1" dirty="0">
                <a:latin typeface="Times New Roman" charset="0"/>
                <a:ea typeface="楷体_GB2312" charset="0"/>
                <a:cs typeface="楷体_GB2312" charset="0"/>
                <a:sym typeface="Symbol" charset="0"/>
              </a:rPr>
              <a:t>x</a:t>
            </a:r>
            <a:r>
              <a:rPr lang="en-US" altLang="zh-CN" sz="2400" b="1" dirty="0">
                <a:latin typeface="Times New Roman" charset="0"/>
                <a:ea typeface="楷体_GB2312" charset="0"/>
                <a:cs typeface="楷体_GB2312" charset="0"/>
                <a:sym typeface="Symbol" charset="0"/>
              </a:rPr>
              <a:t>))</a:t>
            </a:r>
            <a:r>
              <a:rPr lang="zh-CN" altLang="en-US" sz="2400" b="1" dirty="0">
                <a:latin typeface="Times New Roman" charset="0"/>
                <a:cs typeface="Arial" charset="0"/>
              </a:rPr>
              <a:t>   </a:t>
            </a:r>
            <a:r>
              <a:rPr lang="zh-CN" altLang="en-US" sz="2400" b="1" dirty="0">
                <a:solidFill>
                  <a:srgbClr val="2009CD"/>
                </a:solidFill>
                <a:latin typeface="Times New Roman" charset="0"/>
                <a:cs typeface="Arial" charset="0"/>
              </a:rPr>
              <a:t>存在生成</a:t>
            </a:r>
            <a:endParaRPr lang="en-US" altLang="zh-CN" sz="2400" b="1" dirty="0">
              <a:solidFill>
                <a:srgbClr val="FF0000"/>
              </a:solidFill>
              <a:latin typeface="Times New Roman" charset="0"/>
              <a:ea typeface="楷体_GB2312" charset="0"/>
              <a:cs typeface="楷体_GB2312" charset="0"/>
              <a:sym typeface="Symbol" charset="0"/>
            </a:endParaRPr>
          </a:p>
          <a:p>
            <a:pPr lvl="1">
              <a:lnSpc>
                <a:spcPct val="120000"/>
              </a:lnSpc>
            </a:pPr>
            <a:endParaRPr lang="zh-CN" altLang="en-US" sz="2400" b="1" dirty="0">
              <a:solidFill>
                <a:srgbClr val="2009CD"/>
              </a:solidFill>
              <a:latin typeface="Times New Roman" charset="0"/>
              <a:cs typeface="Arial" charset="0"/>
            </a:endParaRPr>
          </a:p>
          <a:p>
            <a:pPr lvl="1">
              <a:lnSpc>
                <a:spcPct val="120000"/>
              </a:lnSpc>
            </a:pPr>
            <a:endParaRPr lang="en-US" altLang="zh-CN" sz="2400" b="1" dirty="0">
              <a:solidFill>
                <a:srgbClr val="2009CD"/>
              </a:solidFill>
              <a:latin typeface="Times New Roman" charset="0"/>
              <a:ea typeface="楷体_GB2312" charset="0"/>
              <a:cs typeface="楷体_GB2312" charset="0"/>
              <a:sym typeface="Symbol" charset="0"/>
            </a:endParaRPr>
          </a:p>
          <a:p>
            <a:pPr lvl="1"/>
            <a:endParaRPr lang="en-US" altLang="zh-CN" sz="2400" b="1" dirty="0">
              <a:latin typeface="Times New Roman" charset="0"/>
              <a:ea typeface="楷体_GB2312" charset="0"/>
              <a:cs typeface="楷体_GB2312" charset="0"/>
              <a:sym typeface="Symbol" charset="0"/>
            </a:endParaRPr>
          </a:p>
          <a:p>
            <a:pPr lvl="1"/>
            <a:r>
              <a:rPr lang="zh-CN" altLang="en-US" sz="2400" b="1" i="1" dirty="0">
                <a:latin typeface="Times New Roman" charset="0"/>
                <a:cs typeface="Arial" charset="0"/>
              </a:rPr>
              <a:t> </a:t>
            </a:r>
            <a:endParaRPr lang="en-US" altLang="zh-CN" sz="2400" b="1" dirty="0">
              <a:solidFill>
                <a:srgbClr val="FF0000"/>
              </a:solidFill>
              <a:latin typeface="Times New Roman" charset="0"/>
              <a:cs typeface="Arial" charset="0"/>
              <a:sym typeface="Symbol" charset="0"/>
            </a:endParaRPr>
          </a:p>
        </p:txBody>
      </p:sp>
    </p:spTree>
    <p:extLst>
      <p:ext uri="{BB962C8B-B14F-4D97-AF65-F5344CB8AC3E}">
        <p14:creationId xmlns:p14="http://schemas.microsoft.com/office/powerpoint/2010/main" val="110340863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ox(i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标题 1"/>
          <p:cNvSpPr>
            <a:spLocks noGrp="1"/>
          </p:cNvSpPr>
          <p:nvPr>
            <p:ph type="title"/>
          </p:nvPr>
        </p:nvSpPr>
        <p:spPr/>
        <p:txBody>
          <a:bodyPr/>
          <a:lstStyle/>
          <a:p>
            <a:r>
              <a:rPr lang="zh-CN" altLang="en-US" smtClean="0"/>
              <a:t>引言</a:t>
            </a:r>
            <a:endParaRPr lang="zh-CN" altLang="en-US"/>
          </a:p>
        </p:txBody>
      </p:sp>
      <p:sp>
        <p:nvSpPr>
          <p:cNvPr id="18434" name="内容占位符 2"/>
          <p:cNvSpPr>
            <a:spLocks noGrp="1"/>
          </p:cNvSpPr>
          <p:nvPr>
            <p:ph idx="1"/>
          </p:nvPr>
        </p:nvSpPr>
        <p:spPr/>
        <p:txBody>
          <a:bodyPr/>
          <a:lstStyle/>
          <a:p>
            <a:r>
              <a:rPr lang="zh-CN" altLang="en-US" smtClean="0"/>
              <a:t>例：</a:t>
            </a:r>
            <a:endParaRPr lang="en-US" altLang="zh-CN" smtClean="0"/>
          </a:p>
          <a:p>
            <a:pPr lvl="1"/>
            <a:r>
              <a:rPr lang="zh-CN" altLang="en-US" smtClean="0"/>
              <a:t>人都要死的</a:t>
            </a:r>
            <a:endParaRPr lang="en-US" altLang="zh-CN" smtClean="0"/>
          </a:p>
          <a:p>
            <a:pPr lvl="1"/>
            <a:r>
              <a:rPr lang="zh-CN" altLang="en-US" smtClean="0"/>
              <a:t>苏格拉底是人</a:t>
            </a:r>
            <a:endParaRPr lang="en-US" altLang="zh-CN" smtClean="0"/>
          </a:p>
          <a:p>
            <a:pPr lvl="1"/>
            <a:r>
              <a:rPr lang="zh-CN" altLang="en-US" smtClean="0"/>
              <a:t>苏格拉底要死的</a:t>
            </a:r>
            <a:endParaRPr lang="en-US" altLang="zh-CN" smtClean="0"/>
          </a:p>
          <a:p>
            <a:pPr lvl="1"/>
            <a:endParaRPr lang="en-US" altLang="zh-CN" smtClean="0"/>
          </a:p>
          <a:p>
            <a:pPr lvl="1"/>
            <a:r>
              <a:rPr lang="zh-CN" altLang="en-US" smtClean="0"/>
              <a:t>命题逻辑无法处理！</a:t>
            </a:r>
            <a:endParaRPr lang="zh-CN" alt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4"/>
          <p:cNvSpPr>
            <a:spLocks noGrp="1" noChangeArrowheads="1"/>
          </p:cNvSpPr>
          <p:nvPr>
            <p:ph type="title" idx="4294967295"/>
          </p:nvPr>
        </p:nvSpPr>
        <p:spPr>
          <a:xfrm>
            <a:off x="506413" y="722313"/>
            <a:ext cx="8637587" cy="762000"/>
          </a:xfrm>
        </p:spPr>
        <p:txBody>
          <a:bodyPr/>
          <a:lstStyle/>
          <a:p>
            <a:pPr eaLnBrk="1" hangingPunct="1"/>
            <a:r>
              <a:rPr lang="en-US" altLang="zh-CN">
                <a:latin typeface="Times New Roman" charset="0"/>
              </a:rPr>
              <a:t>Prolog</a:t>
            </a:r>
            <a:r>
              <a:rPr lang="zh-CN" altLang="en-US">
                <a:latin typeface="Times New Roman" charset="0"/>
              </a:rPr>
              <a:t>（</a:t>
            </a:r>
            <a:r>
              <a:rPr lang="en-US" altLang="zh-CN">
                <a:latin typeface="Times New Roman" charset="0"/>
              </a:rPr>
              <a:t>Programming in Logic</a:t>
            </a:r>
            <a:r>
              <a:rPr lang="zh-CN" altLang="en-US">
                <a:latin typeface="Times New Roman" charset="0"/>
              </a:rPr>
              <a:t>）</a:t>
            </a:r>
          </a:p>
        </p:txBody>
      </p:sp>
      <p:sp>
        <p:nvSpPr>
          <p:cNvPr id="39938" name="Rectangle 3"/>
          <p:cNvSpPr txBox="1">
            <a:spLocks noChangeArrowheads="1"/>
          </p:cNvSpPr>
          <p:nvPr/>
        </p:nvSpPr>
        <p:spPr bwMode="auto">
          <a:xfrm>
            <a:off x="468313" y="1628775"/>
            <a:ext cx="8424862" cy="489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charset="0"/>
                <a:ea typeface="宋体" charset="-122"/>
              </a:defRPr>
            </a:lvl1pPr>
            <a:lvl2pPr marL="800100" indent="-34290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lnSpc>
                <a:spcPct val="120000"/>
              </a:lnSpc>
              <a:buClr>
                <a:schemeClr val="tx2"/>
              </a:buClr>
              <a:buSzPct val="70000"/>
              <a:buFont typeface="Wingdings" charset="2"/>
              <a:buChar char="l"/>
            </a:pPr>
            <a:r>
              <a:rPr lang="zh-CN" altLang="en-US" sz="2400" b="1" dirty="0">
                <a:latin typeface="Times New Roman" charset="0"/>
                <a:ea typeface="楷体" panose="02010609060101010101" pitchFamily="49" charset="-122"/>
                <a:sym typeface="Symbol" charset="2"/>
              </a:rPr>
              <a:t>若教授</a:t>
            </a:r>
            <a:r>
              <a:rPr lang="en-US" altLang="zh-CN" sz="2400" b="1" dirty="0">
                <a:latin typeface="Times New Roman" charset="0"/>
                <a:ea typeface="楷体" panose="02010609060101010101" pitchFamily="49" charset="-122"/>
                <a:sym typeface="Symbol" charset="2"/>
              </a:rPr>
              <a:t>p</a:t>
            </a:r>
            <a:r>
              <a:rPr lang="zh-CN" altLang="en-US" sz="2400" b="1" dirty="0">
                <a:latin typeface="Times New Roman" charset="0"/>
                <a:ea typeface="楷体" panose="02010609060101010101" pitchFamily="49" charset="-122"/>
                <a:sym typeface="Symbol" charset="2"/>
              </a:rPr>
              <a:t>是课程</a:t>
            </a:r>
            <a:r>
              <a:rPr lang="en-US" altLang="zh-CN" sz="2400" b="1" dirty="0">
                <a:latin typeface="Times New Roman" charset="0"/>
                <a:ea typeface="楷体" panose="02010609060101010101" pitchFamily="49" charset="-122"/>
                <a:sym typeface="Symbol" charset="2"/>
              </a:rPr>
              <a:t>c</a:t>
            </a:r>
            <a:r>
              <a:rPr lang="zh-CN" altLang="en-US" sz="2400" b="1" dirty="0">
                <a:latin typeface="Times New Roman" charset="0"/>
                <a:ea typeface="楷体" panose="02010609060101010101" pitchFamily="49" charset="-122"/>
                <a:sym typeface="Symbol" charset="2"/>
              </a:rPr>
              <a:t>的老师，学生</a:t>
            </a:r>
            <a:r>
              <a:rPr lang="en-US" altLang="zh-CN" sz="2400" b="1" dirty="0">
                <a:latin typeface="Times New Roman" charset="0"/>
                <a:ea typeface="楷体" panose="02010609060101010101" pitchFamily="49" charset="-122"/>
                <a:sym typeface="Symbol" charset="2"/>
              </a:rPr>
              <a:t>s</a:t>
            </a:r>
            <a:r>
              <a:rPr lang="zh-CN" altLang="en-US" sz="2400" b="1" dirty="0">
                <a:latin typeface="Times New Roman" charset="0"/>
                <a:ea typeface="楷体" panose="02010609060101010101" pitchFamily="49" charset="-122"/>
                <a:sym typeface="Symbol" charset="2"/>
              </a:rPr>
              <a:t>注册课程</a:t>
            </a:r>
            <a:r>
              <a:rPr lang="en-US" altLang="zh-CN" sz="2400" b="1" dirty="0">
                <a:latin typeface="Times New Roman" charset="0"/>
                <a:ea typeface="楷体" panose="02010609060101010101" pitchFamily="49" charset="-122"/>
                <a:sym typeface="Symbol" charset="2"/>
              </a:rPr>
              <a:t>c</a:t>
            </a:r>
            <a:r>
              <a:rPr lang="zh-CN" altLang="en-US" sz="2400" b="1" dirty="0">
                <a:latin typeface="Times New Roman" charset="0"/>
                <a:ea typeface="楷体" panose="02010609060101010101" pitchFamily="49" charset="-122"/>
                <a:sym typeface="Symbol" charset="2"/>
              </a:rPr>
              <a:t>，则</a:t>
            </a:r>
            <a:r>
              <a:rPr lang="en-US" altLang="zh-CN" sz="2400" b="1" dirty="0">
                <a:latin typeface="Times New Roman" charset="0"/>
                <a:ea typeface="楷体" panose="02010609060101010101" pitchFamily="49" charset="-122"/>
                <a:sym typeface="Symbol" charset="2"/>
              </a:rPr>
              <a:t>p</a:t>
            </a:r>
            <a:r>
              <a:rPr lang="zh-CN" altLang="en-US" sz="2400" b="1" dirty="0">
                <a:latin typeface="Times New Roman" charset="0"/>
                <a:ea typeface="楷体" panose="02010609060101010101" pitchFamily="49" charset="-122"/>
                <a:sym typeface="Symbol" charset="2"/>
              </a:rPr>
              <a:t>教</a:t>
            </a:r>
            <a:r>
              <a:rPr lang="en-US" altLang="zh-CN" sz="2400" b="1" dirty="0">
                <a:latin typeface="Times New Roman" charset="0"/>
                <a:ea typeface="楷体" panose="02010609060101010101" pitchFamily="49" charset="-122"/>
                <a:sym typeface="Symbol" charset="2"/>
              </a:rPr>
              <a:t>s</a:t>
            </a:r>
            <a:r>
              <a:rPr lang="zh-CN" altLang="en-US" sz="2400" b="1" dirty="0">
                <a:latin typeface="Times New Roman" charset="0"/>
                <a:ea typeface="楷体" panose="02010609060101010101" pitchFamily="49" charset="-122"/>
                <a:sym typeface="Symbol" charset="2"/>
              </a:rPr>
              <a:t>。</a:t>
            </a:r>
            <a:endParaRPr lang="en-US" altLang="zh-CN" sz="2400" b="1" dirty="0">
              <a:latin typeface="Times New Roman" charset="0"/>
              <a:ea typeface="楷体" panose="02010609060101010101" pitchFamily="49" charset="-122"/>
              <a:sym typeface="Symbol" charset="2"/>
            </a:endParaRPr>
          </a:p>
          <a:p>
            <a:pPr lvl="1" eaLnBrk="1" hangingPunct="1">
              <a:lnSpc>
                <a:spcPct val="120000"/>
              </a:lnSpc>
              <a:buClr>
                <a:schemeClr val="tx2"/>
              </a:buClr>
              <a:buSzPct val="70000"/>
              <a:buFont typeface="Wingdings" charset="2"/>
              <a:buChar char="l"/>
            </a:pPr>
            <a:r>
              <a:rPr lang="en-US" altLang="zh-CN" sz="2400" b="1" dirty="0">
                <a:latin typeface="Times New Roman" charset="0"/>
                <a:ea typeface="楷体" panose="02010609060101010101" pitchFamily="49" charset="-122"/>
                <a:sym typeface="Symbol" charset="2"/>
              </a:rPr>
              <a:t>instructor(p, c)enrolled(s, c) </a:t>
            </a:r>
            <a:r>
              <a:rPr kumimoji="1" lang="en-US" altLang="zh-CN" sz="2400" b="1" dirty="0">
                <a:latin typeface="Times New Roman" charset="0"/>
                <a:sym typeface="Symbol" charset="2"/>
              </a:rPr>
              <a:t> </a:t>
            </a:r>
            <a:r>
              <a:rPr lang="en-US" altLang="zh-CN" sz="2400" b="1" dirty="0">
                <a:latin typeface="Times New Roman" charset="0"/>
                <a:ea typeface="楷体" panose="02010609060101010101" pitchFamily="49" charset="-122"/>
                <a:sym typeface="Symbol" charset="2"/>
              </a:rPr>
              <a:t>teaches(p, s) </a:t>
            </a:r>
          </a:p>
          <a:p>
            <a:pPr eaLnBrk="1" hangingPunct="1">
              <a:lnSpc>
                <a:spcPct val="120000"/>
              </a:lnSpc>
              <a:buClr>
                <a:schemeClr val="tx2"/>
              </a:buClr>
              <a:buSzPct val="70000"/>
              <a:buFont typeface="Wingdings" charset="2"/>
              <a:buChar char="l"/>
            </a:pPr>
            <a:endParaRPr lang="en-US" altLang="zh-CN" sz="2400" b="1" dirty="0">
              <a:latin typeface="Times New Roman" charset="0"/>
              <a:ea typeface="楷体" panose="02010609060101010101" pitchFamily="49" charset="-122"/>
              <a:sym typeface="Symbol" charset="2"/>
            </a:endParaRPr>
          </a:p>
          <a:p>
            <a:pPr eaLnBrk="1" hangingPunct="1">
              <a:lnSpc>
                <a:spcPct val="120000"/>
              </a:lnSpc>
              <a:buClr>
                <a:schemeClr val="tx2"/>
              </a:buClr>
              <a:buSzPct val="70000"/>
              <a:buFont typeface="Wingdings" charset="2"/>
              <a:buChar char="l"/>
            </a:pPr>
            <a:endParaRPr lang="en-US" altLang="zh-CN" sz="2400" b="1" dirty="0">
              <a:latin typeface="Times New Roman" charset="0"/>
              <a:ea typeface="楷体" panose="02010609060101010101" pitchFamily="49" charset="-122"/>
              <a:sym typeface="Symbol" charset="2"/>
            </a:endParaRPr>
          </a:p>
          <a:p>
            <a:pPr eaLnBrk="1" hangingPunct="1">
              <a:lnSpc>
                <a:spcPct val="120000"/>
              </a:lnSpc>
              <a:buClr>
                <a:schemeClr val="tx2"/>
              </a:buClr>
              <a:buSzPct val="70000"/>
              <a:buFont typeface="Wingdings" charset="2"/>
              <a:buChar char="l"/>
            </a:pPr>
            <a:r>
              <a:rPr lang="zh-CN" altLang="en-US" sz="2400" b="1" dirty="0">
                <a:latin typeface="Times New Roman" charset="0"/>
                <a:ea typeface="楷体" panose="02010609060101010101" pitchFamily="49" charset="-122"/>
                <a:sym typeface="Symbol" charset="2"/>
              </a:rPr>
              <a:t>事实</a:t>
            </a:r>
            <a:endParaRPr lang="en-US" altLang="zh-CN" sz="2400" b="1" dirty="0">
              <a:latin typeface="Times New Roman" charset="0"/>
              <a:ea typeface="楷体" panose="02010609060101010101" pitchFamily="49" charset="-122"/>
              <a:sym typeface="Symbol" charset="2"/>
            </a:endParaRPr>
          </a:p>
          <a:p>
            <a:pPr lvl="1" eaLnBrk="1" hangingPunct="1">
              <a:lnSpc>
                <a:spcPct val="120000"/>
              </a:lnSpc>
              <a:buClr>
                <a:schemeClr val="tx2"/>
              </a:buClr>
              <a:buSzPct val="70000"/>
              <a:buFont typeface="Wingdings" charset="2"/>
              <a:buChar char="l"/>
            </a:pPr>
            <a:r>
              <a:rPr lang="en-US" altLang="zh-CN" sz="2400" b="1" dirty="0">
                <a:latin typeface="Times New Roman" charset="0"/>
                <a:ea typeface="楷体" panose="02010609060101010101" pitchFamily="49" charset="-122"/>
                <a:sym typeface="Symbol" charset="2"/>
              </a:rPr>
              <a:t>instructor(</a:t>
            </a:r>
            <a:r>
              <a:rPr lang="en-US" altLang="zh-CN" sz="2400" b="1" i="1" dirty="0" err="1">
                <a:latin typeface="Times New Roman" charset="0"/>
                <a:ea typeface="楷体" panose="02010609060101010101" pitchFamily="49" charset="-122"/>
                <a:sym typeface="Symbol" charset="2"/>
              </a:rPr>
              <a:t>chan</a:t>
            </a:r>
            <a:r>
              <a:rPr lang="en-US" altLang="zh-CN" sz="2400" b="1" dirty="0">
                <a:latin typeface="Times New Roman" charset="0"/>
                <a:ea typeface="楷体" panose="02010609060101010101" pitchFamily="49" charset="-122"/>
                <a:sym typeface="Symbol" charset="2"/>
              </a:rPr>
              <a:t>, </a:t>
            </a:r>
            <a:r>
              <a:rPr lang="en-US" altLang="zh-CN" sz="2400" b="1" i="1" dirty="0">
                <a:latin typeface="Times New Roman" charset="0"/>
                <a:ea typeface="楷体" panose="02010609060101010101" pitchFamily="49" charset="-122"/>
                <a:sym typeface="Symbol" charset="2"/>
              </a:rPr>
              <a:t>math273</a:t>
            </a:r>
            <a:r>
              <a:rPr lang="en-US" altLang="zh-CN" sz="2400" b="1" dirty="0">
                <a:latin typeface="Times New Roman" charset="0"/>
                <a:ea typeface="楷体" panose="02010609060101010101" pitchFamily="49" charset="-122"/>
                <a:sym typeface="Symbol" charset="2"/>
              </a:rPr>
              <a:t>) </a:t>
            </a:r>
          </a:p>
          <a:p>
            <a:pPr lvl="1" eaLnBrk="1" hangingPunct="1">
              <a:lnSpc>
                <a:spcPct val="120000"/>
              </a:lnSpc>
              <a:buClr>
                <a:schemeClr val="tx2"/>
              </a:buClr>
              <a:buSzPct val="70000"/>
              <a:buFont typeface="Wingdings" charset="2"/>
              <a:buChar char="l"/>
            </a:pPr>
            <a:r>
              <a:rPr lang="en-US" altLang="zh-CN" sz="2400" b="1" dirty="0">
                <a:latin typeface="Times New Roman" charset="0"/>
                <a:ea typeface="楷体" panose="02010609060101010101" pitchFamily="49" charset="-122"/>
                <a:sym typeface="Symbol" charset="2"/>
              </a:rPr>
              <a:t>enrolled(</a:t>
            </a:r>
            <a:r>
              <a:rPr lang="en-US" altLang="zh-CN" sz="2400" b="1" i="1" dirty="0" err="1">
                <a:latin typeface="Times New Roman" charset="0"/>
                <a:ea typeface="楷体" panose="02010609060101010101" pitchFamily="49" charset="-122"/>
                <a:sym typeface="Symbol" charset="2"/>
              </a:rPr>
              <a:t>kevin</a:t>
            </a:r>
            <a:r>
              <a:rPr lang="en-US" altLang="zh-CN" sz="2400" b="1" dirty="0">
                <a:latin typeface="Times New Roman" charset="0"/>
                <a:ea typeface="楷体" panose="02010609060101010101" pitchFamily="49" charset="-122"/>
                <a:sym typeface="Symbol" charset="2"/>
              </a:rPr>
              <a:t>, </a:t>
            </a:r>
            <a:r>
              <a:rPr lang="en-US" altLang="zh-CN" sz="2400" b="1" i="1" dirty="0">
                <a:latin typeface="Times New Roman" charset="0"/>
                <a:ea typeface="楷体" panose="02010609060101010101" pitchFamily="49" charset="-122"/>
                <a:sym typeface="Symbol" charset="2"/>
              </a:rPr>
              <a:t>math273</a:t>
            </a:r>
            <a:r>
              <a:rPr lang="en-US" altLang="zh-CN" sz="2400" b="1" dirty="0">
                <a:latin typeface="Times New Roman" charset="0"/>
                <a:ea typeface="楷体" panose="02010609060101010101" pitchFamily="49" charset="-122"/>
                <a:sym typeface="Symbol" charset="2"/>
              </a:rPr>
              <a:t>) </a:t>
            </a:r>
          </a:p>
          <a:p>
            <a:pPr lvl="1" eaLnBrk="1" hangingPunct="1">
              <a:lnSpc>
                <a:spcPct val="120000"/>
              </a:lnSpc>
              <a:buClr>
                <a:schemeClr val="tx2"/>
              </a:buClr>
              <a:buSzPct val="70000"/>
              <a:buFont typeface="Wingdings" charset="2"/>
              <a:buChar char="l"/>
            </a:pPr>
            <a:r>
              <a:rPr lang="en-US" altLang="zh-CN" sz="2400" b="1" dirty="0">
                <a:latin typeface="Times New Roman" charset="0"/>
                <a:ea typeface="楷体" panose="02010609060101010101" pitchFamily="49" charset="-122"/>
                <a:sym typeface="Symbol" charset="2"/>
              </a:rPr>
              <a:t>enrolled(</a:t>
            </a:r>
            <a:r>
              <a:rPr lang="en-US" altLang="zh-CN" sz="2400" b="1" i="1" dirty="0" err="1">
                <a:latin typeface="Times New Roman" charset="0"/>
                <a:ea typeface="楷体" panose="02010609060101010101" pitchFamily="49" charset="-122"/>
                <a:sym typeface="Symbol" charset="2"/>
              </a:rPr>
              <a:t>kiko</a:t>
            </a:r>
            <a:r>
              <a:rPr lang="en-US" altLang="zh-CN" sz="2400" b="1" dirty="0">
                <a:latin typeface="Times New Roman" charset="0"/>
                <a:ea typeface="楷体" panose="02010609060101010101" pitchFamily="49" charset="-122"/>
                <a:sym typeface="Symbol" charset="2"/>
              </a:rPr>
              <a:t>, </a:t>
            </a:r>
            <a:r>
              <a:rPr lang="en-US" altLang="zh-CN" sz="2400" b="1" i="1" dirty="0">
                <a:latin typeface="Times New Roman" charset="0"/>
                <a:ea typeface="楷体" panose="02010609060101010101" pitchFamily="49" charset="-122"/>
                <a:sym typeface="Symbol" charset="2"/>
              </a:rPr>
              <a:t>math273</a:t>
            </a:r>
            <a:r>
              <a:rPr lang="en-US" altLang="zh-CN" sz="2400" b="1" dirty="0">
                <a:latin typeface="Times New Roman" charset="0"/>
                <a:ea typeface="楷体" panose="02010609060101010101" pitchFamily="49" charset="-122"/>
                <a:sym typeface="Symbol" charset="2"/>
              </a:rPr>
              <a:t>) </a:t>
            </a:r>
          </a:p>
          <a:p>
            <a:pPr eaLnBrk="1" hangingPunct="1">
              <a:lnSpc>
                <a:spcPct val="120000"/>
              </a:lnSpc>
              <a:buClr>
                <a:schemeClr val="tx2"/>
              </a:buClr>
              <a:buSzPct val="70000"/>
              <a:buFont typeface="Wingdings" charset="2"/>
              <a:buChar char="l"/>
            </a:pPr>
            <a:r>
              <a:rPr lang="zh-CN" altLang="en-US" sz="2400" b="1" dirty="0">
                <a:latin typeface="Times New Roman" charset="0"/>
                <a:ea typeface="楷体" panose="02010609060101010101" pitchFamily="49" charset="-122"/>
                <a:sym typeface="Symbol" charset="2"/>
              </a:rPr>
              <a:t>查询</a:t>
            </a:r>
            <a:endParaRPr lang="en-US" altLang="zh-CN" sz="2400" b="1" dirty="0">
              <a:latin typeface="Times New Roman" charset="0"/>
              <a:ea typeface="楷体" panose="02010609060101010101" pitchFamily="49" charset="-122"/>
              <a:sym typeface="Symbol" charset="2"/>
            </a:endParaRPr>
          </a:p>
          <a:p>
            <a:pPr lvl="1">
              <a:lnSpc>
                <a:spcPct val="120000"/>
              </a:lnSpc>
              <a:buClr>
                <a:schemeClr val="accent2"/>
              </a:buClr>
              <a:buSzPct val="70000"/>
              <a:buFont typeface="Wingdings" charset="2"/>
              <a:buChar char="l"/>
            </a:pPr>
            <a:r>
              <a:rPr lang="en-US" altLang="zh-CN" sz="2400" b="1" dirty="0">
                <a:latin typeface="Times New Roman" charset="0"/>
                <a:ea typeface="楷体" panose="02010609060101010101" pitchFamily="49" charset="-122"/>
                <a:sym typeface="Symbol" charset="2"/>
              </a:rPr>
              <a:t>? teaches(</a:t>
            </a:r>
            <a:r>
              <a:rPr lang="en-US" altLang="zh-CN" sz="2400" b="1" i="1" dirty="0" err="1">
                <a:latin typeface="Times New Roman" charset="0"/>
                <a:ea typeface="楷体" panose="02010609060101010101" pitchFamily="49" charset="-122"/>
                <a:sym typeface="Symbol" charset="2"/>
              </a:rPr>
              <a:t>chan</a:t>
            </a:r>
            <a:r>
              <a:rPr lang="en-US" altLang="zh-CN" sz="2400" b="1" dirty="0">
                <a:latin typeface="Times New Roman" charset="0"/>
                <a:ea typeface="楷体" panose="02010609060101010101" pitchFamily="49" charset="-122"/>
                <a:sym typeface="Symbol" charset="2"/>
              </a:rPr>
              <a:t>, </a:t>
            </a:r>
            <a:r>
              <a:rPr lang="en-US" altLang="zh-CN" sz="2400" b="1" i="1" dirty="0">
                <a:latin typeface="Times New Roman" charset="0"/>
                <a:ea typeface="楷体" panose="02010609060101010101" pitchFamily="49" charset="-122"/>
                <a:sym typeface="Symbol" charset="2"/>
              </a:rPr>
              <a:t>x</a:t>
            </a:r>
            <a:r>
              <a:rPr lang="en-US" altLang="zh-CN" sz="2400" b="1" dirty="0">
                <a:latin typeface="Times New Roman" charset="0"/>
                <a:ea typeface="楷体" panose="02010609060101010101" pitchFamily="49" charset="-122"/>
                <a:sym typeface="Symbol" charset="2"/>
              </a:rPr>
              <a:t>)</a:t>
            </a:r>
            <a:endParaRPr kumimoji="1" lang="en-US" altLang="zh-CN" sz="2400" b="1" dirty="0">
              <a:latin typeface="Times New Roman" charset="0"/>
              <a:sym typeface="Symbol" charset="2"/>
            </a:endParaRPr>
          </a:p>
          <a:p>
            <a:pPr>
              <a:lnSpc>
                <a:spcPct val="110000"/>
              </a:lnSpc>
              <a:spcBef>
                <a:spcPct val="20000"/>
              </a:spcBef>
              <a:buClr>
                <a:schemeClr val="accent2"/>
              </a:buClr>
              <a:buSzPct val="70000"/>
              <a:buFont typeface="Wingdings" charset="2"/>
              <a:buChar char="l"/>
            </a:pPr>
            <a:endParaRPr kumimoji="1" lang="en-US" altLang="zh-CN" sz="2400" b="1" dirty="0">
              <a:solidFill>
                <a:srgbClr val="FF0000"/>
              </a:solidFill>
              <a:latin typeface="Times New Roman" charset="0"/>
              <a:sym typeface="Symbol" charset="2"/>
            </a:endParaRPr>
          </a:p>
          <a:p>
            <a:pPr eaLnBrk="1" hangingPunct="1">
              <a:lnSpc>
                <a:spcPct val="110000"/>
              </a:lnSpc>
              <a:spcBef>
                <a:spcPct val="40000"/>
              </a:spcBef>
              <a:buClr>
                <a:schemeClr val="tx2"/>
              </a:buClr>
              <a:buSzPct val="70000"/>
              <a:buFont typeface="Wingdings" charset="2"/>
              <a:buChar char="l"/>
            </a:pPr>
            <a:endParaRPr lang="en-US" altLang="zh-CN" sz="2800" b="1" dirty="0">
              <a:latin typeface="Times New Roman" charset="0"/>
            </a:endParaRPr>
          </a:p>
        </p:txBody>
      </p:sp>
      <p:sp>
        <p:nvSpPr>
          <p:cNvPr id="39939" name="矩形标注 4"/>
          <p:cNvSpPr>
            <a:spLocks noChangeArrowheads="1"/>
          </p:cNvSpPr>
          <p:nvPr/>
        </p:nvSpPr>
        <p:spPr bwMode="auto">
          <a:xfrm>
            <a:off x="827088" y="2781300"/>
            <a:ext cx="6697662" cy="576263"/>
          </a:xfrm>
          <a:prstGeom prst="wedgeRectCallout">
            <a:avLst>
              <a:gd name="adj1" fmla="val -48671"/>
              <a:gd name="adj2" fmla="val 11565"/>
            </a:avLst>
          </a:prstGeom>
          <a:noFill/>
          <a:ln w="15875">
            <a:solidFill>
              <a:srgbClr val="2009CD"/>
            </a:solidFill>
            <a:round/>
            <a:headEnd/>
            <a:tailEnd/>
          </a:ln>
          <a:extLst>
            <a:ext uri="{909E8E84-426E-40DD-AFC4-6F175D3DCCD1}">
              <a14:hiddenFill xmlns:a14="http://schemas.microsoft.com/office/drawing/2010/main">
                <a:solidFill>
                  <a:srgbClr val="FFFFFF"/>
                </a:solidFill>
              </a14:hiddenFill>
            </a:ext>
          </a:extLst>
        </p:spPr>
        <p:txBody>
          <a:bodyPr wrap="none"/>
          <a:lstStyle>
            <a:lvl1pPr marL="342900" indent="-342900">
              <a:defRPr>
                <a:solidFill>
                  <a:schemeClr val="tx1"/>
                </a:solidFill>
                <a:latin typeface="Arial" charset="0"/>
                <a:ea typeface="宋体" charset="-122"/>
              </a:defRPr>
            </a:lvl1pPr>
            <a:lvl2pPr marL="800100" indent="-34290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lvl="1" eaLnBrk="1" hangingPunct="1">
              <a:lnSpc>
                <a:spcPct val="110000"/>
              </a:lnSpc>
              <a:spcBef>
                <a:spcPct val="40000"/>
              </a:spcBef>
              <a:buClr>
                <a:schemeClr val="tx2"/>
              </a:buClr>
              <a:buSzPct val="70000"/>
            </a:pPr>
            <a:r>
              <a:rPr lang="en-US" altLang="zh-CN" sz="2400" b="1" dirty="0">
                <a:solidFill>
                  <a:srgbClr val="2009CD"/>
                </a:solidFill>
                <a:latin typeface="Times New Roman" charset="0"/>
                <a:ea typeface="楷体" panose="02010609060101010101" pitchFamily="49" charset="-122"/>
                <a:sym typeface="Symbol" charset="2"/>
              </a:rPr>
              <a:t>teaches(p, s) :- instructor(p, c), enrolled(s, c)</a:t>
            </a:r>
          </a:p>
          <a:p>
            <a:pPr lvl="1" eaLnBrk="1" hangingPunct="1">
              <a:lnSpc>
                <a:spcPct val="120000"/>
              </a:lnSpc>
            </a:pPr>
            <a:endParaRPr lang="zh-CN" altLang="en-US" sz="2400" b="1" dirty="0">
              <a:solidFill>
                <a:srgbClr val="2009CD"/>
              </a:solidFill>
              <a:latin typeface="Times New Roman" charset="0"/>
            </a:endParaRPr>
          </a:p>
          <a:p>
            <a:pPr lvl="1" eaLnBrk="1" hangingPunct="1">
              <a:lnSpc>
                <a:spcPct val="120000"/>
              </a:lnSpc>
            </a:pPr>
            <a:endParaRPr lang="en-US" altLang="zh-CN" sz="2400" b="1" dirty="0">
              <a:solidFill>
                <a:srgbClr val="2009CD"/>
              </a:solidFill>
              <a:latin typeface="Times New Roman" charset="0"/>
              <a:ea typeface="楷体" panose="02010609060101010101" pitchFamily="49" charset="-122"/>
              <a:sym typeface="Symbol" charset="2"/>
            </a:endParaRPr>
          </a:p>
          <a:p>
            <a:pPr lvl="1" eaLnBrk="1" hangingPunct="1"/>
            <a:endParaRPr lang="en-US" altLang="zh-CN" sz="2400" b="1" dirty="0">
              <a:latin typeface="Times New Roman" charset="0"/>
              <a:ea typeface="楷体" panose="02010609060101010101" pitchFamily="49" charset="-122"/>
              <a:sym typeface="Symbol" charset="2"/>
            </a:endParaRPr>
          </a:p>
          <a:p>
            <a:pPr lvl="1" eaLnBrk="1" hangingPunct="1"/>
            <a:r>
              <a:rPr lang="zh-CN" altLang="en-US" sz="2400" b="1" i="1" dirty="0">
                <a:latin typeface="Times New Roman" charset="0"/>
              </a:rPr>
              <a:t> </a:t>
            </a:r>
            <a:endParaRPr lang="en-US" altLang="zh-CN" sz="2400" b="1" dirty="0">
              <a:solidFill>
                <a:srgbClr val="FF0000"/>
              </a:solidFill>
              <a:latin typeface="Times New Roman" charset="0"/>
              <a:sym typeface="Symbol" charset="2"/>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p:cNvSpPr>
            <a:spLocks noGrp="1"/>
          </p:cNvSpPr>
          <p:nvPr>
            <p:ph type="title"/>
          </p:nvPr>
        </p:nvSpPr>
        <p:spPr>
          <a:xfrm>
            <a:off x="457200" y="122238"/>
            <a:ext cx="7543800" cy="786482"/>
          </a:xfrm>
        </p:spPr>
        <p:txBody>
          <a:bodyPr/>
          <a:lstStyle/>
          <a:p>
            <a:r>
              <a:rPr lang="zh-CN" altLang="en-US" dirty="0" smtClean="0"/>
              <a:t>再一例</a:t>
            </a:r>
          </a:p>
        </p:txBody>
      </p:sp>
      <p:sp>
        <p:nvSpPr>
          <p:cNvPr id="3" name="内容占位符 2"/>
          <p:cNvSpPr>
            <a:spLocks noGrp="1"/>
          </p:cNvSpPr>
          <p:nvPr>
            <p:ph idx="1"/>
          </p:nvPr>
        </p:nvSpPr>
        <p:spPr>
          <a:xfrm>
            <a:off x="457200" y="1071191"/>
            <a:ext cx="8291264" cy="5598169"/>
          </a:xfrm>
        </p:spPr>
        <p:txBody>
          <a:bodyPr>
            <a:normAutofit fontScale="70000" lnSpcReduction="20000"/>
          </a:bodyPr>
          <a:lstStyle/>
          <a:p>
            <a:r>
              <a:rPr lang="zh-CN" altLang="en-US" sz="4600" b="1" dirty="0" smtClean="0">
                <a:solidFill>
                  <a:srgbClr val="FF0000"/>
                </a:solidFill>
                <a:latin typeface="华文楷体" panose="02010600040101010101" pitchFamily="2" charset="-122"/>
                <a:ea typeface="华文楷体" panose="02010600040101010101" pitchFamily="2" charset="-122"/>
              </a:rPr>
              <a:t>以下推论正确吗？</a:t>
            </a:r>
            <a:endParaRPr lang="en-US" altLang="zh-CN" sz="4600" b="1" dirty="0" smtClean="0">
              <a:solidFill>
                <a:srgbClr val="FF0000"/>
              </a:solidFill>
              <a:latin typeface="华文楷体" panose="02010600040101010101" pitchFamily="2" charset="-122"/>
              <a:ea typeface="华文楷体" panose="02010600040101010101" pitchFamily="2" charset="-122"/>
            </a:endParaRPr>
          </a:p>
          <a:p>
            <a:pPr lvl="1"/>
            <a:r>
              <a:rPr lang="zh-CN" altLang="en-US" sz="4600" b="1" dirty="0" smtClean="0">
                <a:solidFill>
                  <a:srgbClr val="FF0000"/>
                </a:solidFill>
                <a:latin typeface="华文楷体" panose="02010600040101010101" pitchFamily="2" charset="-122"/>
                <a:ea typeface="华文楷体" panose="02010600040101010101" pitchFamily="2" charset="-122"/>
              </a:rPr>
              <a:t>有人喜欢喝茶，有人喜欢喝酒</a:t>
            </a:r>
            <a:endParaRPr lang="en-US" altLang="zh-CN" sz="4600" b="1" dirty="0" smtClean="0">
              <a:solidFill>
                <a:srgbClr val="FF0000"/>
              </a:solidFill>
              <a:latin typeface="华文楷体" panose="02010600040101010101" pitchFamily="2" charset="-122"/>
              <a:ea typeface="华文楷体" panose="02010600040101010101" pitchFamily="2" charset="-122"/>
            </a:endParaRPr>
          </a:p>
          <a:p>
            <a:pPr lvl="1"/>
            <a:r>
              <a:rPr lang="zh-CN" altLang="en-US" sz="4600" b="1" dirty="0" smtClean="0">
                <a:solidFill>
                  <a:srgbClr val="FF0000"/>
                </a:solidFill>
                <a:latin typeface="华文楷体" panose="02010600040101010101" pitchFamily="2" charset="-122"/>
                <a:ea typeface="华文楷体" panose="02010600040101010101" pitchFamily="2" charset="-122"/>
              </a:rPr>
              <a:t>因此，有人既喜欢喝茶又喜欢喝酒</a:t>
            </a:r>
            <a:endParaRPr lang="en-US" altLang="zh-CN" sz="4600" b="1" dirty="0" smtClean="0">
              <a:solidFill>
                <a:srgbClr val="FF0000"/>
              </a:solidFill>
              <a:latin typeface="华文楷体" panose="02010600040101010101" pitchFamily="2" charset="-122"/>
              <a:ea typeface="华文楷体" panose="02010600040101010101" pitchFamily="2" charset="-122"/>
            </a:endParaRPr>
          </a:p>
          <a:p>
            <a:pPr lvl="1"/>
            <a:endParaRPr lang="en-US" altLang="zh-CN" sz="4600" b="1" dirty="0" smtClean="0">
              <a:solidFill>
                <a:srgbClr val="FF0000"/>
              </a:solidFill>
              <a:latin typeface="华文楷体" panose="02010600040101010101" pitchFamily="2" charset="-122"/>
              <a:ea typeface="华文楷体" panose="02010600040101010101" pitchFamily="2" charset="-122"/>
            </a:endParaRPr>
          </a:p>
          <a:p>
            <a:r>
              <a:rPr lang="zh-CN" altLang="en-US" sz="3600" dirty="0" smtClean="0">
                <a:latin typeface="黑体" panose="02010609060101010101" pitchFamily="49" charset="-122"/>
                <a:ea typeface="黑体" panose="02010609060101010101" pitchFamily="49" charset="-122"/>
                <a:sym typeface="Symbol" pitchFamily="18" charset="2"/>
              </a:rPr>
              <a:t>令：</a:t>
            </a:r>
            <a:r>
              <a:rPr lang="en-US" altLang="zh-CN" sz="3600" dirty="0" smtClean="0">
                <a:latin typeface="黑体" panose="02010609060101010101" pitchFamily="49" charset="-122"/>
                <a:ea typeface="黑体" panose="02010609060101010101" pitchFamily="49" charset="-122"/>
                <a:sym typeface="Symbol" pitchFamily="18" charset="2"/>
              </a:rPr>
              <a:t>A(x)</a:t>
            </a:r>
            <a:r>
              <a:rPr lang="zh-CN" altLang="en-US" sz="3600" dirty="0" smtClean="0">
                <a:latin typeface="黑体" panose="02010609060101010101" pitchFamily="49" charset="-122"/>
                <a:ea typeface="黑体" panose="02010609060101010101" pitchFamily="49" charset="-122"/>
                <a:sym typeface="Symbol" pitchFamily="18" charset="2"/>
              </a:rPr>
              <a:t>：</a:t>
            </a:r>
            <a:r>
              <a:rPr lang="en-US" altLang="zh-CN" sz="3600" dirty="0" smtClean="0">
                <a:latin typeface="黑体" panose="02010609060101010101" pitchFamily="49" charset="-122"/>
                <a:ea typeface="黑体" panose="02010609060101010101" pitchFamily="49" charset="-122"/>
                <a:sym typeface="Symbol" pitchFamily="18" charset="2"/>
              </a:rPr>
              <a:t>x</a:t>
            </a:r>
            <a:r>
              <a:rPr lang="zh-CN" altLang="en-US" sz="3600" dirty="0" smtClean="0">
                <a:latin typeface="黑体" panose="02010609060101010101" pitchFamily="49" charset="-122"/>
                <a:ea typeface="黑体" panose="02010609060101010101" pitchFamily="49" charset="-122"/>
                <a:sym typeface="Symbol" pitchFamily="18" charset="2"/>
              </a:rPr>
              <a:t>喜欢喝茶；</a:t>
            </a:r>
            <a:r>
              <a:rPr lang="en-US" altLang="zh-CN" sz="3600" dirty="0" smtClean="0">
                <a:latin typeface="黑体" panose="02010609060101010101" pitchFamily="49" charset="-122"/>
                <a:ea typeface="黑体" panose="02010609060101010101" pitchFamily="49" charset="-122"/>
                <a:sym typeface="Symbol" pitchFamily="18" charset="2"/>
              </a:rPr>
              <a:t>B(x)</a:t>
            </a:r>
            <a:r>
              <a:rPr lang="zh-CN" altLang="en-US" sz="3600" dirty="0" smtClean="0">
                <a:latin typeface="黑体" panose="02010609060101010101" pitchFamily="49" charset="-122"/>
                <a:ea typeface="黑体" panose="02010609060101010101" pitchFamily="49" charset="-122"/>
                <a:sym typeface="Symbol" pitchFamily="18" charset="2"/>
              </a:rPr>
              <a:t>：</a:t>
            </a:r>
            <a:r>
              <a:rPr lang="en-US" altLang="zh-CN" sz="3600" dirty="0" smtClean="0">
                <a:latin typeface="黑体" panose="02010609060101010101" pitchFamily="49" charset="-122"/>
                <a:ea typeface="黑体" panose="02010609060101010101" pitchFamily="49" charset="-122"/>
                <a:sym typeface="Symbol" pitchFamily="18" charset="2"/>
              </a:rPr>
              <a:t>x</a:t>
            </a:r>
            <a:r>
              <a:rPr lang="zh-CN" altLang="en-US" sz="3600" dirty="0" smtClean="0">
                <a:latin typeface="黑体" panose="02010609060101010101" pitchFamily="49" charset="-122"/>
                <a:ea typeface="黑体" panose="02010609060101010101" pitchFamily="49" charset="-122"/>
                <a:sym typeface="Symbol" pitchFamily="18" charset="2"/>
              </a:rPr>
              <a:t>喜欢喝酒</a:t>
            </a:r>
            <a:endParaRPr lang="en-US" altLang="zh-CN" sz="3600" dirty="0" smtClean="0">
              <a:latin typeface="黑体" panose="02010609060101010101" pitchFamily="49" charset="-122"/>
              <a:ea typeface="黑体" panose="02010609060101010101" pitchFamily="49" charset="-122"/>
              <a:sym typeface="Symbol" pitchFamily="18" charset="2"/>
            </a:endParaRPr>
          </a:p>
          <a:p>
            <a:r>
              <a:rPr lang="zh-CN" altLang="en-US" sz="3600" dirty="0" smtClean="0">
                <a:latin typeface="黑体" panose="02010609060101010101" pitchFamily="49" charset="-122"/>
                <a:ea typeface="黑体" panose="02010609060101010101" pitchFamily="49" charset="-122"/>
              </a:rPr>
              <a:t>推理如下：</a:t>
            </a:r>
            <a:endParaRPr lang="en-US" altLang="zh-CN" sz="3600" dirty="0" smtClean="0">
              <a:latin typeface="黑体" panose="02010609060101010101" pitchFamily="49" charset="-122"/>
              <a:ea typeface="黑体" panose="02010609060101010101" pitchFamily="49" charset="-122"/>
            </a:endParaRPr>
          </a:p>
          <a:p>
            <a:r>
              <a:rPr lang="en-US" altLang="zh-CN" sz="3600" dirty="0" smtClean="0">
                <a:latin typeface="黑体" panose="02010609060101010101" pitchFamily="49" charset="-122"/>
                <a:ea typeface="黑体" panose="02010609060101010101" pitchFamily="49" charset="-122"/>
              </a:rPr>
              <a:t>	1. </a:t>
            </a:r>
            <a:r>
              <a:rPr lang="en-US" altLang="zh-CN" sz="3600" dirty="0" smtClean="0">
                <a:latin typeface="黑体" panose="02010609060101010101" pitchFamily="49" charset="-122"/>
                <a:ea typeface="黑体" panose="02010609060101010101" pitchFamily="49" charset="-122"/>
                <a:sym typeface="Symbol" pitchFamily="18" charset="2"/>
              </a:rPr>
              <a:t></a:t>
            </a:r>
            <a:r>
              <a:rPr lang="en-US" altLang="zh-CN" sz="3600" dirty="0" err="1" smtClean="0">
                <a:latin typeface="黑体" panose="02010609060101010101" pitchFamily="49" charset="-122"/>
                <a:ea typeface="黑体" panose="02010609060101010101" pitchFamily="49" charset="-122"/>
                <a:sym typeface="Symbol" pitchFamily="18" charset="2"/>
              </a:rPr>
              <a:t>xA</a:t>
            </a:r>
            <a:r>
              <a:rPr lang="en-US" altLang="zh-CN" sz="3600" dirty="0" smtClean="0">
                <a:latin typeface="黑体" panose="02010609060101010101" pitchFamily="49" charset="-122"/>
                <a:ea typeface="黑体" panose="02010609060101010101" pitchFamily="49" charset="-122"/>
                <a:sym typeface="Symbol" pitchFamily="18" charset="2"/>
              </a:rPr>
              <a:t>(x)</a:t>
            </a:r>
            <a:r>
              <a:rPr lang="en-US" altLang="zh-CN" sz="3600" dirty="0" err="1" smtClean="0">
                <a:latin typeface="黑体" panose="02010609060101010101" pitchFamily="49" charset="-122"/>
                <a:ea typeface="黑体" panose="02010609060101010101" pitchFamily="49" charset="-122"/>
                <a:sym typeface="Symbol" pitchFamily="18" charset="2"/>
              </a:rPr>
              <a:t>xB</a:t>
            </a:r>
            <a:r>
              <a:rPr lang="en-US" altLang="zh-CN" sz="3600" dirty="0" smtClean="0">
                <a:latin typeface="黑体" panose="02010609060101010101" pitchFamily="49" charset="-122"/>
                <a:ea typeface="黑体" panose="02010609060101010101" pitchFamily="49" charset="-122"/>
                <a:sym typeface="Symbol" pitchFamily="18" charset="2"/>
              </a:rPr>
              <a:t>(x)		Premise</a:t>
            </a:r>
          </a:p>
          <a:p>
            <a:r>
              <a:rPr lang="en-US" altLang="zh-CN" sz="3600" dirty="0" smtClean="0">
                <a:latin typeface="黑体" panose="02010609060101010101" pitchFamily="49" charset="-122"/>
                <a:ea typeface="黑体" panose="02010609060101010101" pitchFamily="49" charset="-122"/>
                <a:sym typeface="Symbol" pitchFamily="18" charset="2"/>
              </a:rPr>
              <a:t>	2. </a:t>
            </a:r>
            <a:r>
              <a:rPr lang="en-US" altLang="zh-CN" sz="3600" dirty="0" err="1" smtClean="0">
                <a:latin typeface="黑体" panose="02010609060101010101" pitchFamily="49" charset="-122"/>
                <a:ea typeface="黑体" panose="02010609060101010101" pitchFamily="49" charset="-122"/>
                <a:sym typeface="Symbol" pitchFamily="18" charset="2"/>
              </a:rPr>
              <a:t>xA</a:t>
            </a:r>
            <a:r>
              <a:rPr lang="en-US" altLang="zh-CN" sz="3600" dirty="0" smtClean="0">
                <a:latin typeface="黑体" panose="02010609060101010101" pitchFamily="49" charset="-122"/>
                <a:ea typeface="黑体" panose="02010609060101010101" pitchFamily="49" charset="-122"/>
                <a:sym typeface="Symbol" pitchFamily="18" charset="2"/>
              </a:rPr>
              <a:t>(x)			</a:t>
            </a:r>
            <a:r>
              <a:rPr lang="zh-CN" altLang="en-US" sz="3600" dirty="0" smtClean="0">
                <a:latin typeface="黑体" panose="02010609060101010101" pitchFamily="49" charset="-122"/>
                <a:ea typeface="黑体" panose="02010609060101010101" pitchFamily="49" charset="-122"/>
                <a:sym typeface="Symbol" pitchFamily="18" charset="2"/>
              </a:rPr>
              <a:t>化简，</a:t>
            </a:r>
            <a:r>
              <a:rPr lang="en-US" altLang="zh-CN" sz="3600" dirty="0" smtClean="0">
                <a:latin typeface="黑体" panose="02010609060101010101" pitchFamily="49" charset="-122"/>
                <a:ea typeface="黑体" panose="02010609060101010101" pitchFamily="49" charset="-122"/>
                <a:sym typeface="Symbol" pitchFamily="18" charset="2"/>
              </a:rPr>
              <a:t>1</a:t>
            </a:r>
          </a:p>
          <a:p>
            <a:r>
              <a:rPr lang="en-US" altLang="zh-CN" sz="3600" dirty="0" smtClean="0">
                <a:latin typeface="黑体" panose="02010609060101010101" pitchFamily="49" charset="-122"/>
                <a:ea typeface="黑体" panose="02010609060101010101" pitchFamily="49" charset="-122"/>
                <a:sym typeface="Symbol" pitchFamily="18" charset="2"/>
              </a:rPr>
              <a:t>	3. </a:t>
            </a:r>
            <a:r>
              <a:rPr lang="en-US" altLang="zh-CN" sz="3600" dirty="0" err="1" smtClean="0">
                <a:latin typeface="黑体" panose="02010609060101010101" pitchFamily="49" charset="-122"/>
                <a:ea typeface="黑体" panose="02010609060101010101" pitchFamily="49" charset="-122"/>
                <a:sym typeface="Symbol" pitchFamily="18" charset="2"/>
              </a:rPr>
              <a:t>xB</a:t>
            </a:r>
            <a:r>
              <a:rPr lang="en-US" altLang="zh-CN" sz="3600" dirty="0" smtClean="0">
                <a:latin typeface="黑体" panose="02010609060101010101" pitchFamily="49" charset="-122"/>
                <a:ea typeface="黑体" panose="02010609060101010101" pitchFamily="49" charset="-122"/>
                <a:sym typeface="Symbol" pitchFamily="18" charset="2"/>
              </a:rPr>
              <a:t>(x)			</a:t>
            </a:r>
            <a:r>
              <a:rPr lang="zh-CN" altLang="en-US" sz="3600" dirty="0" smtClean="0">
                <a:latin typeface="黑体" panose="02010609060101010101" pitchFamily="49" charset="-122"/>
                <a:ea typeface="黑体" panose="02010609060101010101" pitchFamily="49" charset="-122"/>
                <a:sym typeface="Symbol" pitchFamily="18" charset="2"/>
              </a:rPr>
              <a:t>化简，</a:t>
            </a:r>
            <a:r>
              <a:rPr lang="en-US" altLang="zh-CN" sz="3600" dirty="0" smtClean="0">
                <a:latin typeface="黑体" panose="02010609060101010101" pitchFamily="49" charset="-122"/>
                <a:ea typeface="黑体" panose="02010609060101010101" pitchFamily="49" charset="-122"/>
                <a:sym typeface="Symbol" pitchFamily="18" charset="2"/>
              </a:rPr>
              <a:t>1</a:t>
            </a:r>
          </a:p>
          <a:p>
            <a:r>
              <a:rPr lang="en-US" altLang="zh-CN" sz="3600" dirty="0" smtClean="0">
                <a:latin typeface="黑体" panose="02010609060101010101" pitchFamily="49" charset="-122"/>
                <a:ea typeface="黑体" panose="02010609060101010101" pitchFamily="49" charset="-122"/>
                <a:sym typeface="Symbol" pitchFamily="18" charset="2"/>
              </a:rPr>
              <a:t>	4. A(c)			</a:t>
            </a:r>
            <a:r>
              <a:rPr lang="zh-CN" altLang="en-US" sz="3600" dirty="0" smtClean="0">
                <a:latin typeface="黑体" panose="02010609060101010101" pitchFamily="49" charset="-122"/>
                <a:ea typeface="黑体" panose="02010609060101010101" pitchFamily="49" charset="-122"/>
                <a:sym typeface="Symbol" pitchFamily="18" charset="2"/>
              </a:rPr>
              <a:t>例示</a:t>
            </a:r>
            <a:r>
              <a:rPr lang="en-US" altLang="zh-CN" sz="3600" dirty="0" smtClean="0">
                <a:latin typeface="黑体" panose="02010609060101010101" pitchFamily="49" charset="-122"/>
                <a:ea typeface="黑体" panose="02010609060101010101" pitchFamily="49" charset="-122"/>
                <a:sym typeface="Symbol" pitchFamily="18" charset="2"/>
              </a:rPr>
              <a:t>, 2</a:t>
            </a:r>
          </a:p>
          <a:p>
            <a:r>
              <a:rPr lang="en-US" altLang="zh-CN" sz="3600" dirty="0" smtClean="0">
                <a:latin typeface="黑体" panose="02010609060101010101" pitchFamily="49" charset="-122"/>
                <a:ea typeface="黑体" panose="02010609060101010101" pitchFamily="49" charset="-122"/>
                <a:sym typeface="Symbol" pitchFamily="18" charset="2"/>
              </a:rPr>
              <a:t>	5. B(c)			</a:t>
            </a:r>
            <a:r>
              <a:rPr lang="zh-CN" altLang="en-US" sz="3600" dirty="0" smtClean="0">
                <a:latin typeface="黑体" panose="02010609060101010101" pitchFamily="49" charset="-122"/>
                <a:ea typeface="黑体" panose="02010609060101010101" pitchFamily="49" charset="-122"/>
                <a:sym typeface="Symbol" pitchFamily="18" charset="2"/>
              </a:rPr>
              <a:t>例示</a:t>
            </a:r>
            <a:r>
              <a:rPr lang="en-US" altLang="zh-CN" sz="3600" dirty="0" smtClean="0">
                <a:latin typeface="黑体" panose="02010609060101010101" pitchFamily="49" charset="-122"/>
                <a:ea typeface="黑体" panose="02010609060101010101" pitchFamily="49" charset="-122"/>
                <a:sym typeface="Symbol" pitchFamily="18" charset="2"/>
              </a:rPr>
              <a:t>, 3</a:t>
            </a:r>
          </a:p>
          <a:p>
            <a:r>
              <a:rPr lang="en-US" altLang="zh-CN" sz="3600" dirty="0" smtClean="0">
                <a:latin typeface="黑体" panose="02010609060101010101" pitchFamily="49" charset="-122"/>
                <a:ea typeface="黑体" panose="02010609060101010101" pitchFamily="49" charset="-122"/>
                <a:sym typeface="Symbol" pitchFamily="18" charset="2"/>
              </a:rPr>
              <a:t>	6. A(c)B(c)		</a:t>
            </a:r>
            <a:r>
              <a:rPr lang="zh-CN" altLang="en-US" sz="3600" dirty="0" smtClean="0">
                <a:latin typeface="黑体" panose="02010609060101010101" pitchFamily="49" charset="-122"/>
                <a:ea typeface="黑体" panose="02010609060101010101" pitchFamily="49" charset="-122"/>
                <a:sym typeface="Symbol" pitchFamily="18" charset="2"/>
              </a:rPr>
              <a:t>合取</a:t>
            </a:r>
            <a:r>
              <a:rPr lang="en-US" altLang="zh-CN" sz="3600" dirty="0" smtClean="0">
                <a:latin typeface="黑体" panose="02010609060101010101" pitchFamily="49" charset="-122"/>
                <a:ea typeface="黑体" panose="02010609060101010101" pitchFamily="49" charset="-122"/>
                <a:sym typeface="Symbol" pitchFamily="18" charset="2"/>
              </a:rPr>
              <a:t>. 4,5</a:t>
            </a:r>
          </a:p>
          <a:p>
            <a:r>
              <a:rPr lang="en-US" altLang="zh-CN" sz="3600" dirty="0" smtClean="0">
                <a:latin typeface="黑体" panose="02010609060101010101" pitchFamily="49" charset="-122"/>
                <a:ea typeface="黑体" panose="02010609060101010101" pitchFamily="49" charset="-122"/>
                <a:sym typeface="Symbol" pitchFamily="18" charset="2"/>
              </a:rPr>
              <a:t>	7. x(A(x)B(x))		</a:t>
            </a:r>
            <a:r>
              <a:rPr lang="zh-CN" altLang="en-US" sz="3600" dirty="0" smtClean="0">
                <a:latin typeface="黑体" panose="02010609060101010101" pitchFamily="49" charset="-122"/>
                <a:ea typeface="黑体" panose="02010609060101010101" pitchFamily="49" charset="-122"/>
                <a:sym typeface="Symbol" pitchFamily="18" charset="2"/>
              </a:rPr>
              <a:t>生成</a:t>
            </a:r>
            <a:r>
              <a:rPr lang="en-US" altLang="zh-CN" sz="3600" dirty="0" smtClean="0">
                <a:latin typeface="黑体" panose="02010609060101010101" pitchFamily="49" charset="-122"/>
                <a:ea typeface="黑体" panose="02010609060101010101" pitchFamily="49" charset="-122"/>
                <a:sym typeface="Symbol" pitchFamily="18" charset="2"/>
              </a:rPr>
              <a:t>, 6</a:t>
            </a:r>
          </a:p>
          <a:p>
            <a:pPr lvl="1"/>
            <a:endParaRPr lang="zh-CN" altLang="en-US"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28740492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标题 1"/>
          <p:cNvSpPr>
            <a:spLocks noGrp="1"/>
          </p:cNvSpPr>
          <p:nvPr>
            <p:ph type="title"/>
          </p:nvPr>
        </p:nvSpPr>
        <p:spPr/>
        <p:txBody>
          <a:bodyPr/>
          <a:lstStyle/>
          <a:p>
            <a:r>
              <a:rPr lang="zh-CN" altLang="en-US" smtClean="0"/>
              <a:t>老钱该不该来？</a:t>
            </a:r>
          </a:p>
        </p:txBody>
      </p:sp>
      <p:sp>
        <p:nvSpPr>
          <p:cNvPr id="3" name="内容占位符 2"/>
          <p:cNvSpPr>
            <a:spLocks noGrp="1"/>
          </p:cNvSpPr>
          <p:nvPr>
            <p:ph idx="1"/>
          </p:nvPr>
        </p:nvSpPr>
        <p:spPr/>
        <p:txBody>
          <a:bodyPr>
            <a:normAutofit fontScale="92500" lnSpcReduction="10000"/>
          </a:bodyPr>
          <a:lstStyle/>
          <a:p>
            <a:r>
              <a:rPr lang="zh-CN" altLang="en-US" dirty="0" smtClean="0"/>
              <a:t>前提：</a:t>
            </a:r>
            <a:endParaRPr lang="en-US" altLang="zh-CN" dirty="0" smtClean="0"/>
          </a:p>
          <a:p>
            <a:pPr lvl="1"/>
            <a:r>
              <a:rPr lang="zh-CN" altLang="en-US" dirty="0" smtClean="0"/>
              <a:t>该来的还没有来</a:t>
            </a:r>
            <a:endParaRPr lang="en-US" altLang="zh-CN" dirty="0" smtClean="0"/>
          </a:p>
          <a:p>
            <a:pPr lvl="2"/>
            <a:r>
              <a:rPr lang="en-US" altLang="zh-CN" dirty="0" smtClean="0"/>
              <a:t>                                            -------</a:t>
            </a:r>
            <a:r>
              <a:rPr lang="zh-CN" altLang="en-US" dirty="0" smtClean="0"/>
              <a:t>（</a:t>
            </a:r>
            <a:r>
              <a:rPr lang="en-US" altLang="zh-CN" dirty="0" smtClean="0"/>
              <a:t>1</a:t>
            </a:r>
            <a:r>
              <a:rPr lang="zh-CN" altLang="en-US" dirty="0" smtClean="0"/>
              <a:t>）</a:t>
            </a:r>
            <a:endParaRPr lang="en-US" altLang="zh-CN" dirty="0" smtClean="0"/>
          </a:p>
          <a:p>
            <a:pPr lvl="1"/>
            <a:r>
              <a:rPr lang="zh-CN" altLang="en-US" dirty="0" smtClean="0"/>
              <a:t>老钱来了</a:t>
            </a:r>
            <a:endParaRPr lang="en-US" altLang="zh-CN" dirty="0" smtClean="0"/>
          </a:p>
          <a:p>
            <a:pPr lvl="2"/>
            <a:r>
              <a:rPr lang="en-US" altLang="zh-CN" dirty="0" smtClean="0"/>
              <a:t>Q(</a:t>
            </a:r>
            <a:r>
              <a:rPr lang="zh-CN" altLang="en-US" dirty="0" smtClean="0"/>
              <a:t>老钱</a:t>
            </a:r>
            <a:r>
              <a:rPr lang="en-US" altLang="zh-CN" dirty="0" smtClean="0"/>
              <a:t>)                                -------</a:t>
            </a:r>
            <a:r>
              <a:rPr lang="zh-CN" altLang="en-US" dirty="0" smtClean="0"/>
              <a:t>（</a:t>
            </a:r>
            <a:r>
              <a:rPr lang="en-US" altLang="zh-CN" dirty="0" smtClean="0"/>
              <a:t>2</a:t>
            </a:r>
            <a:r>
              <a:rPr lang="zh-CN" altLang="en-US" dirty="0" smtClean="0"/>
              <a:t>）</a:t>
            </a:r>
            <a:endParaRPr lang="en-US" altLang="zh-CN" dirty="0" smtClean="0"/>
          </a:p>
          <a:p>
            <a:r>
              <a:rPr lang="zh-CN" altLang="en-US" dirty="0" smtClean="0"/>
              <a:t>推理过程</a:t>
            </a:r>
            <a:endParaRPr lang="en-US" altLang="zh-CN" dirty="0" smtClean="0"/>
          </a:p>
          <a:p>
            <a:pPr lvl="1"/>
            <a:r>
              <a:rPr lang="en-US" altLang="zh-CN" dirty="0" smtClean="0"/>
              <a:t>(1)</a:t>
            </a:r>
            <a:r>
              <a:rPr lang="en-US" altLang="zh-CN" dirty="0" smtClean="0">
                <a:sym typeface="Wingdings" pitchFamily="2" charset="2"/>
              </a:rPr>
              <a:t> </a:t>
            </a:r>
            <a:r>
              <a:rPr lang="zh-CN" altLang="en-US" dirty="0" smtClean="0">
                <a:sym typeface="Symbol" panose="05050102010706020507" pitchFamily="18" charset="2"/>
              </a:rPr>
              <a:t> </a:t>
            </a:r>
            <a:r>
              <a:rPr lang="en-US" altLang="zh-CN" dirty="0" smtClean="0">
                <a:sym typeface="Wingdings" pitchFamily="2" charset="2"/>
              </a:rPr>
              <a:t>P(</a:t>
            </a:r>
            <a:r>
              <a:rPr lang="zh-CN" altLang="en-US" dirty="0" smtClean="0">
                <a:sym typeface="Wingdings" pitchFamily="2" charset="2"/>
              </a:rPr>
              <a:t>老钱</a:t>
            </a:r>
            <a:r>
              <a:rPr lang="en-US" altLang="zh-CN" dirty="0" smtClean="0">
                <a:sym typeface="Wingdings" pitchFamily="2" charset="2"/>
              </a:rPr>
              <a:t>)→¬Q(</a:t>
            </a:r>
            <a:r>
              <a:rPr lang="zh-CN" altLang="en-US" dirty="0" smtClean="0">
                <a:sym typeface="Wingdings" pitchFamily="2" charset="2"/>
              </a:rPr>
              <a:t>老钱</a:t>
            </a:r>
            <a:r>
              <a:rPr lang="en-US" altLang="zh-CN" dirty="0" smtClean="0">
                <a:sym typeface="Wingdings" pitchFamily="2" charset="2"/>
              </a:rPr>
              <a:t>)  ------(3)</a:t>
            </a:r>
          </a:p>
          <a:p>
            <a:pPr lvl="1"/>
            <a:r>
              <a:rPr lang="en-US" altLang="zh-CN" dirty="0" smtClean="0">
                <a:sym typeface="Wingdings" pitchFamily="2" charset="2"/>
              </a:rPr>
              <a:t>(3)+(2) </a:t>
            </a:r>
            <a:r>
              <a:rPr lang="zh-CN" altLang="en-US" dirty="0" smtClean="0">
                <a:sym typeface="Symbol" panose="05050102010706020507" pitchFamily="18" charset="2"/>
              </a:rPr>
              <a:t></a:t>
            </a:r>
            <a:r>
              <a:rPr lang="en-US" altLang="zh-CN" dirty="0" smtClean="0">
                <a:sym typeface="Wingdings" pitchFamily="2" charset="2"/>
              </a:rPr>
              <a:t> ¬ P(</a:t>
            </a:r>
            <a:r>
              <a:rPr lang="zh-CN" altLang="en-US" dirty="0" smtClean="0">
                <a:sym typeface="Wingdings" pitchFamily="2" charset="2"/>
              </a:rPr>
              <a:t>老钱</a:t>
            </a:r>
            <a:r>
              <a:rPr lang="en-US" altLang="zh-CN" dirty="0" smtClean="0">
                <a:sym typeface="Wingdings" pitchFamily="2" charset="2"/>
              </a:rPr>
              <a:t>)</a:t>
            </a:r>
          </a:p>
          <a:p>
            <a:r>
              <a:rPr lang="zh-CN" altLang="en-US" dirty="0" smtClean="0">
                <a:sym typeface="Wingdings" pitchFamily="2" charset="2"/>
              </a:rPr>
              <a:t>结论：</a:t>
            </a:r>
            <a:endParaRPr lang="en-US" altLang="zh-CN" dirty="0" smtClean="0">
              <a:sym typeface="Wingdings" pitchFamily="2" charset="2"/>
            </a:endParaRPr>
          </a:p>
          <a:p>
            <a:pPr lvl="1"/>
            <a:r>
              <a:rPr lang="zh-CN" altLang="en-US" dirty="0" smtClean="0">
                <a:sym typeface="Wingdings" pitchFamily="2" charset="2"/>
              </a:rPr>
              <a:t>老钱不该来！</a:t>
            </a:r>
            <a:endParaRPr lang="zh-CN" altLang="en-US" dirty="0" smtClean="0"/>
          </a:p>
        </p:txBody>
      </p:sp>
      <p:graphicFrame>
        <p:nvGraphicFramePr>
          <p:cNvPr id="4" name="Object 2"/>
          <p:cNvGraphicFramePr>
            <a:graphicFrameLocks noChangeAspect="1"/>
          </p:cNvGraphicFramePr>
          <p:nvPr/>
        </p:nvGraphicFramePr>
        <p:xfrm>
          <a:off x="1476375" y="2492375"/>
          <a:ext cx="3095625" cy="511175"/>
        </p:xfrm>
        <a:graphic>
          <a:graphicData uri="http://schemas.openxmlformats.org/presentationml/2006/ole">
            <mc:AlternateContent xmlns:mc="http://schemas.openxmlformats.org/markup-compatibility/2006">
              <mc:Choice xmlns:v="urn:schemas-microsoft-com:vml" Requires="v">
                <p:oleObj spid="_x0000_s1048" name="公式" r:id="rId4" imgW="1231560" imgH="203040" progId="Equation.3">
                  <p:embed/>
                </p:oleObj>
              </mc:Choice>
              <mc:Fallback>
                <p:oleObj name="公式" r:id="rId4" imgW="1231560" imgH="203040" progId="Equation.3">
                  <p:embed/>
                  <p:pic>
                    <p:nvPicPr>
                      <p:cNvPr id="4"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76375" y="2492375"/>
                        <a:ext cx="3095625" cy="5111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oleObj>
              </mc:Fallback>
            </mc:AlternateContent>
          </a:graphicData>
        </a:graphic>
      </p:graphicFrame>
      <p:grpSp>
        <p:nvGrpSpPr>
          <p:cNvPr id="2" name="组合 6"/>
          <p:cNvGrpSpPr>
            <a:grpSpLocks/>
          </p:cNvGrpSpPr>
          <p:nvPr/>
        </p:nvGrpSpPr>
        <p:grpSpPr bwMode="auto">
          <a:xfrm>
            <a:off x="3708400" y="981075"/>
            <a:ext cx="4535488" cy="1295400"/>
            <a:chOff x="3707904" y="980728"/>
            <a:chExt cx="4536504" cy="1296144"/>
          </a:xfrm>
        </p:grpSpPr>
        <p:sp>
          <p:nvSpPr>
            <p:cNvPr id="5" name="圆角矩形标注 4"/>
            <p:cNvSpPr/>
            <p:nvPr/>
          </p:nvSpPr>
          <p:spPr bwMode="auto">
            <a:xfrm>
              <a:off x="3707904" y="980728"/>
              <a:ext cx="4536504" cy="1296144"/>
            </a:xfrm>
            <a:prstGeom prst="wedgeRoundRectCallout">
              <a:avLst>
                <a:gd name="adj1" fmla="val -37525"/>
                <a:gd name="adj2" fmla="val 69113"/>
                <a:gd name="adj3" fmla="val 16667"/>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wrap="none"/>
            <a:lstStyle/>
            <a:p>
              <a:pPr>
                <a:defRPr/>
              </a:pPr>
              <a:r>
                <a:rPr lang="zh-CN" altLang="en-US" b="1" dirty="0">
                  <a:solidFill>
                    <a:schemeClr val="tx1"/>
                  </a:solidFill>
                </a:rPr>
                <a:t>定义</a:t>
              </a:r>
              <a:r>
                <a:rPr lang="zh-CN" altLang="en-US" b="1" dirty="0"/>
                <a:t>谓词：</a:t>
              </a:r>
              <a:endParaRPr lang="en-US" altLang="zh-CN" b="1" dirty="0"/>
            </a:p>
            <a:p>
              <a:pPr>
                <a:defRPr/>
              </a:pPr>
              <a:r>
                <a:rPr lang="en-US" altLang="zh-CN" b="1" dirty="0">
                  <a:latin typeface="+mn-ea"/>
                </a:rPr>
                <a:t>    P(x):x</a:t>
              </a:r>
              <a:r>
                <a:rPr lang="zh-CN" altLang="en-US" b="1" dirty="0">
                  <a:latin typeface="+mn-ea"/>
                </a:rPr>
                <a:t>该来；</a:t>
              </a:r>
              <a:r>
                <a:rPr lang="en-US" altLang="zh-CN" b="1" dirty="0">
                  <a:latin typeface="+mn-ea"/>
                </a:rPr>
                <a:t>Q(x):x</a:t>
              </a:r>
              <a:r>
                <a:rPr lang="zh-CN" altLang="en-US" b="1" dirty="0">
                  <a:latin typeface="+mn-ea"/>
                </a:rPr>
                <a:t>来了</a:t>
              </a:r>
              <a:endParaRPr lang="en-US" altLang="zh-CN" b="1" dirty="0">
                <a:latin typeface="+mn-ea"/>
              </a:endParaRPr>
            </a:p>
            <a:p>
              <a:pPr>
                <a:defRPr/>
              </a:pPr>
              <a:r>
                <a:rPr lang="en-US" altLang="zh-CN" b="1" dirty="0">
                  <a:solidFill>
                    <a:schemeClr val="tx1"/>
                  </a:solidFill>
                  <a:latin typeface="+mn-ea"/>
                </a:rPr>
                <a:t>      </a:t>
              </a:r>
              <a:r>
                <a:rPr lang="zh-CN" altLang="en-US" b="1" dirty="0">
                  <a:solidFill>
                    <a:schemeClr val="tx1"/>
                  </a:solidFill>
                  <a:latin typeface="+mn-ea"/>
                </a:rPr>
                <a:t>：全称量词，表示“对所有的”</a:t>
              </a:r>
            </a:p>
          </p:txBody>
        </p:sp>
        <p:graphicFrame>
          <p:nvGraphicFramePr>
            <p:cNvPr id="1027" name="Object 3"/>
            <p:cNvGraphicFramePr>
              <a:graphicFrameLocks noChangeAspect="1"/>
            </p:cNvGraphicFramePr>
            <p:nvPr/>
          </p:nvGraphicFramePr>
          <p:xfrm>
            <a:off x="4211960" y="1628800"/>
            <a:ext cx="288032" cy="312034"/>
          </p:xfrm>
          <a:graphic>
            <a:graphicData uri="http://schemas.openxmlformats.org/presentationml/2006/ole">
              <mc:AlternateContent xmlns:mc="http://schemas.openxmlformats.org/markup-compatibility/2006">
                <mc:Choice xmlns:v="urn:schemas-microsoft-com:vml" Requires="v">
                  <p:oleObj spid="_x0000_s1049" name="公式" r:id="rId6" imgW="152280" imgH="164880" progId="Equation.3">
                    <p:embed/>
                  </p:oleObj>
                </mc:Choice>
                <mc:Fallback>
                  <p:oleObj name="公式" r:id="rId6" imgW="152280" imgH="164880" progId="Equation.3">
                    <p:embed/>
                    <p:pic>
                      <p:nvPicPr>
                        <p:cNvPr id="1027"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211960" y="1628800"/>
                          <a:ext cx="288032" cy="31203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oleObj>
                </mc:Fallback>
              </mc:AlternateContent>
            </a:graphicData>
          </a:graphic>
        </p:graphicFrame>
      </p:grpSp>
      <p:sp>
        <p:nvSpPr>
          <p:cNvPr id="8" name="云形 7"/>
          <p:cNvSpPr/>
          <p:nvPr/>
        </p:nvSpPr>
        <p:spPr bwMode="auto">
          <a:xfrm>
            <a:off x="2843213" y="3141663"/>
            <a:ext cx="5832475" cy="2808287"/>
          </a:xfrm>
          <a:prstGeom prst="cloud">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wrap="none"/>
          <a:lstStyle/>
          <a:p>
            <a:pPr>
              <a:defRPr/>
            </a:pPr>
            <a:r>
              <a:rPr lang="zh-CN" altLang="en-US" sz="2400" dirty="0"/>
              <a:t>老钱其实完全可以来！</a:t>
            </a:r>
            <a:endParaRPr lang="en-US" altLang="zh-CN" sz="2400" dirty="0"/>
          </a:p>
          <a:p>
            <a:pPr>
              <a:defRPr/>
            </a:pPr>
            <a:endParaRPr lang="en-US" altLang="zh-CN" sz="2400" dirty="0">
              <a:solidFill>
                <a:schemeClr val="tx1"/>
              </a:solidFill>
            </a:endParaRPr>
          </a:p>
          <a:p>
            <a:pPr>
              <a:defRPr/>
            </a:pPr>
            <a:r>
              <a:rPr lang="zh-CN" altLang="en-US" sz="2400" dirty="0"/>
              <a:t>问题出在哪里？</a:t>
            </a:r>
            <a:endParaRPr lang="en-US" altLang="zh-CN" sz="2400" dirty="0"/>
          </a:p>
          <a:p>
            <a:pPr>
              <a:defRPr/>
            </a:pPr>
            <a:r>
              <a:rPr lang="en-US" altLang="zh-CN" sz="2400" dirty="0"/>
              <a:t>        </a:t>
            </a:r>
            <a:r>
              <a:rPr lang="zh-CN" altLang="en-US" sz="2400" dirty="0"/>
              <a:t>推理过程？正确！</a:t>
            </a:r>
            <a:endParaRPr lang="en-US" altLang="zh-CN" sz="2400" dirty="0"/>
          </a:p>
          <a:p>
            <a:pPr>
              <a:defRPr/>
            </a:pPr>
            <a:r>
              <a:rPr lang="en-US" altLang="zh-CN" sz="2400" dirty="0">
                <a:solidFill>
                  <a:schemeClr val="tx1"/>
                </a:solidFill>
              </a:rPr>
              <a:t>        </a:t>
            </a:r>
            <a:r>
              <a:rPr lang="zh-CN" altLang="en-US" sz="2400" dirty="0">
                <a:solidFill>
                  <a:schemeClr val="tx1"/>
                </a:solidFill>
              </a:rPr>
              <a:t>前提？前提有误！</a:t>
            </a:r>
          </a:p>
        </p:txBody>
      </p:sp>
    </p:spTree>
    <p:extLst>
      <p:ext uri="{BB962C8B-B14F-4D97-AF65-F5344CB8AC3E}">
        <p14:creationId xmlns:p14="http://schemas.microsoft.com/office/powerpoint/2010/main" val="379210720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par>
                          <p:cTn id="15" fill="hold" nodeType="afterGroup">
                            <p:stCondLst>
                              <p:cond delay="0"/>
                            </p:stCondLst>
                            <p:childTnLst>
                              <p:par>
                                <p:cTn id="16" presetID="1" presetClass="entr" presetSubtype="0" fill="hold" nodeType="afterEffect">
                                  <p:stCondLst>
                                    <p:cond delay="0"/>
                                  </p:stCondLst>
                                  <p:childTnLst>
                                    <p:set>
                                      <p:cBhvr>
                                        <p:cTn id="17" dur="1" fill="hold">
                                          <p:stCondLst>
                                            <p:cond delay="0"/>
                                          </p:stCondLst>
                                        </p:cTn>
                                        <p:tgtEl>
                                          <p:spTgt spid="4"/>
                                        </p:tgtEl>
                                        <p:attrNameLst>
                                          <p:attrName>style.visibility</p:attrName>
                                        </p:attrNameLst>
                                      </p:cBhvr>
                                      <p:to>
                                        <p:strVal val="visible"/>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presetSubtype="0"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childTnLst>
                                </p:cTn>
                              </p:par>
                            </p:childTnLst>
                          </p:cTn>
                        </p:par>
                      </p:childTnLst>
                    </p:cTn>
                  </p:par>
                  <p:par>
                    <p:cTn id="22" fill="hold" nodeType="clickPar">
                      <p:stCondLst>
                        <p:cond delay="indefinite"/>
                      </p:stCondLst>
                      <p:childTnLst>
                        <p:par>
                          <p:cTn id="23" fill="hold" nodeType="withGroup">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0" fill="hold" nodeType="clickPar">
                      <p:stCondLst>
                        <p:cond delay="indefinite"/>
                      </p:stCondLst>
                      <p:childTnLst>
                        <p:par>
                          <p:cTn id="31" fill="hold" nodeType="withGroup">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3">
                                            <p:txEl>
                                              <p:pRg st="8" end="8"/>
                                            </p:txEl>
                                          </p:spTgt>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6" fill="hold" nodeType="clickPar">
                      <p:stCondLst>
                        <p:cond delay="indefinite"/>
                      </p:stCondLst>
                      <p:childTnLst>
                        <p:par>
                          <p:cTn id="37" fill="hold" nodeType="withGroup">
                            <p:stCondLst>
                              <p:cond delay="0"/>
                            </p:stCondLst>
                            <p:childTnLst>
                              <p:par>
                                <p:cTn id="38" presetID="1" presetClass="exit" presetSubtype="0" fill="hold" nodeType="clickEffect">
                                  <p:stCondLst>
                                    <p:cond delay="0"/>
                                  </p:stCondLst>
                                  <p:childTnLst>
                                    <p:set>
                                      <p:cBhvr>
                                        <p:cTn id="39" dur="1" fill="hold">
                                          <p:stCondLst>
                                            <p:cond delay="0"/>
                                          </p:stCondLst>
                                        </p:cTn>
                                        <p:tgtEl>
                                          <p:spTgt spid="2"/>
                                        </p:tgtEl>
                                        <p:attrNameLst>
                                          <p:attrName>style.visibility</p:attrName>
                                        </p:attrNameLst>
                                      </p:cBhvr>
                                      <p:to>
                                        <p:strVal val="hidden"/>
                                      </p:to>
                                    </p:set>
                                  </p:childTnLst>
                                </p:cTn>
                              </p:par>
                              <p:par>
                                <p:cTn id="40" presetID="1" presetClass="entr" presetSubtype="0" fill="hold" nodeType="withEffect">
                                  <p:stCondLst>
                                    <p:cond delay="0"/>
                                  </p:stCondLst>
                                  <p:childTnLst>
                                    <p:set>
                                      <p:cBhvr>
                                        <p:cTn id="41"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457200" y="274638"/>
            <a:ext cx="8229600" cy="1143000"/>
          </a:xfrm>
        </p:spPr>
        <p:txBody>
          <a:bodyPr/>
          <a:lstStyle/>
          <a:p>
            <a:r>
              <a:rPr lang="zh-CN" altLang="en-US" smtClean="0"/>
              <a:t>老钱真的可以来</a:t>
            </a:r>
          </a:p>
        </p:txBody>
      </p:sp>
      <p:sp>
        <p:nvSpPr>
          <p:cNvPr id="5" name="内容占位符 2"/>
          <p:cNvSpPr>
            <a:spLocks noGrp="1"/>
          </p:cNvSpPr>
          <p:nvPr>
            <p:ph idx="1"/>
          </p:nvPr>
        </p:nvSpPr>
        <p:spPr>
          <a:xfrm>
            <a:off x="457200" y="1600200"/>
            <a:ext cx="8229600" cy="4686300"/>
          </a:xfrm>
        </p:spPr>
        <p:txBody>
          <a:bodyPr>
            <a:normAutofit lnSpcReduction="10000"/>
          </a:bodyPr>
          <a:lstStyle/>
          <a:p>
            <a:r>
              <a:rPr lang="zh-CN" altLang="en-US" dirty="0" smtClean="0"/>
              <a:t>前提：</a:t>
            </a:r>
            <a:endParaRPr lang="en-US" altLang="zh-CN" dirty="0" smtClean="0"/>
          </a:p>
          <a:p>
            <a:pPr lvl="1"/>
            <a:r>
              <a:rPr lang="zh-CN" altLang="en-US" dirty="0" smtClean="0"/>
              <a:t>“该来的还没有来”改成“还有一个该来的还没有来”</a:t>
            </a:r>
            <a:endParaRPr lang="en-US" altLang="zh-CN" dirty="0" smtClean="0"/>
          </a:p>
          <a:p>
            <a:pPr lvl="2"/>
            <a:r>
              <a:rPr lang="en-US" altLang="zh-CN" dirty="0" smtClean="0"/>
              <a:t>                                            -------</a:t>
            </a:r>
            <a:r>
              <a:rPr lang="zh-CN" altLang="en-US" dirty="0" smtClean="0"/>
              <a:t>（</a:t>
            </a:r>
            <a:r>
              <a:rPr lang="en-US" altLang="zh-CN" dirty="0" smtClean="0"/>
              <a:t>1</a:t>
            </a:r>
            <a:r>
              <a:rPr lang="zh-CN" altLang="en-US" dirty="0" smtClean="0"/>
              <a:t>）</a:t>
            </a:r>
            <a:endParaRPr lang="en-US" altLang="zh-CN" dirty="0" smtClean="0"/>
          </a:p>
          <a:p>
            <a:pPr lvl="1"/>
            <a:r>
              <a:rPr lang="zh-CN" altLang="en-US" dirty="0" smtClean="0"/>
              <a:t>老钱来了</a:t>
            </a:r>
            <a:endParaRPr lang="en-US" altLang="zh-CN" dirty="0" smtClean="0"/>
          </a:p>
          <a:p>
            <a:pPr lvl="2"/>
            <a:r>
              <a:rPr lang="en-US" altLang="zh-CN" dirty="0" smtClean="0"/>
              <a:t>Q(</a:t>
            </a:r>
            <a:r>
              <a:rPr lang="zh-CN" altLang="en-US" dirty="0" smtClean="0"/>
              <a:t>老钱</a:t>
            </a:r>
            <a:r>
              <a:rPr lang="en-US" altLang="zh-CN" dirty="0" smtClean="0"/>
              <a:t>)                              -------</a:t>
            </a:r>
            <a:r>
              <a:rPr lang="zh-CN" altLang="en-US" dirty="0" smtClean="0"/>
              <a:t>（</a:t>
            </a:r>
            <a:r>
              <a:rPr lang="en-US" altLang="zh-CN" dirty="0" smtClean="0"/>
              <a:t>2</a:t>
            </a:r>
            <a:r>
              <a:rPr lang="zh-CN" altLang="en-US" dirty="0" smtClean="0"/>
              <a:t>）</a:t>
            </a:r>
            <a:endParaRPr lang="en-US" altLang="zh-CN" dirty="0" smtClean="0"/>
          </a:p>
          <a:p>
            <a:r>
              <a:rPr lang="zh-CN" altLang="en-US" dirty="0" smtClean="0"/>
              <a:t>推理过程</a:t>
            </a:r>
            <a:endParaRPr lang="en-US" altLang="zh-CN" dirty="0" smtClean="0"/>
          </a:p>
          <a:p>
            <a:pPr lvl="1"/>
            <a:r>
              <a:rPr lang="en-US" altLang="zh-CN" dirty="0" smtClean="0"/>
              <a:t>(1)</a:t>
            </a:r>
            <a:r>
              <a:rPr lang="en-US" altLang="zh-CN" dirty="0" smtClean="0">
                <a:sym typeface="Wingdings" pitchFamily="2" charset="2"/>
              </a:rPr>
              <a:t> ==&gt; P(</a:t>
            </a:r>
            <a:r>
              <a:rPr lang="zh-CN" altLang="en-US" dirty="0" smtClean="0">
                <a:sym typeface="Wingdings" pitchFamily="2" charset="2"/>
              </a:rPr>
              <a:t>小刘</a:t>
            </a:r>
            <a:r>
              <a:rPr lang="en-US" altLang="zh-CN" dirty="0" smtClean="0">
                <a:sym typeface="Wingdings" pitchFamily="2" charset="2"/>
              </a:rPr>
              <a:t>)</a:t>
            </a:r>
            <a:r>
              <a:rPr lang="en-US" altLang="zh-CN" dirty="0" smtClean="0">
                <a:sym typeface="Symbol" pitchFamily="18" charset="2"/>
              </a:rPr>
              <a:t>  </a:t>
            </a:r>
            <a:r>
              <a:rPr lang="en-US" altLang="zh-CN" dirty="0" smtClean="0">
                <a:sym typeface="Wingdings" pitchFamily="2" charset="2"/>
              </a:rPr>
              <a:t>¬Q(</a:t>
            </a:r>
            <a:r>
              <a:rPr lang="zh-CN" altLang="en-US" dirty="0" smtClean="0">
                <a:sym typeface="Wingdings" pitchFamily="2" charset="2"/>
              </a:rPr>
              <a:t>小刘</a:t>
            </a:r>
            <a:r>
              <a:rPr lang="en-US" altLang="zh-CN" dirty="0" smtClean="0">
                <a:sym typeface="Wingdings" pitchFamily="2" charset="2"/>
              </a:rPr>
              <a:t>)</a:t>
            </a:r>
          </a:p>
          <a:p>
            <a:r>
              <a:rPr lang="zh-CN" altLang="en-US" dirty="0" smtClean="0">
                <a:sym typeface="Wingdings" pitchFamily="2" charset="2"/>
              </a:rPr>
              <a:t>结论：</a:t>
            </a:r>
            <a:endParaRPr lang="en-US" altLang="zh-CN" dirty="0" smtClean="0">
              <a:sym typeface="Wingdings" pitchFamily="2" charset="2"/>
            </a:endParaRPr>
          </a:p>
          <a:p>
            <a:pPr lvl="1"/>
            <a:r>
              <a:rPr lang="zh-CN" altLang="en-US" dirty="0" smtClean="0">
                <a:sym typeface="Wingdings" pitchFamily="2" charset="2"/>
              </a:rPr>
              <a:t>老钱真的可以来！</a:t>
            </a:r>
            <a:endParaRPr lang="zh-CN" altLang="en-US" dirty="0" smtClean="0"/>
          </a:p>
        </p:txBody>
      </p:sp>
      <p:graphicFrame>
        <p:nvGraphicFramePr>
          <p:cNvPr id="6" name="Object 2"/>
          <p:cNvGraphicFramePr>
            <a:graphicFrameLocks noChangeAspect="1"/>
          </p:cNvGraphicFramePr>
          <p:nvPr>
            <p:extLst>
              <p:ext uri="{D42A27DB-BD31-4B8C-83A1-F6EECF244321}">
                <p14:modId xmlns:p14="http://schemas.microsoft.com/office/powerpoint/2010/main" val="3394503214"/>
              </p:ext>
            </p:extLst>
          </p:nvPr>
        </p:nvGraphicFramePr>
        <p:xfrm>
          <a:off x="1700212" y="2924944"/>
          <a:ext cx="2871788" cy="511175"/>
        </p:xfrm>
        <a:graphic>
          <a:graphicData uri="http://schemas.openxmlformats.org/presentationml/2006/ole">
            <mc:AlternateContent xmlns:mc="http://schemas.openxmlformats.org/markup-compatibility/2006">
              <mc:Choice xmlns:v="urn:schemas-microsoft-com:vml" Requires="v">
                <p:oleObj spid="_x0000_s2061" name="公式" r:id="rId3" imgW="1143000" imgH="203040" progId="Equation.3">
                  <p:embed/>
                </p:oleObj>
              </mc:Choice>
              <mc:Fallback>
                <p:oleObj name="公式" r:id="rId3" imgW="1143000" imgH="203040" progId="Equation.3">
                  <p:embed/>
                  <p:pic>
                    <p:nvPicPr>
                      <p:cNvPr id="4"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00212" y="2924944"/>
                        <a:ext cx="2871788" cy="5111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oleObj>
              </mc:Fallback>
            </mc:AlternateContent>
          </a:graphicData>
        </a:graphic>
      </p:graphicFrame>
      <p:sp>
        <p:nvSpPr>
          <p:cNvPr id="7" name="圆角矩形标注 6"/>
          <p:cNvSpPr/>
          <p:nvPr/>
        </p:nvSpPr>
        <p:spPr bwMode="auto">
          <a:xfrm>
            <a:off x="5940152" y="3284984"/>
            <a:ext cx="3203848" cy="1872208"/>
          </a:xfrm>
          <a:prstGeom prst="wedgeRoundRectCallout">
            <a:avLst>
              <a:gd name="adj1" fmla="val -92193"/>
              <a:gd name="adj2" fmla="val -66290"/>
              <a:gd name="adj3" fmla="val 16667"/>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wrap="none"/>
          <a:lstStyle/>
          <a:p>
            <a:pPr>
              <a:defRPr/>
            </a:pPr>
            <a:r>
              <a:rPr lang="zh-CN" altLang="en-US" sz="2400" b="1" dirty="0">
                <a:solidFill>
                  <a:schemeClr val="tx1"/>
                </a:solidFill>
              </a:rPr>
              <a:t>定义</a:t>
            </a:r>
            <a:r>
              <a:rPr lang="zh-CN" altLang="en-US" sz="2400" b="1" dirty="0"/>
              <a:t>谓词：</a:t>
            </a:r>
            <a:endParaRPr lang="en-US" altLang="zh-CN" sz="2400" b="1" dirty="0"/>
          </a:p>
          <a:p>
            <a:pPr>
              <a:defRPr/>
            </a:pPr>
            <a:r>
              <a:rPr lang="en-US" altLang="zh-CN" sz="2400" b="1" dirty="0">
                <a:latin typeface="+mn-ea"/>
              </a:rPr>
              <a:t>    P(x):x</a:t>
            </a:r>
            <a:r>
              <a:rPr lang="zh-CN" altLang="en-US" sz="2400" b="1" dirty="0">
                <a:latin typeface="+mn-ea"/>
              </a:rPr>
              <a:t>该来；</a:t>
            </a:r>
            <a:endParaRPr lang="en-US" altLang="zh-CN" sz="2400" b="1" dirty="0">
              <a:latin typeface="+mn-ea"/>
            </a:endParaRPr>
          </a:p>
          <a:p>
            <a:pPr>
              <a:defRPr/>
            </a:pPr>
            <a:r>
              <a:rPr lang="en-US" altLang="zh-CN" sz="2400" b="1" dirty="0">
                <a:latin typeface="+mn-ea"/>
              </a:rPr>
              <a:t>    Q(x):x</a:t>
            </a:r>
            <a:r>
              <a:rPr lang="zh-CN" altLang="en-US" sz="2400" b="1" dirty="0">
                <a:latin typeface="+mn-ea"/>
              </a:rPr>
              <a:t>来了</a:t>
            </a:r>
            <a:endParaRPr lang="en-US" altLang="zh-CN" sz="2400" b="1" dirty="0">
              <a:latin typeface="+mn-ea"/>
            </a:endParaRPr>
          </a:p>
        </p:txBody>
      </p:sp>
    </p:spTree>
    <p:extLst>
      <p:ext uri="{BB962C8B-B14F-4D97-AF65-F5344CB8AC3E}">
        <p14:creationId xmlns:p14="http://schemas.microsoft.com/office/powerpoint/2010/main" val="26290821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nodeType="afterEffect">
                                  <p:stCondLst>
                                    <p:cond delay="0"/>
                                  </p:stCondLst>
                                  <p:childTnLst>
                                    <p:set>
                                      <p:cBhvr>
                                        <p:cTn id="17" dur="1" fill="hold">
                                          <p:stCondLst>
                                            <p:cond delay="0"/>
                                          </p:stCondLst>
                                        </p:cTn>
                                        <p:tgtEl>
                                          <p:spTgt spid="6"/>
                                        </p:tgtEl>
                                        <p:attrNameLst>
                                          <p:attrName>style.visibility</p:attrName>
                                        </p:attrNameLst>
                                      </p:cBhvr>
                                      <p:to>
                                        <p:strVal val="visible"/>
                                      </p:to>
                                    </p:set>
                                  </p:childTnLst>
                                </p:cTn>
                              </p:par>
                            </p:childTnLst>
                          </p:cTn>
                        </p:par>
                        <p:par>
                          <p:cTn id="18" fill="hold">
                            <p:stCondLst>
                              <p:cond delay="0"/>
                            </p:stCondLst>
                            <p:childTnLst>
                              <p:par>
                                <p:cTn id="19" presetID="1" presetClass="entr" presetSubtype="0" fill="hold" nodeType="after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
                                            <p:txEl>
                                              <p:pRg st="5" end="5"/>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nodeType="clickEffect">
                                  <p:stCondLst>
                                    <p:cond delay="0"/>
                                  </p:stCondLst>
                                  <p:childTnLst>
                                    <p:set>
                                      <p:cBhvr>
                                        <p:cTn id="36" dur="1" fill="hold">
                                          <p:stCondLst>
                                            <p:cond delay="0"/>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小结</a:t>
            </a:r>
            <a:endParaRPr lang="en-US" dirty="0"/>
          </a:p>
        </p:txBody>
      </p:sp>
      <p:sp>
        <p:nvSpPr>
          <p:cNvPr id="3" name="内容占位符 2"/>
          <p:cNvSpPr>
            <a:spLocks noGrp="1"/>
          </p:cNvSpPr>
          <p:nvPr>
            <p:ph idx="1"/>
          </p:nvPr>
        </p:nvSpPr>
        <p:spPr/>
        <p:txBody>
          <a:bodyPr/>
          <a:lstStyle/>
          <a:p>
            <a:r>
              <a:rPr lang="zh-CN" altLang="en-US" dirty="0"/>
              <a:t>谓词逻辑</a:t>
            </a:r>
            <a:endParaRPr lang="en-US" altLang="zh-CN" dirty="0"/>
          </a:p>
          <a:p>
            <a:pPr lvl="1"/>
            <a:r>
              <a:rPr lang="zh-CN" altLang="en-US" dirty="0" smtClean="0"/>
              <a:t>在命题逻辑基础上引入谓词和量词，</a:t>
            </a:r>
            <a:endParaRPr lang="en-US" altLang="zh-CN" dirty="0" smtClean="0"/>
          </a:p>
          <a:p>
            <a:pPr lvl="1"/>
            <a:endParaRPr lang="en-US" altLang="zh-CN" dirty="0" smtClean="0"/>
          </a:p>
          <a:p>
            <a:r>
              <a:rPr lang="zh-CN" altLang="en-US" dirty="0" smtClean="0"/>
              <a:t>推理</a:t>
            </a:r>
            <a:endParaRPr lang="en-US" altLang="zh-CN" dirty="0"/>
          </a:p>
          <a:p>
            <a:pPr lvl="1"/>
            <a:r>
              <a:rPr lang="zh-CN" altLang="en-US" dirty="0" smtClean="0"/>
              <a:t>严格的基于命题逻辑和谓词逻辑的形式推理</a:t>
            </a:r>
            <a:endParaRPr lang="en-US" altLang="zh-CN" dirty="0"/>
          </a:p>
          <a:p>
            <a:endParaRPr lang="en-US" dirty="0"/>
          </a:p>
        </p:txBody>
      </p:sp>
    </p:spTree>
    <p:extLst>
      <p:ext uri="{BB962C8B-B14F-4D97-AF65-F5344CB8AC3E}">
        <p14:creationId xmlns:p14="http://schemas.microsoft.com/office/powerpoint/2010/main" val="66064974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95536" y="188640"/>
            <a:ext cx="8352928" cy="3046988"/>
          </a:xfrm>
          <a:prstGeom prst="rect">
            <a:avLst/>
          </a:prstGeom>
        </p:spPr>
        <p:txBody>
          <a:bodyPr wrap="square">
            <a:spAutoFit/>
          </a:bodyPr>
          <a:lstStyle/>
          <a:p>
            <a:pPr>
              <a:lnSpc>
                <a:spcPct val="200000"/>
              </a:lnSpc>
            </a:pPr>
            <a:r>
              <a:rPr lang="en-US" altLang="zh-CN" sz="2400" kern="100" dirty="0" smtClean="0">
                <a:latin typeface="Calibri" panose="020F0502020204030204" pitchFamily="34" charset="0"/>
                <a:ea typeface="华文中宋" panose="02010600040101010101" pitchFamily="2" charset="-122"/>
                <a:cs typeface="Times New Roman" panose="02020603050405020304" pitchFamily="18" charset="0"/>
              </a:rPr>
              <a:t>[</a:t>
            </a:r>
            <a:r>
              <a:rPr lang="zh-CN" altLang="en-US" sz="2400" kern="100" dirty="0" smtClean="0">
                <a:latin typeface="Calibri" panose="020F0502020204030204" pitchFamily="34" charset="0"/>
                <a:ea typeface="华文中宋" panose="02010600040101010101" pitchFamily="2" charset="-122"/>
                <a:cs typeface="Times New Roman" panose="02020603050405020304" pitchFamily="18" charset="0"/>
              </a:rPr>
              <a:t>练习题</a:t>
            </a:r>
            <a:r>
              <a:rPr lang="en-US" altLang="zh-CN" sz="2400" kern="100" dirty="0" smtClean="0">
                <a:latin typeface="Calibri" panose="020F0502020204030204" pitchFamily="34" charset="0"/>
                <a:ea typeface="华文中宋" panose="02010600040101010101" pitchFamily="2" charset="-122"/>
                <a:cs typeface="Times New Roman" panose="02020603050405020304" pitchFamily="18" charset="0"/>
              </a:rPr>
              <a:t>]</a:t>
            </a:r>
          </a:p>
          <a:p>
            <a:pPr>
              <a:lnSpc>
                <a:spcPct val="200000"/>
              </a:lnSpc>
            </a:pPr>
            <a:r>
              <a:rPr lang="zh-CN" altLang="zh-CN" sz="2400" kern="100" dirty="0" smtClean="0">
                <a:latin typeface="Calibri" panose="020F0502020204030204" pitchFamily="34" charset="0"/>
                <a:ea typeface="华文中宋" panose="02010600040101010101" pitchFamily="2" charset="-122"/>
                <a:cs typeface="Times New Roman" panose="02020603050405020304" pitchFamily="18" charset="0"/>
              </a:rPr>
              <a:t>每个</a:t>
            </a:r>
            <a:r>
              <a:rPr lang="zh-CN" altLang="zh-CN" sz="2400" kern="100" dirty="0">
                <a:latin typeface="Calibri" panose="020F0502020204030204" pitchFamily="34" charset="0"/>
                <a:ea typeface="华文中宋" panose="02010600040101010101" pitchFamily="2" charset="-122"/>
                <a:cs typeface="Times New Roman" panose="02020603050405020304" pitchFamily="18" charset="0"/>
              </a:rPr>
              <a:t>喜欢微博的大学生都不喜欢看报纸，每个大学生喜欢看报纸或喜欢上网，并非每个大学生都喜欢上网，因而我们可以得出有的大学生不喜欢微</a:t>
            </a:r>
            <a:r>
              <a:rPr lang="zh-CN" altLang="zh-CN" sz="2400" kern="100" dirty="0" smtClean="0">
                <a:latin typeface="Calibri" panose="020F0502020204030204" pitchFamily="34" charset="0"/>
                <a:ea typeface="华文中宋" panose="02010600040101010101" pitchFamily="2" charset="-122"/>
                <a:cs typeface="Times New Roman" panose="02020603050405020304" pitchFamily="18" charset="0"/>
              </a:rPr>
              <a:t>博</a:t>
            </a:r>
            <a:r>
              <a:rPr lang="zh-CN" altLang="en-US" dirty="0" smtClean="0">
                <a:ea typeface="华文中宋" panose="02010600040101010101" pitchFamily="2" charset="-122"/>
                <a:cs typeface="Times New Roman" panose="02020603050405020304" pitchFamily="18" charset="0"/>
              </a:rPr>
              <a:t>？</a:t>
            </a:r>
            <a:endParaRPr lang="zh-CN" altLang="en-US" dirty="0"/>
          </a:p>
        </p:txBody>
      </p:sp>
    </p:spTree>
    <p:extLst>
      <p:ext uri="{BB962C8B-B14F-4D97-AF65-F5344CB8AC3E}">
        <p14:creationId xmlns:p14="http://schemas.microsoft.com/office/powerpoint/2010/main" val="228658934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标题 1"/>
          <p:cNvSpPr>
            <a:spLocks noGrp="1"/>
          </p:cNvSpPr>
          <p:nvPr>
            <p:ph type="title"/>
          </p:nvPr>
        </p:nvSpPr>
        <p:spPr/>
        <p:txBody>
          <a:bodyPr/>
          <a:lstStyle/>
          <a:p>
            <a:r>
              <a:rPr lang="zh-CN" altLang="en-US"/>
              <a:t>作业</a:t>
            </a:r>
          </a:p>
        </p:txBody>
      </p:sp>
      <p:sp>
        <p:nvSpPr>
          <p:cNvPr id="41986" name="内容占位符 2"/>
          <p:cNvSpPr>
            <a:spLocks noGrp="1"/>
          </p:cNvSpPr>
          <p:nvPr>
            <p:ph idx="1"/>
          </p:nvPr>
        </p:nvSpPr>
        <p:spPr>
          <a:xfrm>
            <a:off x="468313" y="1628775"/>
            <a:ext cx="8229600" cy="4679950"/>
          </a:xfrm>
        </p:spPr>
        <p:txBody>
          <a:bodyPr/>
          <a:lstStyle/>
          <a:p>
            <a:pPr lvl="0"/>
            <a:r>
              <a:rPr lang="zh-CN" altLang="zh-CN" sz="3200" dirty="0"/>
              <a:t>教材内容：</a:t>
            </a:r>
            <a:r>
              <a:rPr lang="en-US" altLang="zh-CN" sz="3200" dirty="0"/>
              <a:t>[Rosen] 1.4</a:t>
            </a:r>
            <a:r>
              <a:rPr lang="zh-CN" altLang="zh-CN" sz="3200" dirty="0"/>
              <a:t>，</a:t>
            </a:r>
            <a:r>
              <a:rPr lang="en-US" altLang="zh-CN" sz="3200" dirty="0"/>
              <a:t>1.5</a:t>
            </a:r>
            <a:r>
              <a:rPr lang="zh-CN" altLang="zh-CN" sz="3200" dirty="0"/>
              <a:t>，</a:t>
            </a:r>
            <a:r>
              <a:rPr lang="en-US" altLang="zh-CN" sz="3200" dirty="0"/>
              <a:t>1.6</a:t>
            </a:r>
            <a:r>
              <a:rPr lang="zh-CN" altLang="zh-CN" sz="3200" dirty="0"/>
              <a:t>节</a:t>
            </a:r>
          </a:p>
          <a:p>
            <a:pPr lvl="0"/>
            <a:r>
              <a:rPr lang="zh-CN" altLang="zh-CN" sz="3200" dirty="0"/>
              <a:t>课后习题：</a:t>
            </a:r>
          </a:p>
          <a:p>
            <a:pPr lvl="1"/>
            <a:r>
              <a:rPr lang="zh-CN" altLang="en-US" sz="2800" dirty="0" smtClean="0"/>
              <a:t>见课程主页或者微信群</a:t>
            </a:r>
            <a:endParaRPr lang="zh-CN" altLang="zh-CN" sz="2800"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51729" y="548680"/>
            <a:ext cx="9085471" cy="5832648"/>
          </a:xfrm>
          <a:prstGeom prst="rect">
            <a:avLst/>
          </a:prstGeom>
        </p:spPr>
      </p:pic>
    </p:spTree>
    <p:extLst>
      <p:ext uri="{BB962C8B-B14F-4D97-AF65-F5344CB8AC3E}">
        <p14:creationId xmlns:p14="http://schemas.microsoft.com/office/powerpoint/2010/main" val="59252515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107505" y="366670"/>
            <a:ext cx="8873600" cy="6086666"/>
          </a:xfrm>
          <a:prstGeom prst="rect">
            <a:avLst/>
          </a:prstGeom>
        </p:spPr>
      </p:pic>
    </p:spTree>
    <p:extLst>
      <p:ext uri="{BB962C8B-B14F-4D97-AF65-F5344CB8AC3E}">
        <p14:creationId xmlns:p14="http://schemas.microsoft.com/office/powerpoint/2010/main" val="210144580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标题 1"/>
          <p:cNvSpPr>
            <a:spLocks noGrp="1"/>
          </p:cNvSpPr>
          <p:nvPr>
            <p:ph type="title"/>
          </p:nvPr>
        </p:nvSpPr>
        <p:spPr/>
        <p:txBody>
          <a:bodyPr/>
          <a:lstStyle/>
          <a:p>
            <a:r>
              <a:rPr lang="zh-CN" altLang="en-US" smtClean="0"/>
              <a:t>引言</a:t>
            </a:r>
            <a:endParaRPr lang="zh-CN" altLang="en-US"/>
          </a:p>
        </p:txBody>
      </p:sp>
      <p:sp>
        <p:nvSpPr>
          <p:cNvPr id="19458" name="内容占位符 2"/>
          <p:cNvSpPr>
            <a:spLocks noGrp="1"/>
          </p:cNvSpPr>
          <p:nvPr>
            <p:ph idx="1"/>
          </p:nvPr>
        </p:nvSpPr>
        <p:spPr/>
        <p:txBody>
          <a:bodyPr/>
          <a:lstStyle/>
          <a:p>
            <a:r>
              <a:rPr lang="zh-CN" altLang="en-US" smtClean="0">
                <a:sym typeface="Symbol" charset="2"/>
              </a:rPr>
              <a:t>知识表示</a:t>
            </a:r>
            <a:endParaRPr lang="en-US" altLang="zh-CN" smtClean="0">
              <a:sym typeface="Symbol" charset="2"/>
            </a:endParaRPr>
          </a:p>
          <a:p>
            <a:pPr lvl="1"/>
            <a:r>
              <a:rPr lang="en-US" altLang="zh-CN" smtClean="0">
                <a:sym typeface="Symbol" charset="2"/>
              </a:rPr>
              <a:t>brother(x, y) </a:t>
            </a:r>
            <a:r>
              <a:rPr lang="en-US" altLang="zh-CN" smtClean="0"/>
              <a:t>father(y, z)</a:t>
            </a:r>
            <a:r>
              <a:rPr lang="en-US" altLang="zh-CN" smtClean="0">
                <a:sym typeface="Symbol" charset="2"/>
              </a:rPr>
              <a:t>  uncle</a:t>
            </a:r>
            <a:r>
              <a:rPr lang="en-US" altLang="zh-CN" smtClean="0"/>
              <a:t>(x, z)</a:t>
            </a:r>
          </a:p>
          <a:p>
            <a:pPr lvl="1"/>
            <a:r>
              <a:rPr lang="en-US" altLang="zh-CN" smtClean="0">
                <a:sym typeface="Symbol" charset="2"/>
              </a:rPr>
              <a:t>father(x, y) </a:t>
            </a:r>
            <a:r>
              <a:rPr lang="en-US" altLang="zh-CN" smtClean="0"/>
              <a:t>father(y, z)</a:t>
            </a:r>
            <a:r>
              <a:rPr lang="en-US" altLang="zh-CN" smtClean="0">
                <a:sym typeface="Symbol" charset="2"/>
              </a:rPr>
              <a:t>  grandfather</a:t>
            </a:r>
            <a:r>
              <a:rPr lang="en-US" altLang="zh-CN" smtClean="0"/>
              <a:t>(x, z)</a:t>
            </a:r>
          </a:p>
          <a:p>
            <a:pPr lvl="1"/>
            <a:endParaRPr lang="en-US" altLang="zh-CN" smtClean="0"/>
          </a:p>
          <a:p>
            <a:pPr lvl="1"/>
            <a:r>
              <a:rPr lang="zh-CN" altLang="en-US" smtClean="0"/>
              <a:t>命题逻辑无法表达！</a:t>
            </a:r>
            <a:endParaRPr lang="zh-CN" alt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2"/>
          <p:cNvSpPr>
            <a:spLocks noGrp="1" noChangeArrowheads="1"/>
          </p:cNvSpPr>
          <p:nvPr>
            <p:ph type="title"/>
          </p:nvPr>
        </p:nvSpPr>
        <p:spPr/>
        <p:txBody>
          <a:bodyPr/>
          <a:lstStyle/>
          <a:p>
            <a:r>
              <a:rPr lang="zh-CN" altLang="en-US" smtClean="0"/>
              <a:t>谓词</a:t>
            </a:r>
            <a:r>
              <a:rPr lang="en-US" altLang="zh-CN" smtClean="0"/>
              <a:t> (Predicate)</a:t>
            </a:r>
            <a:endParaRPr lang="zh-CN" altLang="en-US" dirty="0"/>
          </a:p>
        </p:txBody>
      </p:sp>
      <p:sp>
        <p:nvSpPr>
          <p:cNvPr id="20482" name="Rectangle 3"/>
          <p:cNvSpPr>
            <a:spLocks noGrp="1" noChangeArrowheads="1"/>
          </p:cNvSpPr>
          <p:nvPr>
            <p:ph idx="1"/>
          </p:nvPr>
        </p:nvSpPr>
        <p:spPr/>
        <p:txBody>
          <a:bodyPr/>
          <a:lstStyle/>
          <a:p>
            <a:r>
              <a:rPr lang="zh-CN" altLang="en-US" smtClean="0"/>
              <a:t>如果</a:t>
            </a:r>
            <a:r>
              <a:rPr lang="en-US" altLang="zh-CN" smtClean="0"/>
              <a:t>x</a:t>
            </a:r>
            <a:r>
              <a:rPr lang="zh-CN" altLang="en-US" smtClean="0"/>
              <a:t>是整数，</a:t>
            </a:r>
            <a:r>
              <a:rPr lang="en-US" altLang="zh-CN" smtClean="0"/>
              <a:t>“x </a:t>
            </a:r>
            <a:r>
              <a:rPr lang="zh-CN" altLang="en-US" smtClean="0"/>
              <a:t>大于</a:t>
            </a:r>
            <a:r>
              <a:rPr lang="en-US" altLang="zh-CN" smtClean="0"/>
              <a:t>2” </a:t>
            </a:r>
            <a:r>
              <a:rPr lang="zh-CN" altLang="en-US" smtClean="0"/>
              <a:t>不是命题，它的真值依赖于</a:t>
            </a:r>
            <a:r>
              <a:rPr lang="en-US" altLang="zh-CN" smtClean="0"/>
              <a:t>x</a:t>
            </a:r>
            <a:r>
              <a:rPr lang="zh-CN" altLang="en-US" smtClean="0"/>
              <a:t>的取值</a:t>
            </a:r>
            <a:endParaRPr lang="en-US" altLang="zh-CN" smtClean="0"/>
          </a:p>
          <a:p>
            <a:pPr lvl="1"/>
            <a:r>
              <a:rPr lang="zh-CN" altLang="en-US" smtClean="0"/>
              <a:t>可以将“</a:t>
            </a:r>
            <a:r>
              <a:rPr lang="en-US" altLang="zh-CN" smtClean="0"/>
              <a:t>x</a:t>
            </a:r>
            <a:r>
              <a:rPr lang="zh-CN" altLang="en-US" smtClean="0"/>
              <a:t>大于</a:t>
            </a:r>
            <a:r>
              <a:rPr lang="en-US" altLang="zh-CN" smtClean="0"/>
              <a:t>2”</a:t>
            </a:r>
            <a:r>
              <a:rPr lang="zh-CN" altLang="en-US" smtClean="0"/>
              <a:t>表示为 </a:t>
            </a:r>
            <a:r>
              <a:rPr lang="en-US" altLang="zh-CN" smtClean="0"/>
              <a:t>P(x)</a:t>
            </a:r>
            <a:r>
              <a:rPr lang="zh-CN" altLang="en-US" smtClean="0"/>
              <a:t>。</a:t>
            </a:r>
          </a:p>
          <a:p>
            <a:r>
              <a:rPr lang="zh-CN" altLang="en-US" smtClean="0"/>
              <a:t>一元谓词</a:t>
            </a:r>
            <a:r>
              <a:rPr lang="en-US" altLang="zh-CN" smtClean="0"/>
              <a:t>P: </a:t>
            </a:r>
            <a:r>
              <a:rPr lang="zh-CN" altLang="en-US" smtClean="0"/>
              <a:t>陈述</a:t>
            </a:r>
            <a:r>
              <a:rPr lang="en-US" altLang="zh-CN" smtClean="0"/>
              <a:t>P(x)</a:t>
            </a:r>
            <a:r>
              <a:rPr lang="zh-CN" altLang="en-US" smtClean="0"/>
              <a:t> 看作命题函数</a:t>
            </a:r>
            <a:r>
              <a:rPr lang="en-US" altLang="zh-CN" smtClean="0"/>
              <a:t>P</a:t>
            </a:r>
            <a:r>
              <a:rPr lang="zh-CN" altLang="en-US" smtClean="0"/>
              <a:t>在</a:t>
            </a:r>
            <a:r>
              <a:rPr lang="en-US" altLang="zh-CN" smtClean="0"/>
              <a:t>x</a:t>
            </a:r>
            <a:r>
              <a:rPr lang="zh-CN" altLang="en-US" smtClean="0"/>
              <a:t>的一个值</a:t>
            </a:r>
            <a:r>
              <a:rPr lang="en-US" altLang="zh-CN" smtClean="0"/>
              <a:t>.</a:t>
            </a:r>
          </a:p>
          <a:p>
            <a:pPr lvl="1"/>
            <a:r>
              <a:rPr lang="en-US" altLang="zh-CN" smtClean="0"/>
              <a:t>P </a:t>
            </a:r>
            <a:r>
              <a:rPr lang="zh-CN" altLang="en-US" smtClean="0"/>
              <a:t>的定义域是整数集</a:t>
            </a:r>
          </a:p>
          <a:p>
            <a:pPr lvl="1"/>
            <a:r>
              <a:rPr lang="en-US" altLang="zh-CN" smtClean="0"/>
              <a:t>P(3)</a:t>
            </a:r>
            <a:r>
              <a:rPr lang="zh-CN" altLang="en-US" smtClean="0"/>
              <a:t>是一个取值为</a:t>
            </a:r>
            <a:r>
              <a:rPr lang="en-US" altLang="zh-CN" smtClean="0"/>
              <a:t>T</a:t>
            </a:r>
            <a:r>
              <a:rPr lang="zh-CN" altLang="en-US" smtClean="0"/>
              <a:t>的命题</a:t>
            </a:r>
            <a:endParaRPr lang="en-US" altLang="zh-CN" smtClean="0"/>
          </a:p>
          <a:p>
            <a:pPr lvl="1"/>
            <a:r>
              <a:rPr lang="en-US" altLang="zh-CN" smtClean="0"/>
              <a:t>P(1)</a:t>
            </a:r>
            <a:r>
              <a:rPr lang="zh-CN" altLang="en-US" smtClean="0"/>
              <a:t>是一个取值为</a:t>
            </a:r>
            <a:r>
              <a:rPr lang="en-US" altLang="zh-CN" smtClean="0"/>
              <a:t>F</a:t>
            </a:r>
            <a:r>
              <a:rPr lang="zh-CN" altLang="en-US" smtClean="0"/>
              <a:t>的命题</a:t>
            </a:r>
            <a:endParaRPr lang="en-US" altLang="zh-CN" smtClean="0"/>
          </a:p>
          <a:p>
            <a:r>
              <a:rPr lang="zh-CN" altLang="en-US" smtClean="0"/>
              <a:t>举例，二元谓词</a:t>
            </a:r>
            <a:r>
              <a:rPr lang="en-US" altLang="zh-CN" smtClean="0"/>
              <a:t>Q</a:t>
            </a:r>
            <a:r>
              <a:rPr lang="zh-CN" altLang="en-US" smtClean="0"/>
              <a:t>：</a:t>
            </a:r>
            <a:r>
              <a:rPr lang="en-US" altLang="zh-CN" smtClean="0"/>
              <a:t>Q(x, y)</a:t>
            </a:r>
            <a:r>
              <a:rPr lang="zh-CN" altLang="en-US" smtClean="0"/>
              <a:t>表示“</a:t>
            </a:r>
            <a:r>
              <a:rPr lang="en-US" altLang="zh-CN" smtClean="0"/>
              <a:t>x=y+3”</a:t>
            </a:r>
            <a:r>
              <a:rPr lang="zh-CN" altLang="en-US" smtClean="0"/>
              <a:t>。</a:t>
            </a:r>
            <a:endParaRPr lang="en-US" altLang="zh-CN"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p:cNvSpPr>
            <a:spLocks noGrp="1" noChangeArrowheads="1"/>
          </p:cNvSpPr>
          <p:nvPr>
            <p:ph type="title"/>
          </p:nvPr>
        </p:nvSpPr>
        <p:spPr/>
        <p:txBody>
          <a:bodyPr/>
          <a:lstStyle/>
          <a:p>
            <a:r>
              <a:rPr lang="zh-CN" altLang="en-US" smtClean="0"/>
              <a:t>量词</a:t>
            </a:r>
            <a:r>
              <a:rPr lang="en-US" altLang="zh-CN" smtClean="0"/>
              <a:t>(Quantifier)</a:t>
            </a:r>
            <a:endParaRPr lang="zh-CN" altLang="en-US" dirty="0"/>
          </a:p>
        </p:txBody>
      </p:sp>
      <p:sp>
        <p:nvSpPr>
          <p:cNvPr id="9219" name="Rectangle 3"/>
          <p:cNvSpPr>
            <a:spLocks noGrp="1" noChangeArrowheads="1"/>
          </p:cNvSpPr>
          <p:nvPr>
            <p:ph type="body" idx="1"/>
          </p:nvPr>
        </p:nvSpPr>
        <p:spPr>
          <a:xfrm>
            <a:off x="457200" y="1719263"/>
            <a:ext cx="8363272" cy="4411662"/>
          </a:xfrm>
        </p:spPr>
        <p:txBody>
          <a:bodyPr/>
          <a:lstStyle/>
          <a:p>
            <a:r>
              <a:rPr lang="zh-CN" altLang="en-US" dirty="0" smtClean="0"/>
              <a:t>若</a:t>
            </a:r>
            <a:r>
              <a:rPr lang="en-US" altLang="zh-CN" dirty="0" smtClean="0"/>
              <a:t>P(x) </a:t>
            </a:r>
            <a:r>
              <a:rPr lang="zh-CN" altLang="en-US" dirty="0" smtClean="0"/>
              <a:t>是谓词</a:t>
            </a:r>
            <a:r>
              <a:rPr lang="en-US" altLang="zh-CN" dirty="0" smtClean="0"/>
              <a:t>, </a:t>
            </a:r>
            <a:r>
              <a:rPr lang="en-US" altLang="zh-CN" dirty="0" smtClean="0">
                <a:sym typeface="Symbol" charset="2"/>
              </a:rPr>
              <a:t></a:t>
            </a:r>
            <a:r>
              <a:rPr lang="en-US" altLang="zh-CN" dirty="0" err="1" smtClean="0">
                <a:sym typeface="Symbol" charset="2"/>
              </a:rPr>
              <a:t>xP</a:t>
            </a:r>
            <a:r>
              <a:rPr lang="en-US" altLang="zh-CN" dirty="0" smtClean="0">
                <a:sym typeface="Symbol" charset="2"/>
              </a:rPr>
              <a:t>(x)</a:t>
            </a:r>
            <a:r>
              <a:rPr lang="zh-CN" altLang="en-US" dirty="0" smtClean="0">
                <a:sym typeface="Symbol" charset="2"/>
              </a:rPr>
              <a:t>表示 “</a:t>
            </a:r>
            <a:r>
              <a:rPr lang="zh-CN" altLang="en-US" dirty="0" smtClean="0"/>
              <a:t>对所有的</a:t>
            </a:r>
            <a:r>
              <a:rPr lang="en-US" altLang="zh-CN" dirty="0" smtClean="0"/>
              <a:t>x, P(x)” </a:t>
            </a:r>
            <a:r>
              <a:rPr lang="zh-CN" altLang="en-US" dirty="0" smtClean="0">
                <a:sym typeface="Symbol" charset="2"/>
              </a:rPr>
              <a:t>。  </a:t>
            </a:r>
            <a:r>
              <a:rPr lang="en-US" altLang="zh-CN" dirty="0" smtClean="0">
                <a:sym typeface="Symbol" charset="2"/>
              </a:rPr>
              <a:t> </a:t>
            </a:r>
            <a:r>
              <a:rPr lang="zh-CN" altLang="en-US" dirty="0" smtClean="0">
                <a:sym typeface="Symbol" charset="2"/>
              </a:rPr>
              <a:t>称为全称量词</a:t>
            </a:r>
            <a:r>
              <a:rPr lang="en-US" altLang="zh-CN" dirty="0" smtClean="0">
                <a:sym typeface="Symbol" charset="2"/>
              </a:rPr>
              <a:t> (Universal Quantifier)</a:t>
            </a:r>
          </a:p>
          <a:p>
            <a:r>
              <a:rPr lang="zh-CN" altLang="en-US" dirty="0" smtClean="0"/>
              <a:t>若</a:t>
            </a:r>
            <a:r>
              <a:rPr lang="en-US" altLang="zh-CN" dirty="0" smtClean="0"/>
              <a:t>P(x) </a:t>
            </a:r>
            <a:r>
              <a:rPr lang="zh-CN" altLang="en-US" dirty="0" smtClean="0"/>
              <a:t>是谓词</a:t>
            </a:r>
            <a:r>
              <a:rPr lang="en-US" altLang="zh-CN" dirty="0" smtClean="0"/>
              <a:t>, </a:t>
            </a:r>
            <a:r>
              <a:rPr lang="en-US" altLang="zh-CN" dirty="0" smtClean="0">
                <a:sym typeface="Symbol" charset="2"/>
              </a:rPr>
              <a:t></a:t>
            </a:r>
            <a:r>
              <a:rPr lang="en-US" altLang="zh-CN" dirty="0" err="1" smtClean="0">
                <a:sym typeface="Symbol" charset="2"/>
              </a:rPr>
              <a:t>xP</a:t>
            </a:r>
            <a:r>
              <a:rPr lang="en-US" altLang="zh-CN" dirty="0" smtClean="0">
                <a:sym typeface="Symbol" charset="2"/>
              </a:rPr>
              <a:t>(x)</a:t>
            </a:r>
            <a:r>
              <a:rPr lang="zh-CN" altLang="en-US" dirty="0" smtClean="0">
                <a:sym typeface="Symbol" charset="2"/>
              </a:rPr>
              <a:t>表示 “</a:t>
            </a:r>
            <a:r>
              <a:rPr lang="zh-CN" altLang="en-US" dirty="0" smtClean="0"/>
              <a:t>存在某个</a:t>
            </a:r>
            <a:r>
              <a:rPr lang="en-US" altLang="zh-CN" dirty="0" smtClean="0"/>
              <a:t>x, P(x)” </a:t>
            </a:r>
            <a:r>
              <a:rPr lang="zh-CN" altLang="en-US" dirty="0" smtClean="0">
                <a:sym typeface="Symbol" charset="2"/>
              </a:rPr>
              <a:t>。 </a:t>
            </a:r>
            <a:r>
              <a:rPr lang="en-US" altLang="zh-CN" dirty="0" smtClean="0">
                <a:sym typeface="Symbol" charset="2"/>
              </a:rPr>
              <a:t/>
            </a:r>
            <a:br>
              <a:rPr lang="en-US" altLang="zh-CN" dirty="0" smtClean="0">
                <a:sym typeface="Symbol" charset="2"/>
              </a:rPr>
            </a:br>
            <a:r>
              <a:rPr lang="en-US" altLang="zh-CN" dirty="0" smtClean="0">
                <a:sym typeface="Symbol" charset="2"/>
              </a:rPr>
              <a:t> </a:t>
            </a:r>
            <a:r>
              <a:rPr lang="zh-CN" altLang="en-US" dirty="0" smtClean="0">
                <a:sym typeface="Symbol" charset="2"/>
              </a:rPr>
              <a:t>称为存在量词</a:t>
            </a:r>
            <a:r>
              <a:rPr lang="en-US" altLang="zh-CN" dirty="0" smtClean="0">
                <a:sym typeface="Symbol" charset="2"/>
              </a:rPr>
              <a:t> (Existential Quantifier)</a:t>
            </a:r>
          </a:p>
          <a:p>
            <a:r>
              <a:rPr lang="zh-CN" altLang="en-US" dirty="0" smtClean="0">
                <a:sym typeface="Symbol" charset="2"/>
              </a:rPr>
              <a:t>例：</a:t>
            </a:r>
            <a:r>
              <a:rPr lang="en-US" altLang="zh-CN" dirty="0" smtClean="0"/>
              <a:t>P(x)</a:t>
            </a:r>
            <a:r>
              <a:rPr lang="zh-CN" altLang="en-US" dirty="0" smtClean="0"/>
              <a:t>表示</a:t>
            </a:r>
            <a:r>
              <a:rPr lang="en-US" altLang="zh-CN" dirty="0" smtClean="0"/>
              <a:t>x&gt;2</a:t>
            </a:r>
          </a:p>
          <a:p>
            <a:pPr lvl="1"/>
            <a:r>
              <a:rPr lang="en-US" altLang="zh-CN" dirty="0" smtClean="0">
                <a:sym typeface="Symbol" charset="2"/>
              </a:rPr>
              <a:t></a:t>
            </a:r>
            <a:r>
              <a:rPr lang="en-US" altLang="zh-CN" dirty="0" err="1" smtClean="0">
                <a:sym typeface="Symbol" charset="2"/>
              </a:rPr>
              <a:t>xP</a:t>
            </a:r>
            <a:r>
              <a:rPr lang="en-US" altLang="zh-CN" dirty="0" smtClean="0">
                <a:sym typeface="Symbol" charset="2"/>
              </a:rPr>
              <a:t>(x)</a:t>
            </a:r>
            <a:r>
              <a:rPr lang="zh-CN" altLang="en-US" dirty="0" smtClean="0">
                <a:sym typeface="Symbol" charset="2"/>
              </a:rPr>
              <a:t>为</a:t>
            </a:r>
            <a:r>
              <a:rPr lang="en-US" altLang="zh-CN" dirty="0" smtClean="0">
                <a:sym typeface="Symbol" charset="2"/>
              </a:rPr>
              <a:t>F</a:t>
            </a:r>
            <a:r>
              <a:rPr lang="zh-CN" altLang="en-US" dirty="0" smtClean="0">
                <a:sym typeface="Symbol" charset="2"/>
              </a:rPr>
              <a:t>（假），</a:t>
            </a:r>
            <a:r>
              <a:rPr lang="en-US" altLang="zh-CN" dirty="0" smtClean="0">
                <a:sym typeface="Symbol" charset="2"/>
              </a:rPr>
              <a:t> </a:t>
            </a:r>
            <a:r>
              <a:rPr lang="en-US" altLang="zh-CN" dirty="0" err="1" smtClean="0">
                <a:sym typeface="Symbol" charset="2"/>
              </a:rPr>
              <a:t>xP</a:t>
            </a:r>
            <a:r>
              <a:rPr lang="en-US" altLang="zh-CN" dirty="0" smtClean="0">
                <a:sym typeface="Symbol" charset="2"/>
              </a:rPr>
              <a:t>(x)</a:t>
            </a:r>
            <a:r>
              <a:rPr lang="zh-CN" altLang="en-US" dirty="0" smtClean="0">
                <a:sym typeface="Symbol" charset="2"/>
              </a:rPr>
              <a:t>为</a:t>
            </a:r>
            <a:r>
              <a:rPr lang="en-US" altLang="zh-CN" dirty="0" smtClean="0">
                <a:sym typeface="Symbol" charset="2"/>
              </a:rPr>
              <a:t>T</a:t>
            </a:r>
            <a:r>
              <a:rPr lang="zh-CN" altLang="en-US" dirty="0" smtClean="0">
                <a:sym typeface="Symbol" charset="2"/>
              </a:rPr>
              <a:t>（真）</a:t>
            </a:r>
            <a:endParaRPr lang="en-US" altLang="zh-CN" dirty="0" smtClean="0">
              <a:sym typeface="Symbol" charset="2"/>
            </a:endParaRPr>
          </a:p>
          <a:p>
            <a:r>
              <a:rPr lang="zh-CN" altLang="en-US" dirty="0" smtClean="0"/>
              <a:t>优先级：量词的优先级高于其它逻辑运算符。</a:t>
            </a:r>
            <a:endParaRPr lang="en-US" altLang="zh-CN" dirty="0" smtClean="0"/>
          </a:p>
          <a:p>
            <a:pPr lvl="1"/>
            <a:endParaRPr lang="en-US" altLang="zh-CN" dirty="0">
              <a:sym typeface="Symbol" charset="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9219">
                                            <p:txEl>
                                              <p:pRg st="4" end="4"/>
                                            </p:txEl>
                                          </p:spTgt>
                                        </p:tgtEl>
                                        <p:attrNameLst>
                                          <p:attrName>style.visibility</p:attrName>
                                        </p:attrNameLst>
                                      </p:cBhvr>
                                      <p:to>
                                        <p:strVal val="visible"/>
                                      </p:to>
                                    </p:set>
                                    <p:animEffect transition="in" filter="box(in)">
                                      <p:cBhvr>
                                        <p:cTn id="7" dur="500"/>
                                        <p:tgtEl>
                                          <p:spTgt spid="921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标题 1"/>
          <p:cNvSpPr>
            <a:spLocks noGrp="1"/>
          </p:cNvSpPr>
          <p:nvPr>
            <p:ph type="title"/>
          </p:nvPr>
        </p:nvSpPr>
        <p:spPr/>
        <p:txBody>
          <a:bodyPr/>
          <a:lstStyle/>
          <a:p>
            <a:r>
              <a:rPr lang="zh-CN" altLang="en-US" smtClean="0"/>
              <a:t>关于论域</a:t>
            </a:r>
            <a:r>
              <a:rPr lang="en-US" altLang="zh-CN" smtClean="0"/>
              <a:t>/</a:t>
            </a:r>
            <a:r>
              <a:rPr lang="zh-CN" altLang="en-US" smtClean="0"/>
              <a:t>作用域的讨论</a:t>
            </a:r>
            <a:endParaRPr lang="zh-CN" altLang="en-US"/>
          </a:p>
        </p:txBody>
      </p:sp>
      <p:sp>
        <p:nvSpPr>
          <p:cNvPr id="24578" name="内容占位符 2"/>
          <p:cNvSpPr>
            <a:spLocks noGrp="1"/>
          </p:cNvSpPr>
          <p:nvPr>
            <p:ph idx="1"/>
          </p:nvPr>
        </p:nvSpPr>
        <p:spPr/>
        <p:txBody>
          <a:bodyPr/>
          <a:lstStyle/>
          <a:p>
            <a:r>
              <a:rPr lang="zh-CN" altLang="en-US" dirty="0" smtClean="0"/>
              <a:t>符号化以下语句</a:t>
            </a:r>
            <a:endParaRPr lang="en-US" altLang="zh-CN" dirty="0" smtClean="0"/>
          </a:p>
          <a:p>
            <a:pPr lvl="1"/>
            <a:r>
              <a:rPr lang="en-US" altLang="zh-CN" dirty="0" smtClean="0"/>
              <a:t>P(x)</a:t>
            </a:r>
            <a:r>
              <a:rPr lang="zh-CN" altLang="en-US" dirty="0" smtClean="0"/>
              <a:t>表示</a:t>
            </a:r>
            <a:r>
              <a:rPr lang="en-US" altLang="zh-CN" dirty="0" smtClean="0"/>
              <a:t>x</a:t>
            </a:r>
            <a:r>
              <a:rPr lang="en-US" altLang="zh-CN" baseline="30000" dirty="0" smtClean="0"/>
              <a:t>2</a:t>
            </a:r>
            <a:r>
              <a:rPr lang="en-US" altLang="zh-CN" dirty="0" smtClean="0"/>
              <a:t>&gt;0</a:t>
            </a:r>
            <a:r>
              <a:rPr lang="zh-CN" altLang="en-US" dirty="0" smtClean="0"/>
              <a:t>，</a:t>
            </a:r>
            <a:r>
              <a:rPr lang="en-US" altLang="zh-CN" dirty="0" smtClean="0">
                <a:sym typeface="Symbol" charset="2"/>
              </a:rPr>
              <a:t></a:t>
            </a:r>
            <a:r>
              <a:rPr lang="en-US" altLang="zh-CN" dirty="0" err="1" smtClean="0">
                <a:sym typeface="Symbol" charset="2"/>
              </a:rPr>
              <a:t>xP</a:t>
            </a:r>
            <a:r>
              <a:rPr lang="en-US" altLang="zh-CN" dirty="0" smtClean="0">
                <a:sym typeface="Symbol" charset="2"/>
              </a:rPr>
              <a:t>(x)</a:t>
            </a:r>
            <a:r>
              <a:rPr lang="zh-CN" altLang="en-US" dirty="0" smtClean="0">
                <a:sym typeface="Symbol" charset="2"/>
              </a:rPr>
              <a:t>的真值？</a:t>
            </a:r>
            <a:endParaRPr lang="en-US" altLang="zh-CN" dirty="0" smtClean="0"/>
          </a:p>
          <a:p>
            <a:pPr lvl="1"/>
            <a:r>
              <a:rPr lang="zh-CN" altLang="en-US" dirty="0" smtClean="0"/>
              <a:t>有的政治家诚实</a:t>
            </a:r>
            <a:endParaRPr lang="en-US" altLang="zh-CN" dirty="0" smtClean="0"/>
          </a:p>
          <a:p>
            <a:pPr lvl="1"/>
            <a:r>
              <a:rPr lang="zh-CN" altLang="en-US" dirty="0" smtClean="0"/>
              <a:t>所有美国人都喜欢汉堡包</a:t>
            </a:r>
            <a:endParaRPr lang="en-US" altLang="zh-CN" dirty="0" smtClean="0"/>
          </a:p>
          <a:p>
            <a:pPr lvl="1"/>
            <a:endParaRPr lang="en-US" altLang="zh-CN"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标题 1"/>
          <p:cNvSpPr>
            <a:spLocks noGrp="1"/>
          </p:cNvSpPr>
          <p:nvPr>
            <p:ph type="title"/>
          </p:nvPr>
        </p:nvSpPr>
        <p:spPr/>
        <p:txBody>
          <a:bodyPr/>
          <a:lstStyle/>
          <a:p>
            <a:r>
              <a:rPr lang="zh-CN" altLang="en-US" smtClean="0"/>
              <a:t>关于论域</a:t>
            </a:r>
            <a:r>
              <a:rPr lang="en-US" altLang="zh-CN" smtClean="0"/>
              <a:t>/</a:t>
            </a:r>
            <a:r>
              <a:rPr lang="zh-CN" altLang="en-US" smtClean="0"/>
              <a:t>作用域的讨论</a:t>
            </a:r>
            <a:endParaRPr lang="zh-CN" altLang="en-US"/>
          </a:p>
        </p:txBody>
      </p:sp>
      <p:sp>
        <p:nvSpPr>
          <p:cNvPr id="25602" name="内容占位符 2"/>
          <p:cNvSpPr>
            <a:spLocks noGrp="1"/>
          </p:cNvSpPr>
          <p:nvPr>
            <p:ph idx="1"/>
          </p:nvPr>
        </p:nvSpPr>
        <p:spPr/>
        <p:txBody>
          <a:bodyPr/>
          <a:lstStyle/>
          <a:p>
            <a:r>
              <a:rPr lang="zh-CN" altLang="en-US" smtClean="0"/>
              <a:t>观察量化表达式</a:t>
            </a:r>
            <a:endParaRPr lang="en-US" altLang="zh-CN" smtClean="0"/>
          </a:p>
          <a:p>
            <a:pPr lvl="1"/>
            <a:r>
              <a:rPr lang="en-US" altLang="zh-CN" smtClean="0">
                <a:sym typeface="Symbol" charset="2"/>
              </a:rPr>
              <a:t>x(P(x)  Q(x))</a:t>
            </a:r>
          </a:p>
          <a:p>
            <a:pPr lvl="1"/>
            <a:r>
              <a:rPr lang="en-US" altLang="zh-CN" smtClean="0">
                <a:sym typeface="Symbol" charset="2"/>
              </a:rPr>
              <a:t>xP(x) xQ(x)</a:t>
            </a:r>
          </a:p>
          <a:p>
            <a:pPr lvl="1"/>
            <a:r>
              <a:rPr lang="en-US" altLang="zh-CN" smtClean="0">
                <a:sym typeface="Symbol" charset="2"/>
              </a:rPr>
              <a:t>xP(x) yQ(y)</a:t>
            </a:r>
          </a:p>
          <a:p>
            <a:pPr lvl="1"/>
            <a:r>
              <a:rPr lang="en-US" altLang="zh-CN" smtClean="0">
                <a:sym typeface="Symbol" charset="2"/>
              </a:rPr>
              <a:t>x(P(x)  Q(x))</a:t>
            </a:r>
          </a:p>
          <a:p>
            <a:pPr lvl="1"/>
            <a:r>
              <a:rPr lang="en-US" altLang="zh-CN" smtClean="0">
                <a:sym typeface="Symbol" charset="2"/>
              </a:rPr>
              <a:t>x(P(x,y)  Q(x,y))</a:t>
            </a:r>
            <a:endParaRPr lang="en-US" altLang="zh-CN" smtClean="0"/>
          </a:p>
          <a:p>
            <a:pPr lvl="1"/>
            <a:endParaRPr lang="en-US" altLang="zh-CN" smtClean="0">
              <a:sym typeface="Symbol" charset="2"/>
            </a:endParaRPr>
          </a:p>
          <a:p>
            <a:r>
              <a:rPr lang="zh-CN" altLang="en-US" smtClean="0">
                <a:sym typeface="Symbol" charset="2"/>
              </a:rPr>
              <a:t>量化表达式中的变元：绑定、自由、作用域、替换</a:t>
            </a:r>
            <a:endParaRPr lang="en-US" altLang="zh-CN"/>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2"/>
          <p:cNvSpPr>
            <a:spLocks noGrp="1" noChangeArrowheads="1"/>
          </p:cNvSpPr>
          <p:nvPr>
            <p:ph type="title"/>
          </p:nvPr>
        </p:nvSpPr>
        <p:spPr/>
        <p:txBody>
          <a:bodyPr/>
          <a:lstStyle/>
          <a:p>
            <a:r>
              <a:rPr lang="zh-CN" altLang="en-US" smtClean="0"/>
              <a:t>带量词的公式的否定式</a:t>
            </a:r>
            <a:endParaRPr lang="zh-CN" altLang="en-US" dirty="0"/>
          </a:p>
        </p:txBody>
      </p:sp>
      <p:sp>
        <p:nvSpPr>
          <p:cNvPr id="10243" name="Rectangle 3"/>
          <p:cNvSpPr>
            <a:spLocks noGrp="1" noChangeArrowheads="1"/>
          </p:cNvSpPr>
          <p:nvPr>
            <p:ph type="body" idx="1"/>
          </p:nvPr>
        </p:nvSpPr>
        <p:spPr/>
        <p:txBody>
          <a:bodyPr/>
          <a:lstStyle/>
          <a:p>
            <a:pPr lvl="1"/>
            <a:r>
              <a:rPr lang="en-US" altLang="zh-CN" smtClean="0">
                <a:sym typeface="Symbol" charset="2"/>
              </a:rPr>
              <a:t>xP(x) </a:t>
            </a:r>
            <a:r>
              <a:rPr lang="zh-CN" altLang="en-US" smtClean="0">
                <a:sym typeface="Symbol" charset="2"/>
              </a:rPr>
              <a:t> </a:t>
            </a:r>
            <a:r>
              <a:rPr lang="en-US" altLang="zh-CN" smtClean="0">
                <a:sym typeface="Symbol" charset="2"/>
              </a:rPr>
              <a:t>xP(x)</a:t>
            </a:r>
            <a:endParaRPr lang="en-US" altLang="zh-CN" smtClean="0">
              <a:sym typeface="Wingdings" charset="2"/>
            </a:endParaRPr>
          </a:p>
          <a:p>
            <a:pPr lvl="1"/>
            <a:r>
              <a:rPr lang="zh-CN" altLang="en-US" smtClean="0"/>
              <a:t>对所有的实数</a:t>
            </a:r>
            <a:r>
              <a:rPr lang="en-US" altLang="zh-CN" smtClean="0"/>
              <a:t>x, x</a:t>
            </a:r>
            <a:r>
              <a:rPr lang="zh-CN" altLang="en-US" smtClean="0"/>
              <a:t>的平方是正数</a:t>
            </a:r>
          </a:p>
          <a:p>
            <a:pPr lvl="1"/>
            <a:r>
              <a:rPr lang="zh-CN" altLang="en-US" smtClean="0"/>
              <a:t>否定：存在某个实数</a:t>
            </a:r>
            <a:r>
              <a:rPr lang="en-US" altLang="zh-CN" smtClean="0"/>
              <a:t> x, </a:t>
            </a:r>
            <a:r>
              <a:rPr lang="zh-CN" altLang="en-US" smtClean="0"/>
              <a:t>其平方不是正数。</a:t>
            </a:r>
            <a:endParaRPr lang="en-US" altLang="zh-CN" smtClean="0"/>
          </a:p>
          <a:p>
            <a:pPr lvl="1"/>
            <a:r>
              <a:rPr lang="en-US" altLang="zh-CN" smtClean="0">
                <a:sym typeface="Symbol" charset="2"/>
              </a:rPr>
              <a:t>xP(x) </a:t>
            </a:r>
            <a:r>
              <a:rPr lang="zh-CN" altLang="en-US" smtClean="0">
                <a:sym typeface="Symbol" charset="2"/>
              </a:rPr>
              <a:t> </a:t>
            </a:r>
            <a:r>
              <a:rPr lang="en-US" altLang="zh-CN" smtClean="0">
                <a:sym typeface="Symbol" charset="2"/>
              </a:rPr>
              <a:t>xP(x)</a:t>
            </a:r>
            <a:endParaRPr lang="en-US" altLang="zh-CN" smtClean="0">
              <a:sym typeface="Wingdings" charset="2"/>
            </a:endParaRPr>
          </a:p>
          <a:p>
            <a:pPr lvl="1"/>
            <a:r>
              <a:rPr lang="zh-CN" altLang="en-US" smtClean="0"/>
              <a:t>存在</a:t>
            </a:r>
            <a:r>
              <a:rPr lang="en-US" altLang="zh-CN" smtClean="0"/>
              <a:t>x, </a:t>
            </a:r>
            <a:r>
              <a:rPr lang="zh-CN" altLang="en-US" smtClean="0"/>
              <a:t>满足 </a:t>
            </a:r>
            <a:r>
              <a:rPr lang="en-US" altLang="zh-CN" smtClean="0"/>
              <a:t>5x=x.</a:t>
            </a:r>
          </a:p>
          <a:p>
            <a:pPr lvl="1"/>
            <a:r>
              <a:rPr lang="zh-CN" altLang="en-US" smtClean="0"/>
              <a:t>否定：对任意的</a:t>
            </a:r>
            <a:r>
              <a:rPr lang="en-US" altLang="zh-CN" smtClean="0"/>
              <a:t>x, 5x</a:t>
            </a:r>
            <a:r>
              <a:rPr lang="en-US" altLang="zh-CN" smtClean="0">
                <a:sym typeface="Symbol" charset="2"/>
              </a:rPr>
              <a:t></a:t>
            </a:r>
            <a:r>
              <a:rPr lang="en-US" altLang="zh-CN" smtClean="0"/>
              <a:t>x.</a:t>
            </a:r>
          </a:p>
          <a:p>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0243">
                                            <p:txEl>
                                              <p:pRg st="4" end="4"/>
                                            </p:txEl>
                                          </p:spTgt>
                                        </p:tgtEl>
                                        <p:attrNameLst>
                                          <p:attrName>style.visibility</p:attrName>
                                        </p:attrNameLst>
                                      </p:cBhvr>
                                      <p:to>
                                        <p:strVal val="visible"/>
                                      </p:to>
                                    </p:set>
                                    <p:animEffect transition="in" filter="box(in)">
                                      <p:cBhvr>
                                        <p:cTn id="7" dur="500"/>
                                        <p:tgtEl>
                                          <p:spTgt spid="10243">
                                            <p:txEl>
                                              <p:pRg st="4" end="4"/>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10243">
                                            <p:txEl>
                                              <p:pRg st="3" end="3"/>
                                            </p:txEl>
                                          </p:spTgt>
                                        </p:tgtEl>
                                        <p:attrNameLst>
                                          <p:attrName>style.visibility</p:attrName>
                                        </p:attrNameLst>
                                      </p:cBhvr>
                                      <p:to>
                                        <p:strVal val="visible"/>
                                      </p:to>
                                    </p:set>
                                    <p:animEffect transition="in" filter="box(in)">
                                      <p:cBhvr>
                                        <p:cTn id="10" dur="500"/>
                                        <p:tgtEl>
                                          <p:spTgt spid="10243">
                                            <p:txEl>
                                              <p:pRg st="3" end="3"/>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10243">
                                            <p:txEl>
                                              <p:pRg st="5" end="5"/>
                                            </p:txEl>
                                          </p:spTgt>
                                        </p:tgtEl>
                                        <p:attrNameLst>
                                          <p:attrName>style.visibility</p:attrName>
                                        </p:attrNameLst>
                                      </p:cBhvr>
                                      <p:to>
                                        <p:strVal val="visible"/>
                                      </p:to>
                                    </p:set>
                                    <p:animEffect transition="in" filter="box(in)">
                                      <p:cBhvr>
                                        <p:cTn id="13" dur="500"/>
                                        <p:tgtEl>
                                          <p:spTgt spid="1024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Network">
  <a:themeElements>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xxm自定义黑体Franklin">
      <a:majorFont>
        <a:latin typeface="Franklin Gothic Medium"/>
        <a:ea typeface="黑体"/>
        <a:cs typeface=""/>
      </a:majorFont>
      <a:minorFont>
        <a:latin typeface="Franklin Gothic Book"/>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ea typeface="宋体" pitchFamily="2" charset="-122"/>
          </a:defRPr>
        </a:defPPr>
      </a:lstStyle>
    </a:lnDef>
  </a:objectDefaults>
  <a:extraClrSchemeLst>
    <a:extraClrScheme>
      <a:clrScheme name="Network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Network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Network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Network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Network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Network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Network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Network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Network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Network</Template>
  <TotalTime>12553</TotalTime>
  <Words>2340</Words>
  <Application>Microsoft Office PowerPoint</Application>
  <PresentationFormat>全屏显示(4:3)</PresentationFormat>
  <Paragraphs>326</Paragraphs>
  <Slides>38</Slides>
  <Notes>20</Notes>
  <HiddenSlides>0</HiddenSlides>
  <MMClips>0</MMClips>
  <ScaleCrop>false</ScaleCrop>
  <HeadingPairs>
    <vt:vector size="8" baseType="variant">
      <vt:variant>
        <vt:lpstr>已用的字体</vt:lpstr>
      </vt:variant>
      <vt:variant>
        <vt:i4>13</vt:i4>
      </vt:variant>
      <vt:variant>
        <vt:lpstr>主题</vt:lpstr>
      </vt:variant>
      <vt:variant>
        <vt:i4>1</vt:i4>
      </vt:variant>
      <vt:variant>
        <vt:lpstr>嵌入 OLE 服务器</vt:lpstr>
      </vt:variant>
      <vt:variant>
        <vt:i4>1</vt:i4>
      </vt:variant>
      <vt:variant>
        <vt:lpstr>幻灯片标题</vt:lpstr>
      </vt:variant>
      <vt:variant>
        <vt:i4>38</vt:i4>
      </vt:variant>
    </vt:vector>
  </HeadingPairs>
  <TitlesOfParts>
    <vt:vector size="53" baseType="lpstr">
      <vt:lpstr>黑体</vt:lpstr>
      <vt:lpstr>华文楷体</vt:lpstr>
      <vt:lpstr>华文中宋</vt:lpstr>
      <vt:lpstr>楷体</vt:lpstr>
      <vt:lpstr>楷体_GB2312</vt:lpstr>
      <vt:lpstr>宋体</vt:lpstr>
      <vt:lpstr>Arial</vt:lpstr>
      <vt:lpstr>Calibri</vt:lpstr>
      <vt:lpstr>Franklin Gothic Book</vt:lpstr>
      <vt:lpstr>Franklin Gothic Medium</vt:lpstr>
      <vt:lpstr>Symbol</vt:lpstr>
      <vt:lpstr>Times New Roman</vt:lpstr>
      <vt:lpstr>Wingdings</vt:lpstr>
      <vt:lpstr>Network</vt:lpstr>
      <vt:lpstr>公式</vt:lpstr>
      <vt:lpstr>谓词逻辑初步</vt:lpstr>
      <vt:lpstr>内容提要</vt:lpstr>
      <vt:lpstr>引言</vt:lpstr>
      <vt:lpstr>引言</vt:lpstr>
      <vt:lpstr>谓词 (Predicate)</vt:lpstr>
      <vt:lpstr>量词(Quantifier)</vt:lpstr>
      <vt:lpstr>关于论域/作用域的讨论</vt:lpstr>
      <vt:lpstr>关于论域/作用域的讨论</vt:lpstr>
      <vt:lpstr>带量词的公式的否定式</vt:lpstr>
      <vt:lpstr>多个量词并用</vt:lpstr>
      <vt:lpstr>多个量词并用</vt:lpstr>
      <vt:lpstr>将自然语言翻译成逻辑表达式</vt:lpstr>
      <vt:lpstr>一个关于素数的命题</vt:lpstr>
      <vt:lpstr>为阅读和构造证明而必须掌握的若干基本逻辑要素：推理规则</vt:lpstr>
      <vt:lpstr>推理的一般解释：</vt:lpstr>
      <vt:lpstr>老钱该不该来？</vt:lpstr>
      <vt:lpstr>再一例</vt:lpstr>
      <vt:lpstr>推理过程正确性保障</vt:lpstr>
      <vt:lpstr>推理的结构-重言式</vt:lpstr>
      <vt:lpstr>推理的结构-重言式</vt:lpstr>
      <vt:lpstr>推理过程</vt:lpstr>
      <vt:lpstr>例</vt:lpstr>
      <vt:lpstr>命题逻辑的推理规则</vt:lpstr>
      <vt:lpstr>常用的蕴涵重言式</vt:lpstr>
      <vt:lpstr>蕴涵重言式与导出的推理规则</vt:lpstr>
      <vt:lpstr>与量词有关的“自然演绎”规则</vt:lpstr>
      <vt:lpstr>与量词有关的基本推理规则</vt:lpstr>
      <vt:lpstr>苏格拉底到底死不死？</vt:lpstr>
      <vt:lpstr>谓词逻辑中的推理（举例）</vt:lpstr>
      <vt:lpstr>Prolog（Programming in Logic）</vt:lpstr>
      <vt:lpstr>再一例</vt:lpstr>
      <vt:lpstr>老钱该不该来？</vt:lpstr>
      <vt:lpstr>老钱真的可以来</vt:lpstr>
      <vt:lpstr>小结</vt:lpstr>
      <vt:lpstr>PowerPoint 演示文稿</vt:lpstr>
      <vt:lpstr>作业</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Ivan</cp:lastModifiedBy>
  <cp:revision>174</cp:revision>
  <dcterms:created xsi:type="dcterms:W3CDTF">1601-01-01T00:00:00Z</dcterms:created>
  <dcterms:modified xsi:type="dcterms:W3CDTF">2020-02-25T23:54:32Z</dcterms:modified>
</cp:coreProperties>
</file>