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8" r:id="rId2"/>
    <p:sldId id="326" r:id="rId3"/>
    <p:sldId id="325" r:id="rId4"/>
    <p:sldId id="324" r:id="rId5"/>
    <p:sldId id="327" r:id="rId6"/>
    <p:sldId id="339" r:id="rId7"/>
    <p:sldId id="328" r:id="rId8"/>
    <p:sldId id="329" r:id="rId9"/>
    <p:sldId id="340" r:id="rId10"/>
    <p:sldId id="336" r:id="rId11"/>
    <p:sldId id="334" r:id="rId12"/>
    <p:sldId id="335" r:id="rId13"/>
    <p:sldId id="341" r:id="rId14"/>
    <p:sldId id="342" r:id="rId15"/>
    <p:sldId id="343" r:id="rId16"/>
    <p:sldId id="344" r:id="rId17"/>
    <p:sldId id="345" r:id="rId18"/>
    <p:sldId id="352" r:id="rId19"/>
    <p:sldId id="353" r:id="rId20"/>
    <p:sldId id="346" r:id="rId21"/>
    <p:sldId id="347" r:id="rId22"/>
    <p:sldId id="348" r:id="rId23"/>
    <p:sldId id="349" r:id="rId24"/>
    <p:sldId id="354" r:id="rId25"/>
    <p:sldId id="355" r:id="rId26"/>
    <p:sldId id="356" r:id="rId27"/>
    <p:sldId id="360" r:id="rId28"/>
    <p:sldId id="357" r:id="rId29"/>
    <p:sldId id="358" r:id="rId30"/>
    <p:sldId id="359" r:id="rId31"/>
    <p:sldId id="361" r:id="rId32"/>
    <p:sldId id="362" r:id="rId33"/>
    <p:sldId id="363" r:id="rId34"/>
    <p:sldId id="351" r:id="rId35"/>
    <p:sldId id="350" r:id="rId36"/>
    <p:sldId id="33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29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32C96-1986-4FD6-B490-2AAEDA7AC36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318ED-35CB-496A-9AD6-0C210D1A41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95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318ED-35CB-496A-9AD6-0C210D1A415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1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4" y="5110613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823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287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9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0904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7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4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9324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9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5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496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556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9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5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5" y="2193929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20554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3143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06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96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pPr/>
              <a:t>2021/11/8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8546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11/8/2021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7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8060402020202020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2650" y="1271741"/>
            <a:ext cx="7886700" cy="2922889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>
                <a:latin typeface="Microsoft YaHei" charset="0"/>
                <a:ea typeface="Microsoft YaHei" charset="0"/>
                <a:cs typeface="Microsoft YaHei" charset="0"/>
              </a:rPr>
              <a:t>项目二  网店购物管理系统</a:t>
            </a:r>
            <a:br>
              <a:rPr lang="en-US" altLang="zh-CN" sz="4400" dirty="0">
                <a:latin typeface="Microsoft YaHei" charset="0"/>
                <a:ea typeface="Microsoft YaHei" charset="0"/>
                <a:cs typeface="Microsoft YaHei" charset="0"/>
              </a:rPr>
            </a:br>
            <a:endParaRPr lang="zh-CN" sz="4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26AA2E-4203-4FD4-8EED-25476FE2717E}"/>
              </a:ext>
            </a:extLst>
          </p:cNvPr>
          <p:cNvSpPr txBox="1"/>
          <p:nvPr/>
        </p:nvSpPr>
        <p:spPr>
          <a:xfrm>
            <a:off x="8036378" y="5586259"/>
            <a:ext cx="545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孙文博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201830210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26B6-BC0B-4CE6-86E4-6BDA056A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模块设计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0C733B-1A55-4CF9-B356-96911F156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49" y="1571101"/>
            <a:ext cx="5921632" cy="440549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本项目中采用面向对象式设计，所有变量和函数封装在一个类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shopping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将问题看作可以嵌套的对象，再一个一个解决。主函数、头文件、函数实现分别放在三个任务中。这样做的好处是便于解决购物系统中遇到的繁多而琐碎的问题，也方便函数之间的调用，让整体框架更清晰，函数之间的关系更加清晰，主函数简短。接下来是代码具体实现（其中函数主要有四部分：界面实现、管理员功能函数、用户功能函数和文件操作相关函数）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FDEBB-52E7-4E3A-879C-2977A0EEACE1}"/>
              </a:ext>
            </a:extLst>
          </p:cNvPr>
          <p:cNvSpPr txBox="1"/>
          <p:nvPr/>
        </p:nvSpPr>
        <p:spPr>
          <a:xfrm>
            <a:off x="7200478" y="1571101"/>
            <a:ext cx="6949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//main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&lt;iostream&gt;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&lt;fstream&gt;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&lt;cstring&gt;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"Shopping.h"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namespace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std;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main()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短小精悍的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bushi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Shopping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sp.show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system(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"pause"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046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A5631-8F7E-463D-B56E-85AD0DC2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3CB92F-A292-4F52-A4E5-B3D25F3B30D8}"/>
              </a:ext>
            </a:extLst>
          </p:cNvPr>
          <p:cNvSpPr txBox="1"/>
          <p:nvPr/>
        </p:nvSpPr>
        <p:spPr>
          <a:xfrm>
            <a:off x="339366" y="1440322"/>
            <a:ext cx="39404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头文件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#pragma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once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#include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&lt;cstring&gt;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namespace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std;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Max_num = 105;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单个商品结构体，包括两段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、名称、品牌、价格、数量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ID_1;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ID_2;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name;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brand;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float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price;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amount;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94B122-68C6-4421-B0A7-AD90DEDF600C}"/>
              </a:ext>
            </a:extLst>
          </p:cNvPr>
          <p:cNvSpPr txBox="1"/>
          <p:nvPr/>
        </p:nvSpPr>
        <p:spPr>
          <a:xfrm>
            <a:off x="4279770" y="1440322"/>
            <a:ext cx="88329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用户结构体，包括用户名称，用户密码，用户购物车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name;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password;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shopping_car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Max_num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购物车由商品结构体数组实现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shopping_car_num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0;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购物车中商品数量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已售商品结构体，包括两段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、名称、品牌、价格、已售数量、购买用户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sale_item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ID_1;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ID_2;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name;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brand;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float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price;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amount;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my_user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76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9EFA9-9E84-463C-BB08-80D39EC2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7DE8DC-3A5D-4E08-828F-E3CE652ACCCF}"/>
              </a:ext>
            </a:extLst>
          </p:cNvPr>
          <p:cNvSpPr txBox="1"/>
          <p:nvPr/>
        </p:nvSpPr>
        <p:spPr>
          <a:xfrm>
            <a:off x="728220" y="1502688"/>
            <a:ext cx="918877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新建一个购物系统的类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Shopping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private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admin_ID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nju_shopping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admin_passwd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"201830210"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管理员密码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all_items_address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[20]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"D:\\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库存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.txt"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库存文件地址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sales_list_address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[20]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"D:\\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已售清单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.txt"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售货清单文件地址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all_users_address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[20]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"D:\\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.txt"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用户列表文件地址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all_items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Max_num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店铺库存，由商品结构体数组实现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all_users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Max_num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用户列表，由用户结构体数组实现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sale_item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all_sales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Max_num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售货清单，由已售商品结构体数组实现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item_num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0;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当前库存商品种类数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user_num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0;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用户列表数量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sale_item_num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0;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售货清单数量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15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5081C-8EA0-4FC8-9283-13DF3BC7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D25B8B-5C75-48FD-A228-E31D22DC5E9A}"/>
              </a:ext>
            </a:extLst>
          </p:cNvPr>
          <p:cNvSpPr txBox="1"/>
          <p:nvPr/>
        </p:nvSpPr>
        <p:spPr>
          <a:xfrm>
            <a:off x="721316" y="1447661"/>
            <a:ext cx="107493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友好的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show();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显示主界面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users_enter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用户登录界面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users_register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用户注册界面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administrator_enter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管理员登录界面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admin_operate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管理员操作界面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user_operate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index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this_user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用户操作界面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需要的参数为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该用户在用户列表中的下标以及该结构体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文件相关操作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read_all_the_items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读取库存文件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write_all_the_items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写入库存文件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read_the_sales_list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读取售货清单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write_the_sales_list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写入售货清单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read_all_the_users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读取用户列表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write_all_the_users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写入用户列表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read_shopping_car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this_user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读取用户购物车文件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write_shopping_car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this_user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写入用户购物车文件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1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0E66B-433F-4E07-8CE8-A6A3F675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函数声明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96EFC0-547B-4EC6-80A1-0C274446E95E}"/>
              </a:ext>
            </a:extLst>
          </p:cNvPr>
          <p:cNvSpPr txBox="1"/>
          <p:nvPr/>
        </p:nvSpPr>
        <p:spPr>
          <a:xfrm>
            <a:off x="721316" y="1649246"/>
            <a:ext cx="107493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管理员相关操作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show_items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查询商品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add_item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增加商品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delete_item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删除商品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change_item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修改商品数量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show_sales_list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售货清单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用户相关操作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visit_items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查看商品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search_item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商品搜索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add_shopping_car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index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this_user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添加商品至购物车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delete_shopping_car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index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this_user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删除购物车商品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visit_shopping_car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index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this_user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查看购物车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check_out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index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this_user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change_password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index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this_user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拓展功能：用户修改密码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86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4AF34-3169-43FF-B128-336A3830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DE1B28-6DB4-4113-B7B6-26C3922011B6}"/>
              </a:ext>
            </a:extLst>
          </p:cNvPr>
          <p:cNvSpPr txBox="1"/>
          <p:nvPr/>
        </p:nvSpPr>
        <p:spPr>
          <a:xfrm>
            <a:off x="414779" y="1498862"/>
            <a:ext cx="1093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函数具体实现部分代码相当长（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1000+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行），这里只截图展示部分内容：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5CE43B-2D4B-4B01-8C30-7B271C23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16" y="2139475"/>
            <a:ext cx="5505109" cy="43976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7376ED-59C0-4601-981A-ED1BE2FA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88" y="2139475"/>
            <a:ext cx="6052028" cy="43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1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程序运行展示与操作说明</a:t>
            </a:r>
          </a:p>
        </p:txBody>
      </p:sp>
    </p:spTree>
    <p:extLst>
      <p:ext uri="{BB962C8B-B14F-4D97-AF65-F5344CB8AC3E}">
        <p14:creationId xmlns:p14="http://schemas.microsoft.com/office/powerpoint/2010/main" val="91508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97F3615-EB83-4821-8C5D-08F30210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7D5A30-F2C3-4AC7-91CA-DB5B0790C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7" y="1791005"/>
            <a:ext cx="8017247" cy="44773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11F908-92F0-41EE-BCA7-017724E58526}"/>
              </a:ext>
            </a:extLst>
          </p:cNvPr>
          <p:cNvSpPr txBox="1"/>
          <p:nvPr/>
        </p:nvSpPr>
        <p:spPr>
          <a:xfrm>
            <a:off x="604437" y="1390895"/>
            <a:ext cx="356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管理员登陆界面：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B85424B-C6E0-4074-919A-86C6A4185CC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4" y="4529128"/>
            <a:ext cx="2095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18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97F3615-EB83-4821-8C5D-08F30210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11F908-92F0-41EE-BCA7-017724E58526}"/>
              </a:ext>
            </a:extLst>
          </p:cNvPr>
          <p:cNvSpPr txBox="1"/>
          <p:nvPr/>
        </p:nvSpPr>
        <p:spPr>
          <a:xfrm>
            <a:off x="523074" y="1405407"/>
            <a:ext cx="356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登陆界面：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C7669A-19B3-4751-A6D0-92A68D0DF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7" y="1834092"/>
            <a:ext cx="8082363" cy="451369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A698B52-6403-470E-9DEB-A1C830037E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4" y="4529128"/>
            <a:ext cx="2095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29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97F3615-EB83-4821-8C5D-08F30210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界面展示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11F908-92F0-41EE-BCA7-017724E58526}"/>
              </a:ext>
            </a:extLst>
          </p:cNvPr>
          <p:cNvSpPr txBox="1"/>
          <p:nvPr/>
        </p:nvSpPr>
        <p:spPr>
          <a:xfrm>
            <a:off x="604437" y="1448975"/>
            <a:ext cx="356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用户结账界面：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EB220D-9B63-481D-B27A-1474125B5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7" y="1925163"/>
            <a:ext cx="7877456" cy="439926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C412562-6D18-4C27-BCFB-7CA9010640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4" y="4529128"/>
            <a:ext cx="2095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65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681E-E535-482E-9365-285BB841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0EC7005-1FE1-4BB4-9EEF-7AEAE9512980}"/>
              </a:ext>
            </a:extLst>
          </p:cNvPr>
          <p:cNvSpPr/>
          <p:nvPr/>
        </p:nvSpPr>
        <p:spPr>
          <a:xfrm>
            <a:off x="1182986" y="2013110"/>
            <a:ext cx="419567" cy="4105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CDFB19-9B57-4A0C-9C45-A5D239B601B1}"/>
              </a:ext>
            </a:extLst>
          </p:cNvPr>
          <p:cNvSpPr txBox="1"/>
          <p:nvPr/>
        </p:nvSpPr>
        <p:spPr>
          <a:xfrm>
            <a:off x="1979625" y="1956756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项目分析与数据结构设计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D10A7B4-D14D-4044-9435-838C47596EE3}"/>
              </a:ext>
            </a:extLst>
          </p:cNvPr>
          <p:cNvSpPr/>
          <p:nvPr/>
        </p:nvSpPr>
        <p:spPr>
          <a:xfrm>
            <a:off x="1182989" y="2777780"/>
            <a:ext cx="419567" cy="4105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F4831B-8E38-4BED-AB85-5964507DDBFE}"/>
              </a:ext>
            </a:extLst>
          </p:cNvPr>
          <p:cNvSpPr txBox="1"/>
          <p:nvPr/>
        </p:nvSpPr>
        <p:spPr>
          <a:xfrm>
            <a:off x="1979627" y="2721426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功能分解与解释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E8F610F-DC85-45F6-B263-A320A03A5A2F}"/>
              </a:ext>
            </a:extLst>
          </p:cNvPr>
          <p:cNvSpPr/>
          <p:nvPr/>
        </p:nvSpPr>
        <p:spPr>
          <a:xfrm>
            <a:off x="1182989" y="3590413"/>
            <a:ext cx="419567" cy="4105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A20421-54DE-4D46-9E89-82B10C02019C}"/>
              </a:ext>
            </a:extLst>
          </p:cNvPr>
          <p:cNvSpPr txBox="1"/>
          <p:nvPr/>
        </p:nvSpPr>
        <p:spPr>
          <a:xfrm>
            <a:off x="1979626" y="3534059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模块设计与函数声明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68ABACC-80DC-4673-9653-1C6901538703}"/>
              </a:ext>
            </a:extLst>
          </p:cNvPr>
          <p:cNvSpPr/>
          <p:nvPr/>
        </p:nvSpPr>
        <p:spPr>
          <a:xfrm>
            <a:off x="1182989" y="4403046"/>
            <a:ext cx="419567" cy="4105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6F49DE-EC53-4FA2-A07B-BB44091CC6D5}"/>
              </a:ext>
            </a:extLst>
          </p:cNvPr>
          <p:cNvSpPr txBox="1"/>
          <p:nvPr/>
        </p:nvSpPr>
        <p:spPr>
          <a:xfrm>
            <a:off x="1979625" y="4346692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程序运行展示与操作说明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D9ACA83-E8F0-4242-83C9-A7667C34E9CA}"/>
              </a:ext>
            </a:extLst>
          </p:cNvPr>
          <p:cNvSpPr/>
          <p:nvPr/>
        </p:nvSpPr>
        <p:spPr>
          <a:xfrm>
            <a:off x="1182988" y="5215679"/>
            <a:ext cx="419567" cy="410512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716A21-55FB-44A2-B317-0E18E17869D4}"/>
              </a:ext>
            </a:extLst>
          </p:cNvPr>
          <p:cNvSpPr txBox="1"/>
          <p:nvPr/>
        </p:nvSpPr>
        <p:spPr>
          <a:xfrm>
            <a:off x="1979625" y="5159325"/>
            <a:ext cx="556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/>
                </a:solidFill>
                <a:latin typeface="Segoe UI"/>
              </a:rPr>
              <a:t>总结与反思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997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461FD-5756-45B6-A5B2-7A6CB523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管理员登录与注销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0A55B3-FA09-4489-8BF7-367A982FF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64" y="3862272"/>
            <a:ext cx="5368156" cy="157568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2C3CFD-5903-4804-ADC5-8B4570913EFF}"/>
              </a:ext>
            </a:extLst>
          </p:cNvPr>
          <p:cNvSpPr txBox="1"/>
          <p:nvPr/>
        </p:nvSpPr>
        <p:spPr>
          <a:xfrm>
            <a:off x="514789" y="1852347"/>
            <a:ext cx="5702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管理员有固定的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和密码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，登录时需正确输入才可登录管理员界面，否则需要重新输入，错误次数满三次时系统会退出。</a:t>
            </a:r>
            <a:endParaRPr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en-US" altLang="zh-CN" sz="24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400" dirty="0">
                <a:latin typeface="Microsoft YaHei" charset="0"/>
                <a:ea typeface="Microsoft YaHei" charset="0"/>
              </a:rPr>
              <a:t>登陆成功示例：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281F48-3442-4033-8676-2780A029C5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9" r="41497" b="38218"/>
          <a:stretch/>
        </p:blipFill>
        <p:spPr>
          <a:xfrm>
            <a:off x="6454929" y="2729510"/>
            <a:ext cx="5451988" cy="28937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FC64466-7FA0-4556-8DF8-CE4291C480D6}"/>
              </a:ext>
            </a:extLst>
          </p:cNvPr>
          <p:cNvSpPr txBox="1"/>
          <p:nvPr/>
        </p:nvSpPr>
        <p:spPr>
          <a:xfrm>
            <a:off x="6454929" y="1940061"/>
            <a:ext cx="2517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charset="0"/>
                <a:ea typeface="Microsoft YaHei" charset="0"/>
              </a:rPr>
              <a:t>登陆失败示例：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502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EDC1C-686E-42BD-84A7-1E1ACB37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管理员查询商品信息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19D376-7981-4611-9689-5C47BD4AC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5" y="2565238"/>
            <a:ext cx="10425619" cy="311845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8A04AF-F69C-472B-A5C0-1EDCD60F83E8}"/>
              </a:ext>
            </a:extLst>
          </p:cNvPr>
          <p:cNvSpPr txBox="1"/>
          <p:nvPr/>
        </p:nvSpPr>
        <p:spPr>
          <a:xfrm>
            <a:off x="604435" y="1660857"/>
            <a:ext cx="10425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管理员查询库存文件中所有商品，每个商品对应一个独有的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，另外作为管理员，数量为零的商品也会显示，便于进货。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117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3175-33E5-4C3C-8CA0-38E69B4E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管理员增删改商品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343F41-C1B6-47FF-8E45-CFF070A27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34" y="2188506"/>
            <a:ext cx="8604025" cy="410879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C9E621-0443-4BE3-9DEC-E4CDD61E374C}"/>
              </a:ext>
            </a:extLst>
          </p:cNvPr>
          <p:cNvSpPr txBox="1"/>
          <p:nvPr/>
        </p:nvSpPr>
        <p:spPr>
          <a:xfrm>
            <a:off x="267954" y="1611414"/>
            <a:ext cx="304552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管理员在系统中增加新进的商品，输入商品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，若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已经在店铺库存中，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直接增加商品数量，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否则新增一个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，创建一个新的商品类；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删除商品时保留原商品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，库存中该商品数量变为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；修改商品可以通过查询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的方式修改商品的所有信息（售货清单和买家的购物车中也会对应修改）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5FE9E2-5BD3-4F56-AB8F-693251A1EEC0}"/>
              </a:ext>
            </a:extLst>
          </p:cNvPr>
          <p:cNvSpPr txBox="1"/>
          <p:nvPr/>
        </p:nvSpPr>
        <p:spPr>
          <a:xfrm>
            <a:off x="3420034" y="1611414"/>
            <a:ext cx="282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程序运行示例：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586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BEF2E-49C4-4133-9636-5DE0EA95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管理员查询售货清单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84FD1D-F7BA-41AB-9E91-21785F89A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4" y="2848260"/>
            <a:ext cx="10975292" cy="2698175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3EB844-2358-4A47-8CF8-0BAF0B3DF6A7}"/>
              </a:ext>
            </a:extLst>
          </p:cNvPr>
          <p:cNvSpPr txBox="1"/>
          <p:nvPr/>
        </p:nvSpPr>
        <p:spPr>
          <a:xfrm>
            <a:off x="604436" y="1674621"/>
            <a:ext cx="102683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charset="0"/>
                <a:ea typeface="Microsoft YaHei" charset="0"/>
              </a:rPr>
              <a:t>售货清单中记录了用户的购买记录，每个用户结账时都会进行更新；售货清单的输出满足相同价格的同类商品进行合并同类项（已售数量求和），且按照</a:t>
            </a:r>
            <a:r>
              <a:rPr lang="en-US" altLang="zh-CN" sz="2000" dirty="0">
                <a:latin typeface="Microsoft YaHei" charset="0"/>
                <a:ea typeface="Microsoft YaHei" charset="0"/>
              </a:rPr>
              <a:t>ID</a:t>
            </a:r>
            <a:r>
              <a:rPr lang="zh-CN" altLang="en-US" sz="2000" dirty="0">
                <a:latin typeface="Microsoft YaHei" charset="0"/>
                <a:ea typeface="Microsoft YaHei" charset="0"/>
              </a:rPr>
              <a:t>升序进行展示：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3431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B9700-750C-42E4-90CB-82572C44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用户登录与新用户注册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A35E43-559C-46F0-9702-1CA11208D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01" y="1791487"/>
            <a:ext cx="6829425" cy="200304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11CE95-DFF8-40C0-BBAB-A9FC4FA81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02" y="4187648"/>
            <a:ext cx="6829425" cy="2000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C5C415-831B-40B5-B42E-84CCAA82A08D}"/>
              </a:ext>
            </a:extLst>
          </p:cNvPr>
          <p:cNvSpPr txBox="1"/>
          <p:nvPr/>
        </p:nvSpPr>
        <p:spPr>
          <a:xfrm>
            <a:off x="257973" y="1736229"/>
            <a:ext cx="471479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所有用户的账号密码保存在后台文件中，用户登录时会根据该文件验证是否存在对应的用户，验证用户名和密码是否匹配且正确，类似的，错误的输入上限为三次，否则系统关闭。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新用户注册时，用户名不能与现有用户名重复且密码长度不得低于三位，满足条件的新用户账号密码会被记录到后台文件中，下次可以直接登录，新用户注册时会自动创建空购物车文件。</a:t>
            </a:r>
          </a:p>
        </p:txBody>
      </p:sp>
    </p:spTree>
    <p:extLst>
      <p:ext uri="{BB962C8B-B14F-4D97-AF65-F5344CB8AC3E}">
        <p14:creationId xmlns:p14="http://schemas.microsoft.com/office/powerpoint/2010/main" val="256884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25E5-4A1C-467C-BDA4-63798A17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用户查询商品信息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4ED14D-1EAF-4D6A-9660-1F0899FECFFF}"/>
              </a:ext>
            </a:extLst>
          </p:cNvPr>
          <p:cNvSpPr txBox="1"/>
          <p:nvPr/>
        </p:nvSpPr>
        <p:spPr>
          <a:xfrm>
            <a:off x="214313" y="1676417"/>
            <a:ext cx="37122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用户查询库存文件中的所有商品，只有数量大于零的商品才会被显示，同时后期可以根据用户的购买及浏览记录推荐相应的商品，更好的实现大数据的特点（待实现）。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5FCD30-A633-49A0-9B25-02680EE9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12" y="1676417"/>
            <a:ext cx="7639331" cy="43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90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797AF-1257-4002-94EE-09EE85F6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用户搜索商品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2EC81-E898-4144-8583-C4AD367A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46" y="1775011"/>
            <a:ext cx="3330917" cy="3580093"/>
          </a:xfrm>
        </p:spPr>
        <p:txBody>
          <a:bodyPr>
            <a:normAutofit/>
          </a:bodyPr>
          <a:lstStyle/>
          <a:p>
            <a:pPr marL="342900" lvl="0" indent="-342900" defTabSz="91440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用户可以采取输入想要查询的商品名称，或输入商品名称</a:t>
            </a:r>
            <a:r>
              <a:rPr lang="en-US" altLang="zh-CN" sz="20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lang="zh-CN" altLang="en-US" sz="20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品牌两种方式查找想搜索的商品，如果存在则展示符合此商品名称的所有商品；否则输出商品不存在。</a:t>
            </a: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7036EA-B637-4BA6-85E1-965800A0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44" y="3429000"/>
            <a:ext cx="8114560" cy="24085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6FC09E-E2A3-47CA-9687-A81DE6FDA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44" y="1773030"/>
            <a:ext cx="8025410" cy="126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0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D5A67-B6C4-4387-BDBF-9FAF763B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用户查看购物车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E4B1BE-09D0-4B7A-80E6-2FC281174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2" y="2821784"/>
            <a:ext cx="10458656" cy="331974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3ED0CD-C3E0-499C-A687-143C6C8008BA}"/>
              </a:ext>
            </a:extLst>
          </p:cNvPr>
          <p:cNvSpPr txBox="1"/>
          <p:nvPr/>
        </p:nvSpPr>
        <p:spPr>
          <a:xfrm>
            <a:off x="561774" y="1620382"/>
            <a:ext cx="11068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每个用户都有自己单独的购物车文件，文件名为用户名，存储自己购物车里的内容，当用户登出系统再次登录时，购物车能够恢复到原来的状态，查看购物车可以展示当前用户购物车中的所有商品信息：</a:t>
            </a:r>
          </a:p>
        </p:txBody>
      </p:sp>
    </p:spTree>
    <p:extLst>
      <p:ext uri="{BB962C8B-B14F-4D97-AF65-F5344CB8AC3E}">
        <p14:creationId xmlns:p14="http://schemas.microsoft.com/office/powerpoint/2010/main" val="370535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DEF40-A63C-4600-BB04-7F64799D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用户添加商品到购物车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714C97-4B4E-4B97-A3DB-A054F87A0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6" y="1473731"/>
            <a:ext cx="7473214" cy="23133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73CD1D-6CCB-4BA2-BABD-B70EA4585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6" y="4004964"/>
            <a:ext cx="7448552" cy="23133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AAE17E-60CB-4066-88FA-2DA2D6E07FF3}"/>
              </a:ext>
            </a:extLst>
          </p:cNvPr>
          <p:cNvSpPr txBox="1"/>
          <p:nvPr/>
        </p:nvSpPr>
        <p:spPr>
          <a:xfrm>
            <a:off x="604437" y="1608845"/>
            <a:ext cx="33674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查询的方式添加商品到购物车中（若此商品已经在购物车中，则更新数量），若添加的数量超过了店铺库存数量，则提示添加失败，修改数量重新添加。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每次添加完商品后会及时   更新用户购物车文件</a:t>
            </a:r>
          </a:p>
        </p:txBody>
      </p:sp>
    </p:spTree>
    <p:extLst>
      <p:ext uri="{BB962C8B-B14F-4D97-AF65-F5344CB8AC3E}">
        <p14:creationId xmlns:p14="http://schemas.microsoft.com/office/powerpoint/2010/main" val="381996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FA026-928F-403E-A28E-230E3E4D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用户删除购物车商品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3887CC-9382-47DA-AF9D-203B85EF6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797921"/>
            <a:ext cx="9205914" cy="334527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69F3C6-B160-4010-A57C-1045009A8A56}"/>
              </a:ext>
            </a:extLst>
          </p:cNvPr>
          <p:cNvSpPr txBox="1"/>
          <p:nvPr/>
        </p:nvSpPr>
        <p:spPr>
          <a:xfrm>
            <a:off x="716757" y="1444919"/>
            <a:ext cx="950595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用户删除购物车中的某个商品时，可以按商品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进行删除或者按商品名称、品牌进行删除，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同时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判断删除的数量是否超限，若超过当前购物车数量直接清空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charset="2"/>
              <a:buChar char="l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删除完商品后会及时更新用户购物车文件</a:t>
            </a:r>
          </a:p>
          <a:p>
            <a:pPr marL="342900" lvl="0" indent="-342900" defTabSz="914400">
              <a:buFont typeface="Wingdings" charset="2"/>
              <a:buChar char="l"/>
            </a:pP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7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项目分析与数据结构设计</a:t>
            </a:r>
          </a:p>
        </p:txBody>
      </p:sp>
    </p:spTree>
    <p:extLst>
      <p:ext uri="{BB962C8B-B14F-4D97-AF65-F5344CB8AC3E}">
        <p14:creationId xmlns:p14="http://schemas.microsoft.com/office/powerpoint/2010/main" val="2944589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29C93-9985-4081-8139-F76C939A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用户结账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1B208DB-8018-4FCE-B82C-0A403034E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9" y="2214564"/>
            <a:ext cx="7987174" cy="4234364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47022D-F4E5-47DD-A5FE-FB374D73C2AE}"/>
              </a:ext>
            </a:extLst>
          </p:cNvPr>
          <p:cNvSpPr txBox="1"/>
          <p:nvPr/>
        </p:nvSpPr>
        <p:spPr>
          <a:xfrm>
            <a:off x="3933829" y="1582873"/>
            <a:ext cx="2517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icrosoft YaHei" charset="0"/>
                <a:ea typeface="Microsoft YaHei" charset="0"/>
              </a:rPr>
              <a:t>程序运行展示：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5CC216-84B5-4332-A363-C66653C02BD8}"/>
              </a:ext>
            </a:extLst>
          </p:cNvPr>
          <p:cNvSpPr txBox="1"/>
          <p:nvPr/>
        </p:nvSpPr>
        <p:spPr>
          <a:xfrm>
            <a:off x="270997" y="1610640"/>
            <a:ext cx="31003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账是用户功能中最重要的部分，结账时首先调用用户购物车文件展示当前购物车，接着调用收货地址文件确定当前收货地址，然后计算出当前购物车中的商品总金额，并由用户进行确认结账操作，即可成功结账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结账成功后需要清空用户购物车，修改店铺库存，同时更新售货清单，依次修改对应文件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782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39BE-F286-4287-9631-410969DF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拓展功能：用户修改密码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6AD188-1F3B-4BAC-BB2D-FC60CC868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7" y="2905811"/>
            <a:ext cx="11131207" cy="303103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C615D4-BE45-4D1F-8BB8-AD2415B77255}"/>
              </a:ext>
            </a:extLst>
          </p:cNvPr>
          <p:cNvSpPr txBox="1"/>
          <p:nvPr/>
        </p:nvSpPr>
        <p:spPr>
          <a:xfrm>
            <a:off x="604437" y="1703396"/>
            <a:ext cx="9272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首先要正确输入旧密码，才能修改密码，同时密码长度必须大于三位，否则提示修改并重新输入密码</a:t>
            </a:r>
          </a:p>
        </p:txBody>
      </p:sp>
    </p:spTree>
    <p:extLst>
      <p:ext uri="{BB962C8B-B14F-4D97-AF65-F5344CB8AC3E}">
        <p14:creationId xmlns:p14="http://schemas.microsoft.com/office/powerpoint/2010/main" val="1828371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4B0A4-844C-4039-A1A5-48D13E90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拓展功能：用户修改收货地址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278936-7F83-4FA2-9CA8-C7897DCE7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9" y="3042854"/>
            <a:ext cx="11348322" cy="228454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446F9B-EA33-45EC-AD6F-3BB5D9B6EE5D}"/>
              </a:ext>
            </a:extLst>
          </p:cNvPr>
          <p:cNvSpPr txBox="1"/>
          <p:nvPr/>
        </p:nvSpPr>
        <p:spPr>
          <a:xfrm>
            <a:off x="346471" y="1964991"/>
            <a:ext cx="107493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每个用户都有默认的收货地址（当前支持一个用户有一个地址），并保存再文件“收货地址”中，新用户的收货地址默认为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，系统会提示修改收货地址。</a:t>
            </a:r>
          </a:p>
        </p:txBody>
      </p:sp>
    </p:spTree>
    <p:extLst>
      <p:ext uri="{BB962C8B-B14F-4D97-AF65-F5344CB8AC3E}">
        <p14:creationId xmlns:p14="http://schemas.microsoft.com/office/powerpoint/2010/main" val="2186822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EDA33-CC3C-49C3-BD4C-29BCBB52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7527A6-005C-47D8-81D2-3293B4485061}"/>
              </a:ext>
            </a:extLst>
          </p:cNvPr>
          <p:cNvSpPr txBox="1"/>
          <p:nvPr/>
        </p:nvSpPr>
        <p:spPr>
          <a:xfrm>
            <a:off x="604437" y="1615559"/>
            <a:ext cx="1096843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提供的文件列表（提供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GBK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编码的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txt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文件）</a:t>
            </a:r>
            <a:endParaRPr lang="en-US" altLang="zh-CN" sz="24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lvl="0" defTabSz="914400"/>
            <a:endParaRPr lang="zh-CN" altLang="en-US" sz="1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网店的所有商品的信息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文件名：库存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用户账号密码列表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文件名：用户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</a:p>
          <a:p>
            <a:pPr marL="1143000" lvl="2" indent="-342900" defTabSz="9144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用户收货地址列表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文件名：收货地址）</a:t>
            </a: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085850" lvl="2" indent="-285750" defTabSz="9144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已售商品的列表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文件名：已售清单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1143000" lvl="2" indent="-342900" defTabSz="9144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各个用户的购物车文件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文件名为用户名，如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user1,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user2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……)</a:t>
            </a:r>
          </a:p>
          <a:p>
            <a:pPr marL="800100" lvl="2" defTabSz="914400"/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所有文件均保存在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盘目录下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读文件函数调用地址默认为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D://…)</a:t>
            </a:r>
            <a:endParaRPr lang="zh-CN" altLang="en-US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27C5F7-B818-4C8D-9570-60E7D1E1D0D6}"/>
              </a:ext>
            </a:extLst>
          </p:cNvPr>
          <p:cNvSpPr txBox="1"/>
          <p:nvPr/>
        </p:nvSpPr>
        <p:spPr>
          <a:xfrm>
            <a:off x="604437" y="4204811"/>
            <a:ext cx="108404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在库存文件中，一个商品只有一种价格。在已售清单中，一种商品可能有多种价格。</a:t>
            </a:r>
          </a:p>
          <a:p>
            <a:pPr marL="342900" lvl="0" indent="-342900" defTabSz="914400">
              <a:buFont typeface="Wingdings" charset="2"/>
              <a:buChar char="l"/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已经被删除的商品，数量为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，但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仍然被该商品占用，如果后期对该删除的商品进行了添加商品操作，则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不进行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+1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操作，仍为原来的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2CD835-EEC3-4102-9B4A-DF9BD1A5B897}"/>
              </a:ext>
            </a:extLst>
          </p:cNvPr>
          <p:cNvSpPr txBox="1"/>
          <p:nvPr/>
        </p:nvSpPr>
        <p:spPr>
          <a:xfrm>
            <a:off x="604437" y="5671125"/>
            <a:ext cx="1043980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defTabSz="914400">
              <a:buFont typeface="Wingdings" charset="2"/>
              <a:buChar char="l"/>
            </a:pPr>
            <a:r>
              <a:rPr lang="zh-CN" altLang="en-US" sz="2000" dirty="0">
                <a:latin typeface="Microsoft YaHei" charset="0"/>
                <a:ea typeface="Microsoft YaHei" charset="0"/>
              </a:rPr>
              <a:t>整个库存文件不超过</a:t>
            </a:r>
            <a:r>
              <a:rPr lang="en-US" altLang="zh-CN" sz="2000" dirty="0">
                <a:latin typeface="Microsoft YaHei" charset="0"/>
                <a:ea typeface="Microsoft YaHei" charset="0"/>
              </a:rPr>
              <a:t>50</a:t>
            </a:r>
            <a:r>
              <a:rPr lang="zh-CN" altLang="en-US" sz="2000" dirty="0">
                <a:latin typeface="Microsoft YaHei" charset="0"/>
                <a:ea typeface="Microsoft YaHei" charset="0"/>
              </a:rPr>
              <a:t>行，整个已售清单不超过</a:t>
            </a:r>
            <a:r>
              <a:rPr lang="en-US" altLang="zh-CN" sz="2000" dirty="0">
                <a:latin typeface="Microsoft YaHei" charset="0"/>
                <a:ea typeface="Microsoft YaHei" charset="0"/>
              </a:rPr>
              <a:t>100</a:t>
            </a:r>
            <a:r>
              <a:rPr lang="zh-CN" altLang="en-US" sz="2000" dirty="0">
                <a:latin typeface="Microsoft YaHei" charset="0"/>
                <a:ea typeface="Microsoft YaHei" charset="0"/>
              </a:rPr>
              <a:t>行。</a:t>
            </a:r>
          </a:p>
          <a:p>
            <a:pPr lvl="1" indent="0" defTabSz="91440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18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40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five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总结与反思</a:t>
            </a:r>
          </a:p>
        </p:txBody>
      </p:sp>
    </p:spTree>
    <p:extLst>
      <p:ext uri="{BB962C8B-B14F-4D97-AF65-F5344CB8AC3E}">
        <p14:creationId xmlns:p14="http://schemas.microsoft.com/office/powerpoint/2010/main" val="3613813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75BDA-8462-40F7-82E0-37737DF4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总结与反思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3FF37B-D719-4803-8643-E671D0AC5848}"/>
              </a:ext>
            </a:extLst>
          </p:cNvPr>
          <p:cNvSpPr txBox="1"/>
          <p:nvPr/>
        </p:nvSpPr>
        <p:spPr>
          <a:xfrm>
            <a:off x="180575" y="1905506"/>
            <a:ext cx="107493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有了前一个项目的经验基础，第二个项目</a:t>
            </a: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做起来相较之下更加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得心应手。面向对象的流程设计让整个项目被划分为一个个小问题，我们只需要将他们逐个解决，最后合并即可。助教和老师给的课程</a:t>
            </a:r>
            <a:r>
              <a:rPr lang="en-US" altLang="zh-CN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4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足够详细，在一些容易混淆的地方也给了相应的解释，比如多个文件之间的并行关系等，让项目的难度大大降低，同时也留下许多可以自由发挥的地方，比如商品的模糊搜索功能，基于大数据的商品推荐功能等，以待我们实现。不得不说做完整个项目之后，会有一些成就感和自豪感，希望可以再接再厉，顺利完成接下来的两个项目！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39F56E-08AB-4A47-BA4C-1C93EEC98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4568124"/>
            <a:ext cx="2020888" cy="19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16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0811A9-01AF-476E-82BA-89E627BF0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009" y="2015826"/>
            <a:ext cx="4874443" cy="1413174"/>
          </a:xfrm>
        </p:spPr>
        <p:txBody>
          <a:bodyPr>
            <a:normAutofit fontScale="90000"/>
          </a:bodyPr>
          <a:lstStyle/>
          <a:p>
            <a:r>
              <a:rPr lang="zh-CN" altLang="en-US" sz="6000" dirty="0"/>
              <a:t>谢谢观看！❤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CD00C0-0AAB-45BA-9784-1894C427C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5125" y="5299149"/>
            <a:ext cx="6705599" cy="113779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QQ: 450112427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D457C5-44CF-48B3-B37D-A9E35F4A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项目分析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DF9FAA8-391E-4A00-86B8-FE1BA33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7" y="1787917"/>
            <a:ext cx="11113081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本项目中我们需要通过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语言模拟网上购物的过程，待解决的问题有：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如何用合适的数据结构表示用户、商品、管理员、购物车等要素？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如何管理现有库存和售货信息之间的关联性？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如何实现与用户的交互？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4….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907065-5CB4-40B9-B594-3FA408E020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265" y="3429000"/>
            <a:ext cx="3352023" cy="335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54B6-9025-4D63-8A22-761FD2A6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E77F0-DAE0-41EB-BA19-07B2785B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00" y="1552248"/>
            <a:ext cx="11327932" cy="106840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本项目中采用面向对象式设计，用一个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shopping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类封装所有变量和函数，将问题看作可以嵌套的对象，再一个一个解决。其中单个商品、用户、已售商品分别用单独的结构体表示：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D767F0-71E8-4E8D-A287-FE55CB0A74DA}"/>
              </a:ext>
            </a:extLst>
          </p:cNvPr>
          <p:cNvSpPr txBox="1"/>
          <p:nvPr/>
        </p:nvSpPr>
        <p:spPr>
          <a:xfrm>
            <a:off x="465000" y="2648734"/>
            <a:ext cx="32699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单个商品结构体，包括两段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、名称、品牌、价格、数量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ID_1;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ID_2;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name;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brand;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float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price;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amount;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A3F2F0-AC6D-409A-B20C-A117719C440D}"/>
              </a:ext>
            </a:extLst>
          </p:cNvPr>
          <p:cNvSpPr txBox="1"/>
          <p:nvPr/>
        </p:nvSpPr>
        <p:spPr>
          <a:xfrm>
            <a:off x="7849053" y="2667688"/>
            <a:ext cx="3738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用户结构体，包括用户名称，用户密码，用户购物车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user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name;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password;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shopping_car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Max_num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购物车由商品结构体数组实现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shopping_car_num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= 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购物车中商品数量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D3D72-74A1-4C3B-BD05-47F32E05CB43}"/>
              </a:ext>
            </a:extLst>
          </p:cNvPr>
          <p:cNvSpPr txBox="1"/>
          <p:nvPr/>
        </p:nvSpPr>
        <p:spPr>
          <a:xfrm>
            <a:off x="4197482" y="2620652"/>
            <a:ext cx="31890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已售商品结构体，包括两段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、名称、品牌、价格、已售数量、购买用户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sale_item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ID_1;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ID_2;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name;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brand;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float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price;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amount;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my_user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90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功能分解与解释</a:t>
            </a:r>
          </a:p>
        </p:txBody>
      </p:sp>
    </p:spTree>
    <p:extLst>
      <p:ext uri="{BB962C8B-B14F-4D97-AF65-F5344CB8AC3E}">
        <p14:creationId xmlns:p14="http://schemas.microsoft.com/office/powerpoint/2010/main" val="17734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EB0B8-5C29-4823-BE39-4568112F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106173-D7C2-450A-BC0B-1FE761A7A3F4}"/>
              </a:ext>
            </a:extLst>
          </p:cNvPr>
          <p:cNvSpPr txBox="1"/>
          <p:nvPr/>
        </p:nvSpPr>
        <p:spPr>
          <a:xfrm>
            <a:off x="578177" y="1640264"/>
            <a:ext cx="1161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本项目需要实现的基本功能有：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E6CC96-8165-47E5-96B1-AC97C73F74C3}"/>
              </a:ext>
            </a:extLst>
          </p:cNvPr>
          <p:cNvSpPr txBox="1"/>
          <p:nvPr/>
        </p:nvSpPr>
        <p:spPr>
          <a:xfrm>
            <a:off x="405353" y="2533325"/>
            <a:ext cx="453429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管理员功能：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Microsoft YaHei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管理员登录、注销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商品系统信息查询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商品增加、修改、删除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Microsoft YaHei" charset="0"/>
              </a:rPr>
              <a:t>售出清单查看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CA52E6-4B80-4438-91AC-01F8CA85684E}"/>
              </a:ext>
            </a:extLst>
          </p:cNvPr>
          <p:cNvSpPr txBox="1"/>
          <p:nvPr/>
        </p:nvSpPr>
        <p:spPr>
          <a:xfrm>
            <a:off x="2539741" y="2302561"/>
            <a:ext cx="881406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0" marR="0" lvl="7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用户功能：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657600" marR="0" lvl="7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登录、注册、注销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查看商品</a:t>
            </a: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商品搜索</a:t>
            </a: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查看购物车、添加商品至购物车、删除购物车商品</a:t>
            </a:r>
          </a:p>
          <a:p>
            <a:pPr marL="4000500" marR="0" lvl="8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结账，完成购物</a:t>
            </a:r>
          </a:p>
        </p:txBody>
      </p:sp>
    </p:spTree>
    <p:extLst>
      <p:ext uri="{BB962C8B-B14F-4D97-AF65-F5344CB8AC3E}">
        <p14:creationId xmlns:p14="http://schemas.microsoft.com/office/powerpoint/2010/main" val="30479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47FB0-2769-4961-AA3D-C6375CC9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7E79F0-0B75-429B-B3D2-C32C626B0B69}"/>
              </a:ext>
            </a:extLst>
          </p:cNvPr>
          <p:cNvSpPr txBox="1"/>
          <p:nvPr/>
        </p:nvSpPr>
        <p:spPr>
          <a:xfrm>
            <a:off x="690514" y="171012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本项目可以实现的拓展功能有：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FE34F1-B35C-47D7-969C-DF563B5E2437}"/>
              </a:ext>
            </a:extLst>
          </p:cNvPr>
          <p:cNvSpPr txBox="1"/>
          <p:nvPr/>
        </p:nvSpPr>
        <p:spPr>
          <a:xfrm>
            <a:off x="690514" y="2418515"/>
            <a:ext cx="109044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考虑多用户同时购买情况，考虑管理员和用户同时操作的情况；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用户的足迹，即用户的操作记录：查询过什么，删除过什么，添加过什么；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待实现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结账需要收货地址，收货地址的管理；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已实现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查询商品时，通过商品名称和品牌的组合进行查询；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已实现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用户可以修改密码；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已实现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用户或管理员输入密码错误达三次锁定系统；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已实现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注册账户时检查账户名是否存在以及密码是否过短；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已实现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0"/>
              </a:rPr>
              <a:t>其他合理的拓展功能。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crosoft YaHei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292428-773C-48E4-9FEE-61540C3C2B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259" y="3628162"/>
            <a:ext cx="2554545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4D254-4BEF-4C71-9653-5D729FFB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285" y="2335386"/>
            <a:ext cx="4508715" cy="2187227"/>
          </a:xfrm>
        </p:spPr>
        <p:txBody>
          <a:bodyPr/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956DBC-8BD6-45B9-9C6D-BD8DD084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9869" y="2335387"/>
            <a:ext cx="5269424" cy="218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模块设计与函数声明</a:t>
            </a:r>
          </a:p>
        </p:txBody>
      </p:sp>
    </p:spTree>
    <p:extLst>
      <p:ext uri="{BB962C8B-B14F-4D97-AF65-F5344CB8AC3E}">
        <p14:creationId xmlns:p14="http://schemas.microsoft.com/office/powerpoint/2010/main" val="59525954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2625</Words>
  <Application>Microsoft Office PowerPoint</Application>
  <PresentationFormat>宽屏</PresentationFormat>
  <Paragraphs>259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Microsoft YaHei UI</vt:lpstr>
      <vt:lpstr>等线</vt:lpstr>
      <vt:lpstr>Microsoft YaHei</vt:lpstr>
      <vt:lpstr>Microsoft YaHei</vt:lpstr>
      <vt:lpstr>新宋体</vt:lpstr>
      <vt:lpstr>Arial</vt:lpstr>
      <vt:lpstr>Calibri</vt:lpstr>
      <vt:lpstr>Segoe UI</vt:lpstr>
      <vt:lpstr>Segoe UI Light</vt:lpstr>
      <vt:lpstr>Wingdings</vt:lpstr>
      <vt:lpstr>WelcomeDoc</vt:lpstr>
      <vt:lpstr>项目二  网店购物管理系统 </vt:lpstr>
      <vt:lpstr>目录</vt:lpstr>
      <vt:lpstr>Part one</vt:lpstr>
      <vt:lpstr>项目分析</vt:lpstr>
      <vt:lpstr>数据结构设计</vt:lpstr>
      <vt:lpstr>Part two</vt:lpstr>
      <vt:lpstr>功能分解</vt:lpstr>
      <vt:lpstr>功能分解</vt:lpstr>
      <vt:lpstr>Part three</vt:lpstr>
      <vt:lpstr>模块设计</vt:lpstr>
      <vt:lpstr>函数声明</vt:lpstr>
      <vt:lpstr>函数声明</vt:lpstr>
      <vt:lpstr>函数声明</vt:lpstr>
      <vt:lpstr>函数声明</vt:lpstr>
      <vt:lpstr>函数实现</vt:lpstr>
      <vt:lpstr>Part four</vt:lpstr>
      <vt:lpstr>UI界面展示</vt:lpstr>
      <vt:lpstr>UI界面展示</vt:lpstr>
      <vt:lpstr>UI界面展示</vt:lpstr>
      <vt:lpstr>管理员登录与注销</vt:lpstr>
      <vt:lpstr>管理员查询商品信息</vt:lpstr>
      <vt:lpstr>管理员增删改商品</vt:lpstr>
      <vt:lpstr>管理员查询售货清单</vt:lpstr>
      <vt:lpstr>用户登录与新用户注册</vt:lpstr>
      <vt:lpstr>用户查询商品信息</vt:lpstr>
      <vt:lpstr>用户搜索商品</vt:lpstr>
      <vt:lpstr>用户查看购物车</vt:lpstr>
      <vt:lpstr>用户添加商品到购物车</vt:lpstr>
      <vt:lpstr>用户删除购物车商品</vt:lpstr>
      <vt:lpstr>用户结账</vt:lpstr>
      <vt:lpstr>拓展功能：用户修改密码</vt:lpstr>
      <vt:lpstr>拓展功能：用户修改收货地址</vt:lpstr>
      <vt:lpstr>重要说明</vt:lpstr>
      <vt:lpstr>Part five</vt:lpstr>
      <vt:lpstr>总结与反思</vt:lpstr>
      <vt:lpstr>谢谢观看！❤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项目二  网店购物管理系统 </dc:title>
  <dc:creator>sun wenbo</dc:creator>
  <cp:lastModifiedBy>sun wenbo</cp:lastModifiedBy>
  <cp:revision>3</cp:revision>
  <dcterms:created xsi:type="dcterms:W3CDTF">2021-11-04T02:55:52Z</dcterms:created>
  <dcterms:modified xsi:type="dcterms:W3CDTF">2021-11-08T14:24:59Z</dcterms:modified>
</cp:coreProperties>
</file>