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326" r:id="rId3"/>
    <p:sldId id="325" r:id="rId4"/>
    <p:sldId id="324" r:id="rId5"/>
    <p:sldId id="327" r:id="rId6"/>
    <p:sldId id="339" r:id="rId7"/>
    <p:sldId id="328" r:id="rId8"/>
    <p:sldId id="329" r:id="rId9"/>
    <p:sldId id="340" r:id="rId10"/>
    <p:sldId id="336" r:id="rId11"/>
    <p:sldId id="334" r:id="rId12"/>
    <p:sldId id="335" r:id="rId13"/>
    <p:sldId id="341" r:id="rId14"/>
    <p:sldId id="342" r:id="rId15"/>
    <p:sldId id="343" r:id="rId16"/>
    <p:sldId id="33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EC393-629A-4F8D-80C2-512315B61E2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78521-43E3-4F65-B201-D0116FEE7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1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4" y="5110613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407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8131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89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4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58961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109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7891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1729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9401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4714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082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597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11/1/2021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1271741"/>
            <a:ext cx="7886700" cy="292288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Microsoft YaHei" charset="0"/>
                <a:ea typeface="Microsoft YaHei" charset="0"/>
                <a:cs typeface="Microsoft YaHei" charset="0"/>
              </a:rPr>
              <a:t>项目二  网店购物管理系统</a:t>
            </a:r>
            <a:br>
              <a:rPr lang="en-US" altLang="zh-CN" sz="4400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sz="4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26AA2E-4203-4FD4-8EED-25476FE2717E}"/>
              </a:ext>
            </a:extLst>
          </p:cNvPr>
          <p:cNvSpPr txBox="1"/>
          <p:nvPr/>
        </p:nvSpPr>
        <p:spPr>
          <a:xfrm>
            <a:off x="8036378" y="5586259"/>
            <a:ext cx="54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孙文博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201830210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26B6-BC0B-4CE6-86E4-6BDA056A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0C733B-1A55-4CF9-B356-96911F15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49" y="1571101"/>
            <a:ext cx="5921632" cy="4405493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本项目中采用面向对象式设计，所有变量和函数封装在一个类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将问题看作可以嵌套的对象，再一个一个解决。主函数、头文件、函数实现分别放在三个任务中。这样做的好处是便于解决购物系统中遇到的繁多而琐碎的问题，也方便函数之间的调用，让整体框架更清晰，函数之间的关系更加清晰，主函数简短。接下来是代码具体实现（其中函数主要有四部分：界面实现、管理员功能函数、用户功能函数和文件操作相关函数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FDEBB-52E7-4E3A-879C-2977A0EEACE1}"/>
              </a:ext>
            </a:extLst>
          </p:cNvPr>
          <p:cNvSpPr txBox="1"/>
          <p:nvPr/>
        </p:nvSpPr>
        <p:spPr>
          <a:xfrm>
            <a:off x="7200478" y="1571101"/>
            <a:ext cx="6949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//main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&lt;fstream&gt;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&lt;cstring&gt;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"Shopping.h"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std;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短小精悍的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bushi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sp.show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"pause"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46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A5631-8F7E-463D-B56E-85AD0DC2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3CB92F-A292-4F52-A4E5-B3D25F3B30D8}"/>
              </a:ext>
            </a:extLst>
          </p:cNvPr>
          <p:cNvSpPr txBox="1"/>
          <p:nvPr/>
        </p:nvSpPr>
        <p:spPr>
          <a:xfrm>
            <a:off x="339366" y="1440322"/>
            <a:ext cx="3940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#pragma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once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&lt;cstring&gt;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std;</a:t>
            </a:r>
          </a:p>
          <a:p>
            <a:r>
              <a:rPr lang="fr-FR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Max_num = 105;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单个商品结构体，包括两段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、名称、品牌、价格、数量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ID_1;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ID_2;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brand;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price;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amount;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94B122-68C6-4421-B0A7-AD90DEDF600C}"/>
              </a:ext>
            </a:extLst>
          </p:cNvPr>
          <p:cNvSpPr txBox="1"/>
          <p:nvPr/>
        </p:nvSpPr>
        <p:spPr>
          <a:xfrm>
            <a:off x="4279770" y="1440322"/>
            <a:ext cx="88329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用户结构体，包括用户名称，用户密码，用户购物车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password;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shopping_car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购物车由商品结构体数组实现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shopping_car_num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购物车中商品数量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已售商品结构体，包括两段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、名称、品牌、价格、已售数量、购买用户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sale_item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ID_1;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ID_2;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brand;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price;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amount;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6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EFA9-9E84-463C-BB08-80D39EC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DE8DC-3A5D-4E08-828F-E3CE652ACCCF}"/>
              </a:ext>
            </a:extLst>
          </p:cNvPr>
          <p:cNvSpPr txBox="1"/>
          <p:nvPr/>
        </p:nvSpPr>
        <p:spPr>
          <a:xfrm>
            <a:off x="728220" y="1502688"/>
            <a:ext cx="91887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新建一个购物系统的类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admin_ID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nju_shopping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admin_passwd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"201830210"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管理员密码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all_items_address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[20] = 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"D:\\</a:t>
            </a:r>
            <a:r>
              <a:rPr lang="zh-CN" altLang="en-US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.txt"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库存文件地址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sales_list_address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[20] = 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"D:\\</a:t>
            </a:r>
            <a:r>
              <a:rPr lang="zh-CN" altLang="en-US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已售清单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.txt"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售货清单文件地址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all_users_address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[20] = 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"D:\\</a:t>
            </a:r>
            <a:r>
              <a:rPr lang="zh-CN" altLang="en-US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8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.txt"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用户列表文件地址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all_items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店铺库存，由商品结构体数组实现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all_users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用户列表，由用户结构体数组实现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sale_item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all_sales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售货清单，由已售商品结构体数组实现</a:t>
            </a:r>
            <a:endParaRPr lang="en-US" altLang="zh-CN" sz="18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当前库存商品种类数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用户列表数量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sale_item_num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售货清单数量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15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5081C-8EA0-4FC8-9283-13DF3BC7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D25B8B-5C75-48FD-A228-E31D22DC5E9A}"/>
              </a:ext>
            </a:extLst>
          </p:cNvPr>
          <p:cNvSpPr txBox="1"/>
          <p:nvPr/>
        </p:nvSpPr>
        <p:spPr>
          <a:xfrm>
            <a:off x="721316" y="1447661"/>
            <a:ext cx="107493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友好的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show(); 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显示主界面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users_enter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用户登录界面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users_register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用户注册界面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administrator_enter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管理员登录界面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admin_operate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管理员操作界面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user_operate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8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用户操作界面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需要的参数为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该用户在用户列表中的下标以及该结构体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文件相关操作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read_all_the_items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读取库存文件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write_all_the_items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写入库存文件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read_the_sales_list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读取售货清单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write_the_sales_list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写入售货清单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read_all_the_users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读取用户列表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write_all_the_users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写入用户列表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read_shopping_car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读取用户购物车文件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write_shopping_car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写入用户购物车文件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1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0E66B-433F-4E07-8CE8-A6A3F675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6EFC0-547B-4EC6-80A1-0C274446E95E}"/>
              </a:ext>
            </a:extLst>
          </p:cNvPr>
          <p:cNvSpPr txBox="1"/>
          <p:nvPr/>
        </p:nvSpPr>
        <p:spPr>
          <a:xfrm>
            <a:off x="721316" y="1649246"/>
            <a:ext cx="107493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管理员相关操作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show_items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查询商品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add_item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增加商品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delete_item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删除商品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change_item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修改商品数量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show_sales_list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售货清单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用户相关操作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visit_items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查看商品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search_item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商品搜索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add_shopping_car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添加商品至购物车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delete_shopping_car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删除购物车商品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visit_shopping_car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查看购物车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check_out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结账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change_password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拓展功能：用户修改密码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86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4AF34-3169-43FF-B128-336A3830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DE1B28-6DB4-4113-B7B6-26C3922011B6}"/>
              </a:ext>
            </a:extLst>
          </p:cNvPr>
          <p:cNvSpPr txBox="1"/>
          <p:nvPr/>
        </p:nvSpPr>
        <p:spPr>
          <a:xfrm>
            <a:off x="414779" y="1498862"/>
            <a:ext cx="1093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函数具体实现部分代码相当长（</a:t>
            </a:r>
            <a:r>
              <a:rPr lang="en-US" altLang="zh-CN" sz="2400" dirty="0"/>
              <a:t>1000+</a:t>
            </a:r>
            <a:r>
              <a:rPr lang="zh-CN" altLang="en-US" sz="2400" dirty="0"/>
              <a:t>行），这里只截图展示部分内容：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5CE43B-2D4B-4B01-8C30-7B271C23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16" y="2139475"/>
            <a:ext cx="5505109" cy="43976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7376ED-59C0-4601-981A-ED1BE2FA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8" y="2139475"/>
            <a:ext cx="6052028" cy="43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0811A9-01AF-476E-82BA-89E627BF0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009" y="2015826"/>
            <a:ext cx="4874443" cy="141317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谢谢观看！❤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CD00C0-0AAB-45BA-9784-1894C427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125" y="5299149"/>
            <a:ext cx="6705599" cy="113779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450112427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9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681E-E535-482E-9365-285BB841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0EC7005-1FE1-4BB4-9EEF-7AEAE9512980}"/>
              </a:ext>
            </a:extLst>
          </p:cNvPr>
          <p:cNvSpPr/>
          <p:nvPr/>
        </p:nvSpPr>
        <p:spPr>
          <a:xfrm>
            <a:off x="1182989" y="1993324"/>
            <a:ext cx="419567" cy="410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CDFB19-9B57-4A0C-9C45-A5D239B601B1}"/>
              </a:ext>
            </a:extLst>
          </p:cNvPr>
          <p:cNvSpPr txBox="1"/>
          <p:nvPr/>
        </p:nvSpPr>
        <p:spPr>
          <a:xfrm>
            <a:off x="1979628" y="1936970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项目分析与数据结构设计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10A7B4-D14D-4044-9435-838C47596EE3}"/>
              </a:ext>
            </a:extLst>
          </p:cNvPr>
          <p:cNvSpPr/>
          <p:nvPr/>
        </p:nvSpPr>
        <p:spPr>
          <a:xfrm>
            <a:off x="1206478" y="3539539"/>
            <a:ext cx="419567" cy="410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F4831B-8E38-4BED-AB85-5964507DDBFE}"/>
              </a:ext>
            </a:extLst>
          </p:cNvPr>
          <p:cNvSpPr txBox="1"/>
          <p:nvPr/>
        </p:nvSpPr>
        <p:spPr>
          <a:xfrm>
            <a:off x="2043969" y="348318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功能分解与解释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E8F610F-DC85-45F6-B263-A320A03A5A2F}"/>
              </a:ext>
            </a:extLst>
          </p:cNvPr>
          <p:cNvSpPr/>
          <p:nvPr/>
        </p:nvSpPr>
        <p:spPr>
          <a:xfrm>
            <a:off x="1208873" y="5145019"/>
            <a:ext cx="419567" cy="410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A20421-54DE-4D46-9E89-82B10C02019C}"/>
              </a:ext>
            </a:extLst>
          </p:cNvPr>
          <p:cNvSpPr txBox="1"/>
          <p:nvPr/>
        </p:nvSpPr>
        <p:spPr>
          <a:xfrm>
            <a:off x="2046364" y="508866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模块设计与函数声明</a:t>
            </a:r>
          </a:p>
        </p:txBody>
      </p:sp>
    </p:spTree>
    <p:extLst>
      <p:ext uri="{BB962C8B-B14F-4D97-AF65-F5344CB8AC3E}">
        <p14:creationId xmlns:p14="http://schemas.microsoft.com/office/powerpoint/2010/main" val="139599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项目分析与数据结构设计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294458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D457C5-44CF-48B3-B37D-A9E35F4A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F9FAA8-391E-4A00-86B8-FE1BA33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7" y="1787917"/>
            <a:ext cx="11113081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本项目中我们需要通过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语言模拟网上购物的过程，待解决的问题有：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如何用合适的数据结构表示用户、商品、管理员、购物车等要素？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如何管理现有库存和售货信息之间的关联性？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如何实现与用户的交互？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4….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07065-5CB4-40B9-B594-3FA408E020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265" y="3429000"/>
            <a:ext cx="3352023" cy="33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54B6-9025-4D63-8A22-761FD2A6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E77F0-DAE0-41EB-BA19-07B2785B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0" y="1552248"/>
            <a:ext cx="11327932" cy="106840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本项目中采用面向对象式设计，用一个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类封装所有变量和函数，将问题看作可以嵌套的对象，再一个一个解决。其中单个商品、用户、已售商品分别用单独的结构体表示：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D767F0-71E8-4E8D-A287-FE55CB0A74DA}"/>
              </a:ext>
            </a:extLst>
          </p:cNvPr>
          <p:cNvSpPr txBox="1"/>
          <p:nvPr/>
        </p:nvSpPr>
        <p:spPr>
          <a:xfrm>
            <a:off x="465000" y="2648734"/>
            <a:ext cx="3269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单个商品结构体，包括两段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、名称、品牌、价格、数量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ID_1;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ID_2;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brand;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price;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amount;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A3F2F0-AC6D-409A-B20C-A117719C440D}"/>
              </a:ext>
            </a:extLst>
          </p:cNvPr>
          <p:cNvSpPr txBox="1"/>
          <p:nvPr/>
        </p:nvSpPr>
        <p:spPr>
          <a:xfrm>
            <a:off x="7849053" y="2667688"/>
            <a:ext cx="3738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用户结构体，包括用户名称，用户密码，用户购物车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password;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shopping_car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购物车由商品结构体数组实现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shopping_car_num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购物车中商品数量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D3D72-74A1-4C3B-BD05-47F32E05CB43}"/>
              </a:ext>
            </a:extLst>
          </p:cNvPr>
          <p:cNvSpPr txBox="1"/>
          <p:nvPr/>
        </p:nvSpPr>
        <p:spPr>
          <a:xfrm>
            <a:off x="4197482" y="2620652"/>
            <a:ext cx="3189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已售商品结构体，包括两段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、名称、品牌、价格、已售数量、购买用户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sale_item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ID_1;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ID_2;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brand;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price;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amount;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my_user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90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功能分解与解释</a:t>
            </a:r>
          </a:p>
        </p:txBody>
      </p:sp>
    </p:spTree>
    <p:extLst>
      <p:ext uri="{BB962C8B-B14F-4D97-AF65-F5344CB8AC3E}">
        <p14:creationId xmlns:p14="http://schemas.microsoft.com/office/powerpoint/2010/main" val="1773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B0B8-5C29-4823-BE39-4568112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06173-D7C2-450A-BC0B-1FE761A7A3F4}"/>
              </a:ext>
            </a:extLst>
          </p:cNvPr>
          <p:cNvSpPr txBox="1"/>
          <p:nvPr/>
        </p:nvSpPr>
        <p:spPr>
          <a:xfrm>
            <a:off x="578177" y="1640264"/>
            <a:ext cx="1161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本项目需要实现的基本功能有：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E6CC96-8165-47E5-96B1-AC97C73F74C3}"/>
              </a:ext>
            </a:extLst>
          </p:cNvPr>
          <p:cNvSpPr txBox="1"/>
          <p:nvPr/>
        </p:nvSpPr>
        <p:spPr>
          <a:xfrm>
            <a:off x="405353" y="2533325"/>
            <a:ext cx="45342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管理员功能：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lvl="1" defTabSz="914400"/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Microsoft YaHei" charset="0"/>
            </a:endParaRPr>
          </a:p>
          <a:p>
            <a:pPr marL="1257300" lvl="2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管理员登录、注销</a:t>
            </a:r>
          </a:p>
          <a:p>
            <a:pPr marL="1257300" lvl="2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商品系统信息查询</a:t>
            </a:r>
          </a:p>
          <a:p>
            <a:pPr marL="1257300" lvl="2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商品增加、修改、删除</a:t>
            </a:r>
          </a:p>
          <a:p>
            <a:pPr marL="1257300" lvl="2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售出清单查看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CA52E6-4B80-4438-91AC-01F8CA85684E}"/>
              </a:ext>
            </a:extLst>
          </p:cNvPr>
          <p:cNvSpPr txBox="1"/>
          <p:nvPr/>
        </p:nvSpPr>
        <p:spPr>
          <a:xfrm>
            <a:off x="2539741" y="2302561"/>
            <a:ext cx="88140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0" lvl="7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用户功能：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0" lvl="7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登录、注册、注销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查看商品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商品搜索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查看购物车、添加商品至购物车、删除购物车商品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结账，完成购物</a:t>
            </a:r>
          </a:p>
        </p:txBody>
      </p:sp>
    </p:spTree>
    <p:extLst>
      <p:ext uri="{BB962C8B-B14F-4D97-AF65-F5344CB8AC3E}">
        <p14:creationId xmlns:p14="http://schemas.microsoft.com/office/powerpoint/2010/main" val="3047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7FB0-2769-4961-AA3D-C6375CC9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7E79F0-0B75-429B-B3D2-C32C626B0B69}"/>
              </a:ext>
            </a:extLst>
          </p:cNvPr>
          <p:cNvSpPr txBox="1"/>
          <p:nvPr/>
        </p:nvSpPr>
        <p:spPr>
          <a:xfrm>
            <a:off x="690514" y="171012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本项目可以实现的拓展功能有：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FE34F1-B35C-47D7-969C-DF563B5E2437}"/>
              </a:ext>
            </a:extLst>
          </p:cNvPr>
          <p:cNvSpPr txBox="1"/>
          <p:nvPr/>
        </p:nvSpPr>
        <p:spPr>
          <a:xfrm>
            <a:off x="690514" y="2418515"/>
            <a:ext cx="109044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考虑多用户同时购买情况，考虑管理员和用户同时操作的情况；</a:t>
            </a: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用户的足迹，即用户的操作记录：查询过什么，删除过什么，添加过什么；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待实现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结账需要收货地址，收货地址的管理；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已实现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查询商品时，通过商品名称和品牌的组合进行查询；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已实现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Microsoft YaHei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用户可以修改密码；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已实现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用户或管理员输入密码错误达三次锁定系统；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已实现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注册账户时检查账户名是否存在以及密码是否过短；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已实现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其他合理的拓展功能。</a:t>
            </a: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Microsoft YaHei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292428-773C-48E4-9FEE-61540C3C2B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59" y="3628162"/>
            <a:ext cx="2554545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模块设计与函数声明</a:t>
            </a:r>
          </a:p>
        </p:txBody>
      </p:sp>
    </p:spTree>
    <p:extLst>
      <p:ext uri="{BB962C8B-B14F-4D97-AF65-F5344CB8AC3E}">
        <p14:creationId xmlns:p14="http://schemas.microsoft.com/office/powerpoint/2010/main" val="59525954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1475</Words>
  <Application>Microsoft Office PowerPoint</Application>
  <PresentationFormat>宽屏</PresentationFormat>
  <Paragraphs>189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Microsoft YaHei UI</vt:lpstr>
      <vt:lpstr>等线</vt:lpstr>
      <vt:lpstr>Microsoft YaHei</vt:lpstr>
      <vt:lpstr>Microsoft YaHei</vt:lpstr>
      <vt:lpstr>新宋体</vt:lpstr>
      <vt:lpstr>Arial</vt:lpstr>
      <vt:lpstr>Calibri</vt:lpstr>
      <vt:lpstr>Segoe UI</vt:lpstr>
      <vt:lpstr>Segoe UI Light</vt:lpstr>
      <vt:lpstr>WelcomeDoc</vt:lpstr>
      <vt:lpstr>项目二  网店购物管理系统 </vt:lpstr>
      <vt:lpstr>目录</vt:lpstr>
      <vt:lpstr>Part one</vt:lpstr>
      <vt:lpstr>项目分析</vt:lpstr>
      <vt:lpstr>数据结构设计</vt:lpstr>
      <vt:lpstr>Part two</vt:lpstr>
      <vt:lpstr>功能分解</vt:lpstr>
      <vt:lpstr>功能分解</vt:lpstr>
      <vt:lpstr>Part three</vt:lpstr>
      <vt:lpstr>模块设计</vt:lpstr>
      <vt:lpstr>函数声明</vt:lpstr>
      <vt:lpstr>函数声明</vt:lpstr>
      <vt:lpstr>函数声明</vt:lpstr>
      <vt:lpstr>函数声明</vt:lpstr>
      <vt:lpstr>函数实现</vt:lpstr>
      <vt:lpstr>谢谢观看！❤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项目二  网店购物管理系统 </dc:title>
  <dc:creator>sun wenbo</dc:creator>
  <cp:lastModifiedBy>sun wenbo</cp:lastModifiedBy>
  <cp:revision>2</cp:revision>
  <dcterms:created xsi:type="dcterms:W3CDTF">2021-10-26T06:15:07Z</dcterms:created>
  <dcterms:modified xsi:type="dcterms:W3CDTF">2021-11-01T14:23:47Z</dcterms:modified>
</cp:coreProperties>
</file>