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59" r:id="rId4"/>
    <p:sldId id="260" r:id="rId5"/>
    <p:sldId id="261" r:id="rId6"/>
    <p:sldId id="262" r:id="rId7"/>
    <p:sldId id="263" r:id="rId8"/>
    <p:sldId id="264" r:id="rId9"/>
    <p:sldId id="265" r:id="rId10"/>
    <p:sldId id="270" r:id="rId11"/>
    <p:sldId id="271" r:id="rId12"/>
    <p:sldId id="266" r:id="rId13"/>
    <p:sldId id="267" r:id="rId14"/>
    <p:sldId id="268" r:id="rId15"/>
    <p:sldId id="269"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67" autoAdjust="0"/>
    <p:restoredTop sz="94660"/>
  </p:normalViewPr>
  <p:slideViewPr>
    <p:cSldViewPr snapToGrid="0">
      <p:cViewPr>
        <p:scale>
          <a:sx n="75" d="100"/>
          <a:sy n="75" d="100"/>
        </p:scale>
        <p:origin x="898"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698A728-E2B8-471C-A59C-59CFEA861371}" type="datetimeFigureOut">
              <a:rPr lang="en-US" smtClean="0"/>
              <a:t>6/17/2024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CB1988A6-245E-46EE-A39C-32D173B53D41}"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7825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98A728-E2B8-471C-A59C-59CFEA861371}" type="datetimeFigureOut">
              <a:rPr lang="en-US" smtClean="0"/>
              <a:t>6/17/2024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988A6-245E-46EE-A39C-32D173B53D41}" type="slidenum">
              <a:rPr lang="en-US" smtClean="0"/>
              <a:t>‹#›</a:t>
            </a:fld>
            <a:endParaRPr lang="en-US"/>
          </a:p>
        </p:txBody>
      </p:sp>
    </p:spTree>
    <p:extLst>
      <p:ext uri="{BB962C8B-B14F-4D97-AF65-F5344CB8AC3E}">
        <p14:creationId xmlns:p14="http://schemas.microsoft.com/office/powerpoint/2010/main" val="1812755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98A728-E2B8-471C-A59C-59CFEA861371}" type="datetimeFigureOut">
              <a:rPr lang="en-US" smtClean="0"/>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988A6-245E-46EE-A39C-32D173B53D41}"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65108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98A728-E2B8-471C-A59C-59CFEA861371}" type="datetimeFigureOut">
              <a:rPr lang="en-US" smtClean="0"/>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988A6-245E-46EE-A39C-32D173B53D41}"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4314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98A728-E2B8-471C-A59C-59CFEA861371}" type="datetimeFigureOut">
              <a:rPr lang="en-US" smtClean="0"/>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988A6-245E-46EE-A39C-32D173B53D41}" type="slidenum">
              <a:rPr lang="en-US" smtClean="0"/>
              <a:t>‹#›</a:t>
            </a:fld>
            <a:endParaRPr lang="en-US"/>
          </a:p>
        </p:txBody>
      </p:sp>
    </p:spTree>
    <p:extLst>
      <p:ext uri="{BB962C8B-B14F-4D97-AF65-F5344CB8AC3E}">
        <p14:creationId xmlns:p14="http://schemas.microsoft.com/office/powerpoint/2010/main" val="2987482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98A728-E2B8-471C-A59C-59CFEA861371}" type="datetimeFigureOut">
              <a:rPr lang="en-US" smtClean="0"/>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988A6-245E-46EE-A39C-32D173B53D41}"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8944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98A728-E2B8-471C-A59C-59CFEA861371}" type="datetimeFigureOut">
              <a:rPr lang="en-US" smtClean="0"/>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988A6-245E-46EE-A39C-32D173B53D41}"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378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98A728-E2B8-471C-A59C-59CFEA861371}" type="datetimeFigureOut">
              <a:rPr lang="en-US" smtClean="0"/>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988A6-245E-46EE-A39C-32D173B53D4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05236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98A728-E2B8-471C-A59C-59CFEA861371}" type="datetimeFigureOut">
              <a:rPr lang="en-US" smtClean="0"/>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988A6-245E-46EE-A39C-32D173B53D41}"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570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98A728-E2B8-471C-A59C-59CFEA861371}" type="datetimeFigureOut">
              <a:rPr lang="en-US" smtClean="0"/>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988A6-245E-46EE-A39C-32D173B53D41}" type="slidenum">
              <a:rPr lang="en-US" smtClean="0"/>
              <a:t>‹#›</a:t>
            </a:fld>
            <a:endParaRPr lang="en-US"/>
          </a:p>
        </p:txBody>
      </p:sp>
    </p:spTree>
    <p:extLst>
      <p:ext uri="{BB962C8B-B14F-4D97-AF65-F5344CB8AC3E}">
        <p14:creationId xmlns:p14="http://schemas.microsoft.com/office/powerpoint/2010/main" val="3290641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98A728-E2B8-471C-A59C-59CFEA861371}" type="datetimeFigureOut">
              <a:rPr lang="en-US" smtClean="0"/>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988A6-245E-46EE-A39C-32D173B53D41}"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8392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98A728-E2B8-471C-A59C-59CFEA861371}" type="datetimeFigureOut">
              <a:rPr lang="en-US" smtClean="0"/>
              <a:t>6/17/2024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988A6-245E-46EE-A39C-32D173B53D41}" type="slidenum">
              <a:rPr lang="en-US" smtClean="0"/>
              <a:t>‹#›</a:t>
            </a:fld>
            <a:endParaRPr lang="en-US"/>
          </a:p>
        </p:txBody>
      </p:sp>
    </p:spTree>
    <p:extLst>
      <p:ext uri="{BB962C8B-B14F-4D97-AF65-F5344CB8AC3E}">
        <p14:creationId xmlns:p14="http://schemas.microsoft.com/office/powerpoint/2010/main" val="822993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98A728-E2B8-471C-A59C-59CFEA861371}" type="datetimeFigureOut">
              <a:rPr lang="en-US" smtClean="0"/>
              <a:t>6/17/2024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1988A6-245E-46EE-A39C-32D173B53D41}"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8432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98A728-E2B8-471C-A59C-59CFEA861371}" type="datetimeFigureOut">
              <a:rPr lang="en-US" smtClean="0"/>
              <a:t>6/17/2024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1988A6-245E-46EE-A39C-32D173B53D4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0945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8A728-E2B8-471C-A59C-59CFEA861371}" type="datetimeFigureOut">
              <a:rPr lang="en-US" smtClean="0"/>
              <a:t>6/17/2024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1988A6-245E-46EE-A39C-32D173B53D41}" type="slidenum">
              <a:rPr lang="en-US" smtClean="0"/>
              <a:t>‹#›</a:t>
            </a:fld>
            <a:endParaRPr lang="en-US"/>
          </a:p>
        </p:txBody>
      </p:sp>
    </p:spTree>
    <p:extLst>
      <p:ext uri="{BB962C8B-B14F-4D97-AF65-F5344CB8AC3E}">
        <p14:creationId xmlns:p14="http://schemas.microsoft.com/office/powerpoint/2010/main" val="661384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98A728-E2B8-471C-A59C-59CFEA861371}" type="datetimeFigureOut">
              <a:rPr lang="en-US" smtClean="0"/>
              <a:t>6/17/2024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988A6-245E-46EE-A39C-32D173B53D41}"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2486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98A728-E2B8-471C-A59C-59CFEA861371}" type="datetimeFigureOut">
              <a:rPr lang="en-US" smtClean="0"/>
              <a:t>6/17/2024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988A6-245E-46EE-A39C-32D173B53D41}" type="slidenum">
              <a:rPr lang="en-US" smtClean="0"/>
              <a:t>‹#›</a:t>
            </a:fld>
            <a:endParaRPr lang="en-US"/>
          </a:p>
        </p:txBody>
      </p:sp>
    </p:spTree>
    <p:extLst>
      <p:ext uri="{BB962C8B-B14F-4D97-AF65-F5344CB8AC3E}">
        <p14:creationId xmlns:p14="http://schemas.microsoft.com/office/powerpoint/2010/main" val="2652462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698A728-E2B8-471C-A59C-59CFEA861371}" type="datetimeFigureOut">
              <a:rPr lang="en-US" smtClean="0"/>
              <a:t>6/17/2024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B1988A6-245E-46EE-A39C-32D173B53D41}" type="slidenum">
              <a:rPr lang="en-US" smtClean="0"/>
              <a:t>‹#›</a:t>
            </a:fld>
            <a:endParaRPr lang="en-US"/>
          </a:p>
        </p:txBody>
      </p:sp>
    </p:spTree>
    <p:extLst>
      <p:ext uri="{BB962C8B-B14F-4D97-AF65-F5344CB8AC3E}">
        <p14:creationId xmlns:p14="http://schemas.microsoft.com/office/powerpoint/2010/main" val="102517695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FlorentynaAnima/Data-Engineering-Project-Work.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33049" y="1486570"/>
            <a:ext cx="6930166" cy="2111209"/>
          </a:xfrm>
        </p:spPr>
        <p:txBody>
          <a:bodyPr>
            <a:noAutofit/>
          </a:bodyPr>
          <a:lstStyle/>
          <a:p>
            <a:r>
              <a:rPr lang="en-US" sz="3200" dirty="0"/>
              <a:t/>
            </a:r>
            <a:br>
              <a:rPr lang="en-US" sz="3200" dirty="0"/>
            </a:br>
            <a:r>
              <a:rPr lang="en-US" sz="3200" dirty="0"/>
              <a:t/>
            </a:r>
            <a:br>
              <a:rPr lang="en-US" sz="3200" dirty="0"/>
            </a:br>
            <a:r>
              <a:rPr lang="en-US" sz="3200" b="1" dirty="0"/>
              <a:t>Global Health Analysis: Visualizing Life Expectancy and Key Health Indicators and Making Future Forecasts</a:t>
            </a:r>
          </a:p>
        </p:txBody>
      </p:sp>
      <p:sp>
        <p:nvSpPr>
          <p:cNvPr id="3" name="Subtitle 2"/>
          <p:cNvSpPr>
            <a:spLocks noGrp="1"/>
          </p:cNvSpPr>
          <p:nvPr>
            <p:ph type="subTitle" idx="1"/>
          </p:nvPr>
        </p:nvSpPr>
        <p:spPr>
          <a:xfrm>
            <a:off x="2690297" y="4042160"/>
            <a:ext cx="6815669" cy="1320802"/>
          </a:xfrm>
        </p:spPr>
        <p:txBody>
          <a:bodyPr/>
          <a:lstStyle/>
          <a:p>
            <a:r>
              <a:rPr lang="en-US" dirty="0" smtClean="0"/>
              <a:t>PROJECT TYPE : ANALYTICS ENGINEERING</a:t>
            </a:r>
            <a:endParaRPr lang="en-US" dirty="0" smtClean="0"/>
          </a:p>
        </p:txBody>
      </p:sp>
    </p:spTree>
    <p:extLst>
      <p:ext uri="{BB962C8B-B14F-4D97-AF65-F5344CB8AC3E}">
        <p14:creationId xmlns:p14="http://schemas.microsoft.com/office/powerpoint/2010/main" val="1869671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FORECAST</a:t>
            </a:r>
            <a:br>
              <a:rPr lang="en-US" dirty="0" smtClean="0"/>
            </a:b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sz="1800"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8400" y="2456463"/>
            <a:ext cx="4366247" cy="3437499"/>
          </a:xfrm>
          <a:prstGeom prst="rect">
            <a:avLst/>
          </a:prstGeom>
        </p:spPr>
      </p:pic>
    </p:spTree>
    <p:extLst>
      <p:ext uri="{BB962C8B-B14F-4D97-AF65-F5344CB8AC3E}">
        <p14:creationId xmlns:p14="http://schemas.microsoft.com/office/powerpoint/2010/main" val="3915995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LESSONS LEARNED</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a:t> </a:t>
            </a:r>
            <a:r>
              <a:rPr lang="en-US" b="1" dirty="0" smtClean="0"/>
              <a:t>Data </a:t>
            </a:r>
            <a:r>
              <a:rPr lang="en-US" b="1" dirty="0"/>
              <a:t>Quality</a:t>
            </a:r>
            <a:r>
              <a:rPr lang="en-US" dirty="0"/>
              <a:t>: Importance of data cleaning and preparation for accurate analysis.</a:t>
            </a:r>
          </a:p>
          <a:p>
            <a:r>
              <a:rPr lang="en-US" b="1" dirty="0"/>
              <a:t>Visualization Techniques</a:t>
            </a:r>
            <a:r>
              <a:rPr lang="en-US" dirty="0"/>
              <a:t>: Effective use of Power BI features to create meaningful visualizations.</a:t>
            </a:r>
          </a:p>
          <a:p>
            <a:r>
              <a:rPr lang="en-US" b="1" dirty="0"/>
              <a:t>Analytical Skills</a:t>
            </a:r>
            <a:r>
              <a:rPr lang="en-US" dirty="0"/>
              <a:t>: Enhanced ability to analyze and interpret health data trends.</a:t>
            </a:r>
          </a:p>
          <a:p>
            <a:r>
              <a:rPr lang="en-US" b="1" dirty="0"/>
              <a:t>Project Management</a:t>
            </a:r>
            <a:r>
              <a:rPr lang="en-US" dirty="0"/>
              <a:t>: Improved skills in managing end-to-end data projects. </a:t>
            </a:r>
          </a:p>
          <a:p>
            <a:endParaRPr lang="en-US" sz="1800" dirty="0" smtClean="0"/>
          </a:p>
        </p:txBody>
      </p:sp>
      <p:sp>
        <p:nvSpPr>
          <p:cNvPr id="5" name="Rectangle 2"/>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3449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RESULTS/IMPACT</a:t>
            </a:r>
            <a:endParaRPr lang="en-US" dirty="0"/>
          </a:p>
        </p:txBody>
      </p:sp>
      <p:sp>
        <p:nvSpPr>
          <p:cNvPr id="3" name="Content Placeholder 2"/>
          <p:cNvSpPr>
            <a:spLocks noGrp="1"/>
          </p:cNvSpPr>
          <p:nvPr>
            <p:ph idx="1"/>
          </p:nvPr>
        </p:nvSpPr>
        <p:spPr/>
        <p:txBody>
          <a:bodyPr/>
          <a:lstStyle/>
          <a:p>
            <a:r>
              <a:rPr lang="en-US" b="1" dirty="0"/>
              <a:t>Trends Identified</a:t>
            </a:r>
            <a:r>
              <a:rPr lang="en-US" dirty="0"/>
              <a:t>: Visualized trends in life expectancy and key health indicators over time</a:t>
            </a:r>
            <a:r>
              <a:rPr lang="en-US" dirty="0" smtClean="0"/>
              <a:t>.</a:t>
            </a:r>
          </a:p>
          <a:p>
            <a:r>
              <a:rPr lang="en-US" b="1" dirty="0" smtClean="0"/>
              <a:t>Correlations </a:t>
            </a:r>
            <a:r>
              <a:rPr lang="en-US" b="1" dirty="0"/>
              <a:t>Found</a:t>
            </a:r>
            <a:r>
              <a:rPr lang="en-US" dirty="0"/>
              <a:t>: Identified correlations between life expectancy and other health indicators like HIV/AIDS</a:t>
            </a:r>
            <a:r>
              <a:rPr lang="en-US" dirty="0" smtClean="0"/>
              <a:t>.</a:t>
            </a:r>
          </a:p>
          <a:p>
            <a:r>
              <a:rPr lang="en-US" b="1" dirty="0"/>
              <a:t>Public Health Insights:</a:t>
            </a:r>
            <a:r>
              <a:rPr lang="en-US" dirty="0"/>
              <a:t> Provided valuable insights for policymakers and public health officials to address health issues.</a:t>
            </a:r>
          </a:p>
        </p:txBody>
      </p:sp>
    </p:spTree>
    <p:extLst>
      <p:ext uri="{BB962C8B-B14F-4D97-AF65-F5344CB8AC3E}">
        <p14:creationId xmlns:p14="http://schemas.microsoft.com/office/powerpoint/2010/main" val="4269097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ADAPTABILITY</a:t>
            </a:r>
            <a:endParaRPr lang="en-US" dirty="0"/>
          </a:p>
        </p:txBody>
      </p:sp>
      <p:sp>
        <p:nvSpPr>
          <p:cNvPr id="3" name="Content Placeholder 2"/>
          <p:cNvSpPr>
            <a:spLocks noGrp="1"/>
          </p:cNvSpPr>
          <p:nvPr>
            <p:ph idx="1"/>
          </p:nvPr>
        </p:nvSpPr>
        <p:spPr/>
        <p:txBody>
          <a:bodyPr/>
          <a:lstStyle/>
          <a:p>
            <a:r>
              <a:rPr lang="en-US" b="1" dirty="0"/>
              <a:t>Data Source Flexibility</a:t>
            </a:r>
            <a:r>
              <a:rPr lang="en-US" dirty="0"/>
              <a:t>: Ability to adapt to different data sources and formats</a:t>
            </a:r>
            <a:r>
              <a:rPr lang="en-US" dirty="0" smtClean="0"/>
              <a:t>.</a:t>
            </a:r>
          </a:p>
          <a:p>
            <a:r>
              <a:rPr lang="en-US" b="1" dirty="0" smtClean="0"/>
              <a:t>Project </a:t>
            </a:r>
            <a:r>
              <a:rPr lang="en-US" b="1" dirty="0"/>
              <a:t>Scope Changes</a:t>
            </a:r>
            <a:r>
              <a:rPr lang="en-US" dirty="0"/>
              <a:t>: Managed changes in project scope and requirements effectively</a:t>
            </a:r>
            <a:r>
              <a:rPr lang="en-US" dirty="0" smtClean="0"/>
              <a:t>.</a:t>
            </a:r>
          </a:p>
          <a:p>
            <a:pPr marL="0" indent="0">
              <a:buNone/>
            </a:pPr>
            <a:endParaRPr lang="en-US" dirty="0"/>
          </a:p>
        </p:txBody>
      </p:sp>
    </p:spTree>
    <p:extLst>
      <p:ext uri="{BB962C8B-B14F-4D97-AF65-F5344CB8AC3E}">
        <p14:creationId xmlns:p14="http://schemas.microsoft.com/office/powerpoint/2010/main" val="1877742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TECHNOLOGICAL TOOLS USED</a:t>
            </a:r>
            <a:endParaRPr lang="en-US" dirty="0"/>
          </a:p>
        </p:txBody>
      </p:sp>
      <p:sp>
        <p:nvSpPr>
          <p:cNvPr id="3" name="Content Placeholder 2"/>
          <p:cNvSpPr>
            <a:spLocks noGrp="1"/>
          </p:cNvSpPr>
          <p:nvPr>
            <p:ph idx="1"/>
          </p:nvPr>
        </p:nvSpPr>
        <p:spPr/>
        <p:txBody>
          <a:bodyPr/>
          <a:lstStyle/>
          <a:p>
            <a:r>
              <a:rPr lang="en-US" b="1" dirty="0"/>
              <a:t>Power BI</a:t>
            </a:r>
            <a:r>
              <a:rPr lang="en-US" dirty="0"/>
              <a:t>: For data </a:t>
            </a:r>
            <a:r>
              <a:rPr lang="en-US" dirty="0" err="1" smtClean="0"/>
              <a:t>cleaning,visualization</a:t>
            </a:r>
            <a:r>
              <a:rPr lang="en-US" dirty="0" smtClean="0"/>
              <a:t> </a:t>
            </a:r>
            <a:r>
              <a:rPr lang="en-US" dirty="0"/>
              <a:t>and analysis</a:t>
            </a:r>
            <a:r>
              <a:rPr lang="en-US" dirty="0" smtClean="0"/>
              <a:t>.</a:t>
            </a:r>
            <a:endParaRPr lang="en-US" dirty="0"/>
          </a:p>
          <a:p>
            <a:r>
              <a:rPr lang="en-US" b="1" dirty="0"/>
              <a:t>Excel</a:t>
            </a:r>
            <a:r>
              <a:rPr lang="en-US" dirty="0"/>
              <a:t>: For </a:t>
            </a:r>
            <a:r>
              <a:rPr lang="en-US" dirty="0" smtClean="0"/>
              <a:t>viewing raw data</a:t>
            </a:r>
          </a:p>
          <a:p>
            <a:r>
              <a:rPr lang="en-US" b="1" dirty="0" err="1"/>
              <a:t>GitHub</a:t>
            </a:r>
            <a:r>
              <a:rPr lang="en-US" b="1" dirty="0"/>
              <a:t>:</a:t>
            </a:r>
            <a:r>
              <a:rPr lang="en-US" dirty="0"/>
              <a:t> Repository for project </a:t>
            </a:r>
            <a:r>
              <a:rPr lang="en-US" dirty="0" smtClean="0"/>
              <a:t>documentation</a:t>
            </a:r>
            <a:endParaRPr lang="en-US" dirty="0"/>
          </a:p>
        </p:txBody>
      </p:sp>
    </p:spTree>
    <p:extLst>
      <p:ext uri="{BB962C8B-B14F-4D97-AF65-F5344CB8AC3E}">
        <p14:creationId xmlns:p14="http://schemas.microsoft.com/office/powerpoint/2010/main" val="988532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b="1" dirty="0"/>
              <a:t>Data Engineering Skills:</a:t>
            </a:r>
            <a:r>
              <a:rPr lang="en-US" dirty="0"/>
              <a:t> Demonstrated strong skills in data collection, cleaning, visualization, and </a:t>
            </a:r>
            <a:r>
              <a:rPr lang="en-US" dirty="0" smtClean="0"/>
              <a:t>analysis(POWERBI)</a:t>
            </a:r>
            <a:endParaRPr lang="en-US" dirty="0"/>
          </a:p>
          <a:p>
            <a:r>
              <a:rPr lang="en-US" b="1" dirty="0"/>
              <a:t>Problem-Solving:</a:t>
            </a:r>
            <a:r>
              <a:rPr lang="en-US" dirty="0"/>
              <a:t> Effectively addressed technical challenges and provided innovative solutions</a:t>
            </a:r>
            <a:r>
              <a:rPr lang="en-US" dirty="0" smtClean="0"/>
              <a:t>.</a:t>
            </a:r>
            <a:endParaRPr lang="en-US" dirty="0"/>
          </a:p>
          <a:p>
            <a:r>
              <a:rPr lang="en-US" b="1" dirty="0"/>
              <a:t>Impactful Insights:</a:t>
            </a:r>
            <a:r>
              <a:rPr lang="en-US" dirty="0"/>
              <a:t> Delivered valuable insights to inform public health strategies.</a:t>
            </a:r>
          </a:p>
          <a:p>
            <a:endParaRPr lang="en-US" dirty="0"/>
          </a:p>
        </p:txBody>
      </p:sp>
    </p:spTree>
    <p:extLst>
      <p:ext uri="{BB962C8B-B14F-4D97-AF65-F5344CB8AC3E}">
        <p14:creationId xmlns:p14="http://schemas.microsoft.com/office/powerpoint/2010/main" val="1106459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DATE</a:t>
            </a:r>
            <a:endParaRPr lang="en-US" dirty="0"/>
          </a:p>
        </p:txBody>
      </p:sp>
      <p:sp>
        <p:nvSpPr>
          <p:cNvPr id="3" name="Content Placeholder 2"/>
          <p:cNvSpPr>
            <a:spLocks noGrp="1"/>
          </p:cNvSpPr>
          <p:nvPr>
            <p:ph idx="1"/>
          </p:nvPr>
        </p:nvSpPr>
        <p:spPr/>
        <p:txBody>
          <a:bodyPr/>
          <a:lstStyle/>
          <a:p>
            <a:r>
              <a:rPr lang="en-US" dirty="0" smtClean="0"/>
              <a:t>Presentation Date : 20</a:t>
            </a:r>
            <a:r>
              <a:rPr lang="en-US" baseline="30000" dirty="0" smtClean="0"/>
              <a:t>th</a:t>
            </a:r>
            <a:r>
              <a:rPr lang="en-US" dirty="0" smtClean="0"/>
              <a:t> June 2024 </a:t>
            </a:r>
          </a:p>
          <a:p>
            <a:r>
              <a:rPr lang="en-US" dirty="0" smtClean="0"/>
              <a:t>Time	:7PM-7:15PM</a:t>
            </a:r>
          </a:p>
          <a:p>
            <a:r>
              <a:rPr lang="en-US" dirty="0" err="1" smtClean="0"/>
              <a:t>Github</a:t>
            </a:r>
            <a:r>
              <a:rPr lang="en-US" dirty="0" smtClean="0"/>
              <a:t> Link: </a:t>
            </a:r>
            <a:r>
              <a:rPr lang="en-US" dirty="0">
                <a:hlinkClick r:id="rId2"/>
              </a:rPr>
              <a:t>https://github.com/FlorentynaAnima/Data-Engineering-Project-Work.git</a:t>
            </a:r>
            <a:endParaRPr lang="en-US" dirty="0"/>
          </a:p>
          <a:p>
            <a:endParaRPr lang="en-US" dirty="0"/>
          </a:p>
        </p:txBody>
      </p:sp>
    </p:spTree>
    <p:extLst>
      <p:ext uri="{BB962C8B-B14F-4D97-AF65-F5344CB8AC3E}">
        <p14:creationId xmlns:p14="http://schemas.microsoft.com/office/powerpoint/2010/main" val="4019733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OVERVIEW</a:t>
            </a:r>
            <a:endParaRPr lang="en-US" dirty="0"/>
          </a:p>
        </p:txBody>
      </p:sp>
      <p:sp>
        <p:nvSpPr>
          <p:cNvPr id="3" name="Content Placeholder 2"/>
          <p:cNvSpPr>
            <a:spLocks noGrp="1"/>
          </p:cNvSpPr>
          <p:nvPr>
            <p:ph idx="1"/>
          </p:nvPr>
        </p:nvSpPr>
        <p:spPr/>
        <p:txBody>
          <a:bodyPr/>
          <a:lstStyle/>
          <a:p>
            <a:r>
              <a:rPr lang="en-US" dirty="0"/>
              <a:t>This project aims to analyze various health </a:t>
            </a:r>
            <a:r>
              <a:rPr lang="en-US" dirty="0" smtClean="0"/>
              <a:t>indicators (HIV/AIDS &amp; Hepatitis B) </a:t>
            </a:r>
            <a:r>
              <a:rPr lang="en-US" dirty="0"/>
              <a:t>across different countries using Power BI. The analysis includes comparison analysis, trend analysis, demographic analysis, and forecasting. The primary goal is to provide insights into the health status of different countries and predict future health trends.</a:t>
            </a:r>
          </a:p>
        </p:txBody>
      </p:sp>
    </p:spTree>
    <p:extLst>
      <p:ext uri="{BB962C8B-B14F-4D97-AF65-F5344CB8AC3E}">
        <p14:creationId xmlns:p14="http://schemas.microsoft.com/office/powerpoint/2010/main" val="3879117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ROLE</a:t>
            </a:r>
            <a:endParaRPr lang="en-US" dirty="0"/>
          </a:p>
        </p:txBody>
      </p:sp>
      <p:sp>
        <p:nvSpPr>
          <p:cNvPr id="3" name="Content Placeholder 2"/>
          <p:cNvSpPr>
            <a:spLocks noGrp="1"/>
          </p:cNvSpPr>
          <p:nvPr>
            <p:ph idx="1"/>
          </p:nvPr>
        </p:nvSpPr>
        <p:spPr/>
        <p:txBody>
          <a:bodyPr/>
          <a:lstStyle/>
          <a:p>
            <a:r>
              <a:rPr lang="en-US" dirty="0" smtClean="0"/>
              <a:t>Researched and obtained data</a:t>
            </a:r>
            <a:endParaRPr lang="en-US" dirty="0"/>
          </a:p>
          <a:p>
            <a:r>
              <a:rPr lang="en-US" dirty="0" smtClean="0"/>
              <a:t>Cleaned data</a:t>
            </a:r>
          </a:p>
          <a:p>
            <a:r>
              <a:rPr lang="en-US" dirty="0" smtClean="0"/>
              <a:t>Analyzed and Visualized Data </a:t>
            </a:r>
          </a:p>
          <a:p>
            <a:r>
              <a:rPr lang="en-US" dirty="0" smtClean="0"/>
              <a:t>Organized my </a:t>
            </a:r>
            <a:r>
              <a:rPr lang="en-US" dirty="0" err="1" smtClean="0"/>
              <a:t>Github</a:t>
            </a:r>
            <a:r>
              <a:rPr lang="en-US" dirty="0" smtClean="0"/>
              <a:t> repository</a:t>
            </a:r>
          </a:p>
          <a:p>
            <a:r>
              <a:rPr lang="en-US" dirty="0" smtClean="0"/>
              <a:t>Prepared my Presentation Slides</a:t>
            </a:r>
          </a:p>
        </p:txBody>
      </p:sp>
    </p:spTree>
    <p:extLst>
      <p:ext uri="{BB962C8B-B14F-4D97-AF65-F5344CB8AC3E}">
        <p14:creationId xmlns:p14="http://schemas.microsoft.com/office/powerpoint/2010/main" val="754092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CHALLENGES</a:t>
            </a:r>
            <a:endParaRPr lang="en-US" dirty="0"/>
          </a:p>
        </p:txBody>
      </p:sp>
      <p:sp>
        <p:nvSpPr>
          <p:cNvPr id="3" name="Content Placeholder 2"/>
          <p:cNvSpPr>
            <a:spLocks noGrp="1"/>
          </p:cNvSpPr>
          <p:nvPr>
            <p:ph idx="1"/>
          </p:nvPr>
        </p:nvSpPr>
        <p:spPr/>
        <p:txBody>
          <a:bodyPr/>
          <a:lstStyle/>
          <a:p>
            <a:r>
              <a:rPr lang="en-US" dirty="0" smtClean="0"/>
              <a:t>Demographics was not available in data set for Demographic Analysis</a:t>
            </a:r>
          </a:p>
          <a:p>
            <a:r>
              <a:rPr lang="en-US" dirty="0" smtClean="0"/>
              <a:t>Forecasting feature could only be used for charts/graphs with two parameters which limited some analysis needed to be made</a:t>
            </a:r>
          </a:p>
          <a:p>
            <a:r>
              <a:rPr lang="en-US" dirty="0" smtClean="0"/>
              <a:t>Creating </a:t>
            </a:r>
            <a:r>
              <a:rPr lang="en-US" dirty="0"/>
              <a:t>meaningful and clear visualizations that effectively convey insights.</a:t>
            </a:r>
          </a:p>
        </p:txBody>
      </p:sp>
    </p:spTree>
    <p:extLst>
      <p:ext uri="{BB962C8B-B14F-4D97-AF65-F5344CB8AC3E}">
        <p14:creationId xmlns:p14="http://schemas.microsoft.com/office/powerpoint/2010/main" val="612409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APPROACH</a:t>
            </a:r>
            <a:endParaRPr lang="en-US" dirty="0"/>
          </a:p>
        </p:txBody>
      </p:sp>
      <p:sp>
        <p:nvSpPr>
          <p:cNvPr id="5" name="Text Placeholder 4"/>
          <p:cNvSpPr>
            <a:spLocks noGrp="1"/>
          </p:cNvSpPr>
          <p:nvPr>
            <p:ph type="body" idx="1"/>
          </p:nvPr>
        </p:nvSpPr>
        <p:spPr>
          <a:xfrm>
            <a:off x="1295400" y="2658533"/>
            <a:ext cx="3595808" cy="3217334"/>
          </a:xfrm>
        </p:spPr>
        <p:txBody>
          <a:bodyPr/>
          <a:lstStyle/>
          <a:p>
            <a:endParaRPr lang="en-US" sz="1800" dirty="0"/>
          </a:p>
        </p:txBody>
      </p:sp>
      <p:sp>
        <p:nvSpPr>
          <p:cNvPr id="3" name="Content Placeholder 2"/>
          <p:cNvSpPr>
            <a:spLocks noGrp="1"/>
          </p:cNvSpPr>
          <p:nvPr>
            <p:ph sz="half" idx="2"/>
          </p:nvPr>
        </p:nvSpPr>
        <p:spPr>
          <a:xfrm>
            <a:off x="1295400" y="3243262"/>
            <a:ext cx="3595808" cy="2632605"/>
          </a:xfrm>
        </p:spPr>
        <p:txBody>
          <a:bodyPr/>
          <a:lstStyle/>
          <a:p>
            <a:pPr marL="0" indent="0">
              <a:buNone/>
            </a:pPr>
            <a:r>
              <a:rPr lang="en-US" dirty="0" smtClean="0"/>
              <a:t>   </a:t>
            </a:r>
            <a:r>
              <a:rPr lang="en-US" sz="2000" b="1" dirty="0" smtClean="0"/>
              <a:t>Data Preparation/Cleaning</a:t>
            </a:r>
          </a:p>
          <a:p>
            <a:r>
              <a:rPr lang="en-US" sz="1800" dirty="0" smtClean="0"/>
              <a:t>Obtained Data from </a:t>
            </a:r>
            <a:r>
              <a:rPr lang="en-US" sz="1800" dirty="0" err="1" smtClean="0"/>
              <a:t>Kaggle</a:t>
            </a:r>
            <a:endParaRPr lang="en-US" sz="1800" dirty="0" smtClean="0"/>
          </a:p>
          <a:p>
            <a:r>
              <a:rPr lang="en-US" sz="1800" dirty="0" smtClean="0"/>
              <a:t>Cleaned Data Using Power Editor Query</a:t>
            </a:r>
          </a:p>
        </p:txBody>
      </p:sp>
      <p:sp>
        <p:nvSpPr>
          <p:cNvPr id="7" name="Text Placeholder 6"/>
          <p:cNvSpPr>
            <a:spLocks noGrp="1"/>
          </p:cNvSpPr>
          <p:nvPr>
            <p:ph type="body" sz="quarter" idx="3"/>
          </p:nvPr>
        </p:nvSpPr>
        <p:spPr/>
        <p:txBody>
          <a:bodyPr/>
          <a:lstStyle/>
          <a:p>
            <a:endParaRPr lang="en-US"/>
          </a:p>
        </p:txBody>
      </p:sp>
      <p:sp>
        <p:nvSpPr>
          <p:cNvPr id="8" name="Content Placeholder 7"/>
          <p:cNvSpPr>
            <a:spLocks noGrp="1"/>
          </p:cNvSpPr>
          <p:nvPr>
            <p:ph sz="quarter" idx="4"/>
          </p:nvPr>
        </p:nvSpPr>
        <p:spPr/>
        <p:txBody>
          <a:bodyPr/>
          <a:lstStyle/>
          <a:p>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58175" y="2658533"/>
            <a:ext cx="6342325" cy="3313204"/>
          </a:xfrm>
          <a:prstGeom prst="rect">
            <a:avLst/>
          </a:prstGeom>
        </p:spPr>
      </p:pic>
    </p:spTree>
    <p:extLst>
      <p:ext uri="{BB962C8B-B14F-4D97-AF65-F5344CB8AC3E}">
        <p14:creationId xmlns:p14="http://schemas.microsoft.com/office/powerpoint/2010/main" val="1021985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9562" y="982133"/>
            <a:ext cx="8671558" cy="957716"/>
          </a:xfrm>
        </p:spPr>
        <p:txBody>
          <a:bodyPr>
            <a:normAutofit fontScale="90000"/>
          </a:bodyPr>
          <a:lstStyle/>
          <a:p>
            <a:r>
              <a:rPr lang="en-US" dirty="0" smtClean="0"/>
              <a:t>SOLUTION APPROACH</a:t>
            </a:r>
            <a:br>
              <a:rPr lang="en-US" dirty="0" smtClean="0"/>
            </a:br>
            <a:r>
              <a:rPr lang="en-US" sz="2400" dirty="0" smtClean="0"/>
              <a:t>1. Comparison Analysis</a:t>
            </a:r>
            <a:endParaRPr lang="en-US" dirty="0"/>
          </a:p>
        </p:txBody>
      </p:sp>
      <p:sp>
        <p:nvSpPr>
          <p:cNvPr id="5" name="Text Placeholder 4"/>
          <p:cNvSpPr>
            <a:spLocks noGrp="1"/>
          </p:cNvSpPr>
          <p:nvPr>
            <p:ph type="body" idx="1"/>
          </p:nvPr>
        </p:nvSpPr>
        <p:spPr>
          <a:xfrm>
            <a:off x="1295400" y="2658533"/>
            <a:ext cx="3595808" cy="3217334"/>
          </a:xfrm>
        </p:spPr>
        <p:txBody>
          <a:bodyPr/>
          <a:lstStyle/>
          <a:p>
            <a:endParaRPr lang="en-US" sz="1800" dirty="0"/>
          </a:p>
        </p:txBody>
      </p:sp>
      <p:sp>
        <p:nvSpPr>
          <p:cNvPr id="3" name="Content Placeholder 2"/>
          <p:cNvSpPr>
            <a:spLocks noGrp="1"/>
          </p:cNvSpPr>
          <p:nvPr>
            <p:ph sz="half" idx="2"/>
          </p:nvPr>
        </p:nvSpPr>
        <p:spPr>
          <a:xfrm>
            <a:off x="1295400" y="3243262"/>
            <a:ext cx="3595808" cy="2632605"/>
          </a:xfrm>
        </p:spPr>
        <p:txBody>
          <a:bodyPr/>
          <a:lstStyle/>
          <a:p>
            <a:pPr marL="0" indent="0">
              <a:buNone/>
            </a:pPr>
            <a:r>
              <a:rPr lang="en-US" dirty="0" smtClean="0"/>
              <a:t>   </a:t>
            </a:r>
            <a:endParaRPr lang="en-US" sz="1800" dirty="0" smtClean="0"/>
          </a:p>
        </p:txBody>
      </p:sp>
      <p:sp>
        <p:nvSpPr>
          <p:cNvPr id="7" name="Text Placeholder 6"/>
          <p:cNvSpPr>
            <a:spLocks noGrp="1"/>
          </p:cNvSpPr>
          <p:nvPr>
            <p:ph type="body" sz="quarter" idx="3"/>
          </p:nvPr>
        </p:nvSpPr>
        <p:spPr>
          <a:xfrm>
            <a:off x="5111318" y="2270629"/>
            <a:ext cx="2617889" cy="267547"/>
          </a:xfrm>
        </p:spPr>
        <p:txBody>
          <a:bodyPr/>
          <a:lstStyle/>
          <a:p>
            <a:r>
              <a:rPr lang="en-US" dirty="0" smtClean="0">
                <a:solidFill>
                  <a:schemeClr val="tx1"/>
                </a:solidFill>
              </a:rPr>
              <a:t>Bar</a:t>
            </a:r>
            <a:r>
              <a:rPr lang="en-US" dirty="0" smtClean="0"/>
              <a:t> </a:t>
            </a:r>
            <a:r>
              <a:rPr lang="en-US" dirty="0" smtClean="0">
                <a:solidFill>
                  <a:schemeClr val="tx1"/>
                </a:solidFill>
              </a:rPr>
              <a:t>Chart</a:t>
            </a:r>
            <a:endParaRPr lang="en-US" dirty="0">
              <a:solidFill>
                <a:schemeClr val="tx1"/>
              </a:solidFill>
            </a:endParaRPr>
          </a:p>
        </p:txBody>
      </p:sp>
      <p:pic>
        <p:nvPicPr>
          <p:cNvPr id="6" name="Content Placeholder 5"/>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6715760" y="2404403"/>
            <a:ext cx="3956580" cy="3725594"/>
          </a:xfr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06193" y="2404403"/>
            <a:ext cx="4718571" cy="3725593"/>
          </a:xfrm>
          <a:prstGeom prst="rect">
            <a:avLst/>
          </a:prstGeom>
        </p:spPr>
      </p:pic>
    </p:spTree>
    <p:extLst>
      <p:ext uri="{BB962C8B-B14F-4D97-AF65-F5344CB8AC3E}">
        <p14:creationId xmlns:p14="http://schemas.microsoft.com/office/powerpoint/2010/main" val="3585622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9562" y="982133"/>
            <a:ext cx="8671558" cy="957716"/>
          </a:xfrm>
        </p:spPr>
        <p:txBody>
          <a:bodyPr>
            <a:normAutofit fontScale="90000"/>
          </a:bodyPr>
          <a:lstStyle/>
          <a:p>
            <a:r>
              <a:rPr lang="en-US" dirty="0" smtClean="0"/>
              <a:t>SOLUTION APPROACH</a:t>
            </a:r>
            <a:br>
              <a:rPr lang="en-US" dirty="0" smtClean="0"/>
            </a:br>
            <a:r>
              <a:rPr lang="en-US" sz="2400" dirty="0" smtClean="0"/>
              <a:t>1. Comparison Analysis</a:t>
            </a:r>
            <a:endParaRPr lang="en-US" dirty="0"/>
          </a:p>
        </p:txBody>
      </p:sp>
      <p:sp>
        <p:nvSpPr>
          <p:cNvPr id="5" name="Text Placeholder 4"/>
          <p:cNvSpPr>
            <a:spLocks noGrp="1"/>
          </p:cNvSpPr>
          <p:nvPr>
            <p:ph type="body" idx="1"/>
          </p:nvPr>
        </p:nvSpPr>
        <p:spPr>
          <a:xfrm>
            <a:off x="1295400" y="2658533"/>
            <a:ext cx="3595808" cy="3217334"/>
          </a:xfrm>
        </p:spPr>
        <p:txBody>
          <a:bodyPr/>
          <a:lstStyle/>
          <a:p>
            <a:endParaRPr lang="en-US" sz="1800" dirty="0"/>
          </a:p>
        </p:txBody>
      </p:sp>
      <p:sp>
        <p:nvSpPr>
          <p:cNvPr id="3" name="Content Placeholder 2"/>
          <p:cNvSpPr>
            <a:spLocks noGrp="1"/>
          </p:cNvSpPr>
          <p:nvPr>
            <p:ph sz="half" idx="2"/>
          </p:nvPr>
        </p:nvSpPr>
        <p:spPr>
          <a:xfrm>
            <a:off x="1295400" y="3243262"/>
            <a:ext cx="3595808" cy="2632605"/>
          </a:xfrm>
        </p:spPr>
        <p:txBody>
          <a:bodyPr/>
          <a:lstStyle/>
          <a:p>
            <a:pPr marL="0" indent="0">
              <a:buNone/>
            </a:pPr>
            <a:r>
              <a:rPr lang="en-US" dirty="0" smtClean="0"/>
              <a:t>   </a:t>
            </a:r>
            <a:endParaRPr lang="en-US" sz="1800" dirty="0" smtClean="0"/>
          </a:p>
        </p:txBody>
      </p:sp>
      <p:sp>
        <p:nvSpPr>
          <p:cNvPr id="7" name="Text Placeholder 6"/>
          <p:cNvSpPr>
            <a:spLocks noGrp="1"/>
          </p:cNvSpPr>
          <p:nvPr>
            <p:ph type="body" sz="quarter" idx="3"/>
          </p:nvPr>
        </p:nvSpPr>
        <p:spPr>
          <a:xfrm>
            <a:off x="5111318" y="2270629"/>
            <a:ext cx="2617889" cy="267547"/>
          </a:xfrm>
        </p:spPr>
        <p:txBody>
          <a:bodyPr/>
          <a:lstStyle/>
          <a:p>
            <a:r>
              <a:rPr lang="en-US" dirty="0" smtClean="0">
                <a:solidFill>
                  <a:schemeClr val="tx1"/>
                </a:solidFill>
              </a:rPr>
              <a:t>Scatter Chart</a:t>
            </a:r>
            <a:endParaRPr lang="en-US" dirty="0">
              <a:solidFill>
                <a:schemeClr val="tx1"/>
              </a:solidFill>
            </a:endParaRPr>
          </a:p>
        </p:txBody>
      </p:sp>
      <p:pic>
        <p:nvPicPr>
          <p:cNvPr id="8" name="Content Placeholder 7"/>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1295400" y="2538177"/>
            <a:ext cx="4434840" cy="3672336"/>
          </a:xfr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73520" y="2538176"/>
            <a:ext cx="4262449" cy="3619469"/>
          </a:xfrm>
          <a:prstGeom prst="rect">
            <a:avLst/>
          </a:prstGeom>
        </p:spPr>
      </p:pic>
    </p:spTree>
    <p:extLst>
      <p:ext uri="{BB962C8B-B14F-4D97-AF65-F5344CB8AC3E}">
        <p14:creationId xmlns:p14="http://schemas.microsoft.com/office/powerpoint/2010/main" val="2594257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9562" y="982133"/>
            <a:ext cx="8671558" cy="957716"/>
          </a:xfrm>
        </p:spPr>
        <p:txBody>
          <a:bodyPr>
            <a:normAutofit fontScale="90000"/>
          </a:bodyPr>
          <a:lstStyle/>
          <a:p>
            <a:r>
              <a:rPr lang="en-US" dirty="0" smtClean="0"/>
              <a:t>SOLUTION APPROACH</a:t>
            </a:r>
            <a:br>
              <a:rPr lang="en-US" dirty="0" smtClean="0"/>
            </a:br>
            <a:r>
              <a:rPr lang="en-US" sz="2400" dirty="0"/>
              <a:t>2</a:t>
            </a:r>
            <a:r>
              <a:rPr lang="en-US" sz="2400" dirty="0" smtClean="0"/>
              <a:t>. Trend Analysis</a:t>
            </a:r>
            <a:endParaRPr lang="en-US" dirty="0"/>
          </a:p>
        </p:txBody>
      </p:sp>
      <p:sp>
        <p:nvSpPr>
          <p:cNvPr id="5" name="Text Placeholder 4"/>
          <p:cNvSpPr>
            <a:spLocks noGrp="1"/>
          </p:cNvSpPr>
          <p:nvPr>
            <p:ph type="body" idx="1"/>
          </p:nvPr>
        </p:nvSpPr>
        <p:spPr>
          <a:xfrm>
            <a:off x="1295400" y="2658533"/>
            <a:ext cx="3595808" cy="3217334"/>
          </a:xfrm>
        </p:spPr>
        <p:txBody>
          <a:bodyPr/>
          <a:lstStyle/>
          <a:p>
            <a:endParaRPr lang="en-US" sz="1800" dirty="0"/>
          </a:p>
        </p:txBody>
      </p:sp>
      <p:sp>
        <p:nvSpPr>
          <p:cNvPr id="3" name="Content Placeholder 2"/>
          <p:cNvSpPr>
            <a:spLocks noGrp="1"/>
          </p:cNvSpPr>
          <p:nvPr>
            <p:ph sz="half" idx="2"/>
          </p:nvPr>
        </p:nvSpPr>
        <p:spPr>
          <a:xfrm>
            <a:off x="1295400" y="3243262"/>
            <a:ext cx="3595808" cy="2632605"/>
          </a:xfrm>
        </p:spPr>
        <p:txBody>
          <a:bodyPr/>
          <a:lstStyle/>
          <a:p>
            <a:pPr marL="0" indent="0">
              <a:buNone/>
            </a:pPr>
            <a:r>
              <a:rPr lang="en-US" dirty="0" smtClean="0"/>
              <a:t>   </a:t>
            </a:r>
            <a:endParaRPr lang="en-US" sz="1800" dirty="0" smtClean="0"/>
          </a:p>
        </p:txBody>
      </p:sp>
      <p:sp>
        <p:nvSpPr>
          <p:cNvPr id="7" name="Text Placeholder 6"/>
          <p:cNvSpPr>
            <a:spLocks noGrp="1"/>
          </p:cNvSpPr>
          <p:nvPr>
            <p:ph type="body" sz="quarter" idx="3"/>
          </p:nvPr>
        </p:nvSpPr>
        <p:spPr>
          <a:xfrm>
            <a:off x="5111318" y="2270629"/>
            <a:ext cx="2617889" cy="267547"/>
          </a:xfrm>
        </p:spPr>
        <p:txBody>
          <a:bodyPr/>
          <a:lstStyle/>
          <a:p>
            <a:r>
              <a:rPr lang="en-US" dirty="0" smtClean="0">
                <a:solidFill>
                  <a:schemeClr val="tx1"/>
                </a:solidFill>
              </a:rPr>
              <a:t>Line Chart</a:t>
            </a:r>
            <a:endParaRPr lang="en-US" dirty="0">
              <a:solidFill>
                <a:schemeClr val="tx1"/>
              </a:solidFill>
            </a:endParaRPr>
          </a:p>
        </p:txBody>
      </p:sp>
      <p:pic>
        <p:nvPicPr>
          <p:cNvPr id="6" name="Content Placeholder 5"/>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1173482" y="2538176"/>
            <a:ext cx="4211318" cy="3504768"/>
          </a:xfr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0635" y="2519680"/>
            <a:ext cx="4087687" cy="3523264"/>
          </a:xfrm>
          <a:prstGeom prst="rect">
            <a:avLst/>
          </a:prstGeom>
        </p:spPr>
      </p:pic>
    </p:spTree>
    <p:extLst>
      <p:ext uri="{BB962C8B-B14F-4D97-AF65-F5344CB8AC3E}">
        <p14:creationId xmlns:p14="http://schemas.microsoft.com/office/powerpoint/2010/main" val="3122225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9562" y="982133"/>
            <a:ext cx="8671558" cy="957716"/>
          </a:xfrm>
        </p:spPr>
        <p:txBody>
          <a:bodyPr>
            <a:normAutofit fontScale="90000"/>
          </a:bodyPr>
          <a:lstStyle/>
          <a:p>
            <a:r>
              <a:rPr lang="en-US" dirty="0" smtClean="0"/>
              <a:t>SOLUTION APPROACH</a:t>
            </a:r>
            <a:br>
              <a:rPr lang="en-US" dirty="0" smtClean="0"/>
            </a:br>
            <a:r>
              <a:rPr lang="en-US" sz="2400" dirty="0" smtClean="0"/>
              <a:t>3. Demographic Analysis</a:t>
            </a:r>
            <a:endParaRPr lang="en-US" dirty="0"/>
          </a:p>
        </p:txBody>
      </p:sp>
      <p:sp>
        <p:nvSpPr>
          <p:cNvPr id="5" name="Text Placeholder 4"/>
          <p:cNvSpPr>
            <a:spLocks noGrp="1"/>
          </p:cNvSpPr>
          <p:nvPr>
            <p:ph type="body" idx="1"/>
          </p:nvPr>
        </p:nvSpPr>
        <p:spPr>
          <a:xfrm>
            <a:off x="1295400" y="2658533"/>
            <a:ext cx="3595808" cy="3217334"/>
          </a:xfrm>
        </p:spPr>
        <p:txBody>
          <a:bodyPr/>
          <a:lstStyle/>
          <a:p>
            <a:endParaRPr lang="en-US" sz="1800" dirty="0"/>
          </a:p>
        </p:txBody>
      </p:sp>
      <p:sp>
        <p:nvSpPr>
          <p:cNvPr id="3" name="Content Placeholder 2"/>
          <p:cNvSpPr>
            <a:spLocks noGrp="1"/>
          </p:cNvSpPr>
          <p:nvPr>
            <p:ph sz="half" idx="2"/>
          </p:nvPr>
        </p:nvSpPr>
        <p:spPr>
          <a:xfrm>
            <a:off x="1295400" y="3243262"/>
            <a:ext cx="3595808" cy="2632605"/>
          </a:xfrm>
        </p:spPr>
        <p:txBody>
          <a:bodyPr/>
          <a:lstStyle/>
          <a:p>
            <a:pPr marL="0" indent="0">
              <a:buNone/>
            </a:pPr>
            <a:r>
              <a:rPr lang="en-US" dirty="0" smtClean="0"/>
              <a:t>   </a:t>
            </a:r>
            <a:endParaRPr lang="en-US" sz="1800" dirty="0" smtClean="0"/>
          </a:p>
        </p:txBody>
      </p:sp>
      <p:sp>
        <p:nvSpPr>
          <p:cNvPr id="7" name="Text Placeholder 6"/>
          <p:cNvSpPr>
            <a:spLocks noGrp="1"/>
          </p:cNvSpPr>
          <p:nvPr>
            <p:ph type="body" sz="quarter" idx="3"/>
          </p:nvPr>
        </p:nvSpPr>
        <p:spPr>
          <a:xfrm>
            <a:off x="5111318" y="2270629"/>
            <a:ext cx="2617889" cy="267547"/>
          </a:xfrm>
        </p:spPr>
        <p:txBody>
          <a:bodyPr/>
          <a:lstStyle/>
          <a:p>
            <a:r>
              <a:rPr lang="en-US" dirty="0" smtClean="0">
                <a:solidFill>
                  <a:schemeClr val="tx1"/>
                </a:solidFill>
              </a:rPr>
              <a:t>Pie Chart</a:t>
            </a:r>
            <a:endParaRPr lang="en-US" dirty="0">
              <a:solidFill>
                <a:schemeClr val="tx1"/>
              </a:solidFill>
            </a:endParaRPr>
          </a:p>
        </p:txBody>
      </p:sp>
      <p:pic>
        <p:nvPicPr>
          <p:cNvPr id="8" name="Content Placeholder 7"/>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820378" y="2763389"/>
            <a:ext cx="4545852" cy="3112478"/>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0070" y="2658533"/>
            <a:ext cx="4936010" cy="2777067"/>
          </a:xfrm>
          <a:prstGeom prst="rect">
            <a:avLst/>
          </a:prstGeom>
        </p:spPr>
      </p:pic>
    </p:spTree>
    <p:extLst>
      <p:ext uri="{BB962C8B-B14F-4D97-AF65-F5344CB8AC3E}">
        <p14:creationId xmlns:p14="http://schemas.microsoft.com/office/powerpoint/2010/main" val="31240364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docProps/app.xml><?xml version="1.0" encoding="utf-8"?>
<Properties xmlns="http://schemas.openxmlformats.org/officeDocument/2006/extended-properties" xmlns:vt="http://schemas.openxmlformats.org/officeDocument/2006/docPropsVTypes">
  <Template>Organic</Template>
  <TotalTime>928</TotalTime>
  <Words>367</Words>
  <Application>Microsoft Office PowerPoint</Application>
  <PresentationFormat>Widescreen</PresentationFormat>
  <Paragraphs>56</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Garamond</vt:lpstr>
      <vt:lpstr>Organic</vt:lpstr>
      <vt:lpstr>  Global Health Analysis: Visualizing Life Expectancy and Key Health Indicators and Making Future Forecasts</vt:lpstr>
      <vt:lpstr>PROJECT OVERVIEW</vt:lpstr>
      <vt:lpstr>MY ROLE</vt:lpstr>
      <vt:lpstr>TECHNICAL CHALLENGES</vt:lpstr>
      <vt:lpstr>SOLUTION APPROACH</vt:lpstr>
      <vt:lpstr>SOLUTION APPROACH 1. Comparison Analysis</vt:lpstr>
      <vt:lpstr>SOLUTION APPROACH 1. Comparison Analysis</vt:lpstr>
      <vt:lpstr>SOLUTION APPROACH 2. Trend Analysis</vt:lpstr>
      <vt:lpstr>SOLUTION APPROACH 3. Demographic Analysis</vt:lpstr>
      <vt:lpstr>FORECAST </vt:lpstr>
      <vt:lpstr>LESSONS LEARNED </vt:lpstr>
      <vt:lpstr>RESULTS/IMPACT</vt:lpstr>
      <vt:lpstr>ADAPTABILITY</vt:lpstr>
      <vt:lpstr>TECHNOLOGICAL TOOLS USED</vt:lpstr>
      <vt:lpstr>CONCLUSION</vt:lpstr>
      <vt:lpstr>PRESENTATION DATE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Health Analysis: Visualizing Life Expectancy and Key Health Indicators and Making Future Forecasts</dc:title>
  <dc:creator>Microsoft account</dc:creator>
  <cp:lastModifiedBy>Microsoft account</cp:lastModifiedBy>
  <cp:revision>18</cp:revision>
  <dcterms:created xsi:type="dcterms:W3CDTF">2024-06-16T16:54:38Z</dcterms:created>
  <dcterms:modified xsi:type="dcterms:W3CDTF">2024-06-18T01:10:42Z</dcterms:modified>
</cp:coreProperties>
</file>