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386-CCFF-4D1E-802D-E3A39111EAFB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07A7-84F4-4DEA-A724-3C919E654DD2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6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386-CCFF-4D1E-802D-E3A39111EAFB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07A7-84F4-4DEA-A724-3C919E654D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194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386-CCFF-4D1E-802D-E3A39111EAFB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07A7-84F4-4DEA-A724-3C919E654D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743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386-CCFF-4D1E-802D-E3A39111EAFB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07A7-84F4-4DEA-A724-3C919E654D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128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386-CCFF-4D1E-802D-E3A39111EAFB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07A7-84F4-4DEA-A724-3C919E654DD2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53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386-CCFF-4D1E-802D-E3A39111EAFB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07A7-84F4-4DEA-A724-3C919E654D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221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386-CCFF-4D1E-802D-E3A39111EAFB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07A7-84F4-4DEA-A724-3C919E654D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108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386-CCFF-4D1E-802D-E3A39111EAFB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07A7-84F4-4DEA-A724-3C919E654D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773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386-CCFF-4D1E-802D-E3A39111EAFB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07A7-84F4-4DEA-A724-3C919E654D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63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6A2386-CCFF-4D1E-802D-E3A39111EAFB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E07A7-84F4-4DEA-A724-3C919E654D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483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386-CCFF-4D1E-802D-E3A39111EAFB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07A7-84F4-4DEA-A724-3C919E654D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848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6A2386-CCFF-4D1E-802D-E3A39111EAFB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0E07A7-84F4-4DEA-A724-3C919E654DD2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12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5DD85-678D-AEE9-25D7-F0D81BF5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REPETICIONES Y ARREGLOS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4BADD7-52CD-6357-6B54-D64CF32E9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SALTOS CONDICIONALES NOS PERMITEN FLUJOS ALTERNATIVOS DE EJECUCIÓN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PODEMOS USARLOS PARA REPETIR UN BLOQUE DE CODIGO VARIAS VECES.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82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7982B3E-6E12-340B-8FC5-C1DE75F75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945" t="15421" r="20899" b="4580"/>
          <a:stretch/>
        </p:blipFill>
        <p:spPr>
          <a:xfrm>
            <a:off x="2684890" y="779227"/>
            <a:ext cx="6822220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4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189F67B-58E5-624D-31A7-A1A5AED99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218" t="10671" r="12140" b="11850"/>
          <a:stretch/>
        </p:blipFill>
        <p:spPr>
          <a:xfrm>
            <a:off x="747424" y="596348"/>
            <a:ext cx="10678600" cy="559771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A657A70-946D-7FE4-6DBA-28627D86A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499" y="3554233"/>
            <a:ext cx="3706689" cy="253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8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5B04096-B62D-55C2-875C-53E89967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70" t="34087" r="34456" b="46666"/>
          <a:stretch/>
        </p:blipFill>
        <p:spPr>
          <a:xfrm>
            <a:off x="1701579" y="1017767"/>
            <a:ext cx="8030817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9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FD8EFB4-B2C0-7933-5DE0-77D4DC89D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637" t="30583" r="25297" b="10753"/>
          <a:stretch/>
        </p:blipFill>
        <p:spPr>
          <a:xfrm>
            <a:off x="1526650" y="896509"/>
            <a:ext cx="8992925" cy="5064981"/>
          </a:xfrm>
        </p:spPr>
      </p:pic>
    </p:spTree>
    <p:extLst>
      <p:ext uri="{BB962C8B-B14F-4D97-AF65-F5344CB8AC3E}">
        <p14:creationId xmlns:p14="http://schemas.microsoft.com/office/powerpoint/2010/main" val="384564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E7B6C6F-8993-6F0C-633F-8CBA51AFB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9507" t="29493" r="24577" b="28296"/>
          <a:stretch/>
        </p:blipFill>
        <p:spPr>
          <a:xfrm>
            <a:off x="1133421" y="1192696"/>
            <a:ext cx="9680353" cy="350634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77A7613-7F85-3876-0500-E4578A0C9F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73" t="51524" r="41789" b="44882"/>
          <a:stretch/>
        </p:blipFill>
        <p:spPr>
          <a:xfrm>
            <a:off x="5239909" y="2647785"/>
            <a:ext cx="4667416" cy="4373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E0151C-89A5-8ECC-CC74-8F369373ACA8}"/>
              </a:ext>
            </a:extLst>
          </p:cNvPr>
          <p:cNvSpPr txBox="1"/>
          <p:nvPr/>
        </p:nvSpPr>
        <p:spPr>
          <a:xfrm>
            <a:off x="4285753" y="4015408"/>
            <a:ext cx="69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EJ </a:t>
            </a:r>
            <a:r>
              <a:rPr lang="en-US" dirty="0" err="1">
                <a:highlight>
                  <a:srgbClr val="FFFF00"/>
                </a:highlight>
              </a:rPr>
              <a:t>Finaliza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cuando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el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arreglo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llegue</a:t>
            </a:r>
            <a:r>
              <a:rPr lang="en-US" dirty="0">
                <a:highlight>
                  <a:srgbClr val="FFFF00"/>
                </a:highlight>
              </a:rPr>
              <a:t> a </a:t>
            </a:r>
            <a:r>
              <a:rPr lang="en-US" dirty="0" err="1">
                <a:highlight>
                  <a:srgbClr val="FFFF00"/>
                </a:highlight>
              </a:rPr>
              <a:t>determinado</a:t>
            </a:r>
            <a:r>
              <a:rPr lang="en-US" dirty="0">
                <a:highlight>
                  <a:srgbClr val="FFFF00"/>
                </a:highlight>
              </a:rPr>
              <a:t> valor , </a:t>
            </a:r>
            <a:r>
              <a:rPr lang="en-US" dirty="0" err="1">
                <a:highlight>
                  <a:srgbClr val="FFFF00"/>
                </a:highlight>
              </a:rPr>
              <a:t>ej</a:t>
            </a:r>
            <a:r>
              <a:rPr lang="en-US" dirty="0">
                <a:highlight>
                  <a:srgbClr val="FFFF00"/>
                </a:highlight>
              </a:rPr>
              <a:t>: 0xFFFF</a:t>
            </a:r>
            <a:endParaRPr lang="es-A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4909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695C82-0D37-E76D-29C7-8F8CC2B8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NUEVOS MODOS DE DIRECCIONAMIENTO EN Q5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116838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28354-8554-194A-6135-410C5224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832" y="365125"/>
            <a:ext cx="8713967" cy="1325563"/>
          </a:xfrm>
        </p:spPr>
        <p:txBody>
          <a:bodyPr/>
          <a:lstStyle/>
          <a:p>
            <a:r>
              <a:rPr lang="en-US" dirty="0"/>
              <a:t>MODO INDIRECTO REGISTRO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6A636DC-320C-C1D5-2C51-AD166B71F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149" t="34792" r="32081" b="29575"/>
          <a:stretch/>
        </p:blipFill>
        <p:spPr>
          <a:xfrm>
            <a:off x="3043979" y="2360701"/>
            <a:ext cx="5734261" cy="3213164"/>
          </a:xfrm>
        </p:spPr>
      </p:pic>
    </p:spTree>
    <p:extLst>
      <p:ext uri="{BB962C8B-B14F-4D97-AF65-F5344CB8AC3E}">
        <p14:creationId xmlns:p14="http://schemas.microsoft.com/office/powerpoint/2010/main" val="143693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A53AD-7F95-274F-CD7F-E782B417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MODO INDIRECTO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6B9A5DD-6A75-C948-7AFC-F8F17BDF0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327" t="33513" r="31567" b="29757"/>
          <a:stretch/>
        </p:blipFill>
        <p:spPr>
          <a:xfrm>
            <a:off x="2934031" y="1892410"/>
            <a:ext cx="5748794" cy="342701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C0BCEDE-9B77-867A-8A45-5A0E5E53D42D}"/>
              </a:ext>
            </a:extLst>
          </p:cNvPr>
          <p:cNvSpPr txBox="1"/>
          <p:nvPr/>
        </p:nvSpPr>
        <p:spPr>
          <a:xfrm>
            <a:off x="2798859" y="5544395"/>
            <a:ext cx="588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Requiere</a:t>
            </a:r>
            <a:r>
              <a:rPr lang="en-US" dirty="0"/>
              <a:t> 2 </a:t>
            </a:r>
            <a:r>
              <a:rPr lang="en-US" dirty="0" err="1"/>
              <a:t>accesos</a:t>
            </a:r>
            <a:r>
              <a:rPr lang="en-US" dirty="0"/>
              <a:t> a </a:t>
            </a:r>
            <a:r>
              <a:rPr lang="en-US" dirty="0" err="1"/>
              <a:t>memoria</a:t>
            </a:r>
            <a:r>
              <a:rPr lang="en-US" dirty="0"/>
              <a:t>, para </a:t>
            </a:r>
            <a:r>
              <a:rPr lang="en-US" dirty="0" err="1"/>
              <a:t>guardarlo</a:t>
            </a:r>
            <a:r>
              <a:rPr lang="en-US" dirty="0"/>
              <a:t> solo </a:t>
            </a:r>
            <a:r>
              <a:rPr lang="en-US" dirty="0" err="1"/>
              <a:t>necesita</a:t>
            </a:r>
            <a:r>
              <a:rPr lang="en-US" dirty="0"/>
              <a:t> 1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queda</a:t>
            </a:r>
            <a:r>
              <a:rPr lang="en-US" dirty="0"/>
              <a:t> </a:t>
            </a:r>
            <a:r>
              <a:rPr lang="en-US" dirty="0" err="1"/>
              <a:t>guardada</a:t>
            </a:r>
            <a:r>
              <a:rPr lang="en-US" dirty="0"/>
              <a:t> la </a:t>
            </a:r>
            <a:r>
              <a:rPr lang="en-US" dirty="0" err="1"/>
              <a:t>direccion</a:t>
            </a:r>
            <a:r>
              <a:rPr lang="en-US" dirty="0"/>
              <a:t> de la </a:t>
            </a:r>
            <a:r>
              <a:rPr lang="en-US" dirty="0" err="1"/>
              <a:t>celda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722023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65</Words>
  <Application>Microsoft Office PowerPoint</Application>
  <PresentationFormat>Panorámica</PresentationFormat>
  <Paragraphs>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Retrospección</vt:lpstr>
      <vt:lpstr>REPETICIONES Y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MODO INDIRECTO REGISTRO</vt:lpstr>
      <vt:lpstr>MODO INDIRECTO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ARREGLOS</dc:title>
  <dc:creator>denise.pari@unq.edu.ar</dc:creator>
  <cp:lastModifiedBy>denise.pari@unq.edu.ar</cp:lastModifiedBy>
  <cp:revision>11</cp:revision>
  <dcterms:created xsi:type="dcterms:W3CDTF">2022-06-07T15:57:24Z</dcterms:created>
  <dcterms:modified xsi:type="dcterms:W3CDTF">2022-11-01T19:47:23Z</dcterms:modified>
</cp:coreProperties>
</file>