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88"/>
  </p:notesMasterIdLst>
  <p:handoutMasterIdLst>
    <p:handoutMasterId r:id="rId89"/>
  </p:handoutMasterIdLst>
  <p:sldIdLst>
    <p:sldId id="331" r:id="rId2"/>
    <p:sldId id="332" r:id="rId3"/>
    <p:sldId id="333" r:id="rId4"/>
    <p:sldId id="334" r:id="rId5"/>
    <p:sldId id="335" r:id="rId6"/>
    <p:sldId id="407" r:id="rId7"/>
    <p:sldId id="336" r:id="rId8"/>
    <p:sldId id="337" r:id="rId9"/>
    <p:sldId id="338" r:id="rId10"/>
    <p:sldId id="339" r:id="rId11"/>
    <p:sldId id="409" r:id="rId12"/>
    <p:sldId id="340" r:id="rId13"/>
    <p:sldId id="341" r:id="rId14"/>
    <p:sldId id="410" r:id="rId15"/>
    <p:sldId id="343" r:id="rId16"/>
    <p:sldId id="344" r:id="rId17"/>
    <p:sldId id="345" r:id="rId18"/>
    <p:sldId id="346" r:id="rId19"/>
    <p:sldId id="411" r:id="rId20"/>
    <p:sldId id="347" r:id="rId21"/>
    <p:sldId id="412"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428" r:id="rId41"/>
    <p:sldId id="429" r:id="rId42"/>
    <p:sldId id="367" r:id="rId43"/>
    <p:sldId id="368" r:id="rId44"/>
    <p:sldId id="415" r:id="rId45"/>
    <p:sldId id="370" r:id="rId46"/>
    <p:sldId id="371" r:id="rId47"/>
    <p:sldId id="372" r:id="rId48"/>
    <p:sldId id="373" r:id="rId49"/>
    <p:sldId id="416" r:id="rId50"/>
    <p:sldId id="376" r:id="rId51"/>
    <p:sldId id="418" r:id="rId52"/>
    <p:sldId id="419" r:id="rId53"/>
    <p:sldId id="420" r:id="rId54"/>
    <p:sldId id="421" r:id="rId55"/>
    <p:sldId id="378" r:id="rId56"/>
    <p:sldId id="422" r:id="rId57"/>
    <p:sldId id="380" r:id="rId58"/>
    <p:sldId id="381" r:id="rId59"/>
    <p:sldId id="382" r:id="rId60"/>
    <p:sldId id="423" r:id="rId61"/>
    <p:sldId id="383" r:id="rId62"/>
    <p:sldId id="384" r:id="rId63"/>
    <p:sldId id="385" r:id="rId64"/>
    <p:sldId id="424" r:id="rId65"/>
    <p:sldId id="392" r:id="rId66"/>
    <p:sldId id="393" r:id="rId67"/>
    <p:sldId id="394" r:id="rId68"/>
    <p:sldId id="395" r:id="rId69"/>
    <p:sldId id="396" r:id="rId70"/>
    <p:sldId id="408" r:id="rId71"/>
    <p:sldId id="397" r:id="rId72"/>
    <p:sldId id="427" r:id="rId73"/>
    <p:sldId id="398" r:id="rId74"/>
    <p:sldId id="399" r:id="rId75"/>
    <p:sldId id="400" r:id="rId76"/>
    <p:sldId id="401" r:id="rId77"/>
    <p:sldId id="402" r:id="rId78"/>
    <p:sldId id="403" r:id="rId79"/>
    <p:sldId id="404" r:id="rId80"/>
    <p:sldId id="405" r:id="rId81"/>
    <p:sldId id="406" r:id="rId82"/>
    <p:sldId id="413" r:id="rId83"/>
    <p:sldId id="414" r:id="rId84"/>
    <p:sldId id="417" r:id="rId85"/>
    <p:sldId id="425" r:id="rId86"/>
    <p:sldId id="426" r:id="rId87"/>
  </p:sldIdLst>
  <p:sldSz cx="9144000" cy="6858000" type="screen4x3"/>
  <p:notesSz cx="7086600" cy="9372600"/>
  <p:defaultTextStyle>
    <a:defPPr>
      <a:defRPr lang="e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0" autoAdjust="0"/>
    <p:restoredTop sz="94660"/>
  </p:normalViewPr>
  <p:slideViewPr>
    <p:cSldViewPr snapToGrid="0">
      <p:cViewPr varScale="1">
        <p:scale>
          <a:sx n="64" d="100"/>
          <a:sy n="64" d="100"/>
        </p:scale>
        <p:origin x="1166" y="72"/>
      </p:cViewPr>
      <p:guideLst>
        <p:guide orient="horz" pos="816"/>
        <p:guide pos="4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20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C594209-1678-4B2A-B4BD-A47AA0BEBB4E}"/>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3B38C903-E9C1-4EEE-9C85-26502C5E8418}"/>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E850B4EB-9FB5-4ED4-996A-5001077F375C}"/>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628AB70D-4AAF-4011-9DC4-6EE495450C17}"/>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anose="020B0604020202020204" pitchFamily="34" charset="0"/>
              </a:defRPr>
            </a:lvl1pPr>
          </a:lstStyle>
          <a:p>
            <a:fld id="{82C72706-C095-41BF-ABD3-54ADB8CE310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BE6C0C-13A5-439B-BE94-9E35C63CD4E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4822FACF-CE45-4AC3-B2A2-36D2B0BD3E2F}"/>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90116" name="Rectangle 4">
            <a:extLst>
              <a:ext uri="{FF2B5EF4-FFF2-40B4-BE49-F238E27FC236}">
                <a16:creationId xmlns:a16="http://schemas.microsoft.com/office/drawing/2014/main" id="{EF3471BA-404F-42D2-A7C9-714D69CA27C6}"/>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65F13DF-CA13-4724-A04B-D47B56442119}"/>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DA6E394C-E4A1-4942-8688-4E6C278D77D7}"/>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527B09FD-7807-493C-9E6C-6D565DCA0BF4}"/>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fld id="{FFC2CB2C-F279-41F0-AC48-D923156805A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8A920543-D350-443A-A721-991FEA8129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5653E0-F2FD-4551-8B22-FE330671DA1C}"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91139" name="Rectangle 2">
            <a:extLst>
              <a:ext uri="{FF2B5EF4-FFF2-40B4-BE49-F238E27FC236}">
                <a16:creationId xmlns:a16="http://schemas.microsoft.com/office/drawing/2014/main" id="{809E82CE-770C-49D3-84E8-6A6FC8AFBC7A}"/>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1892899B-C57A-458A-8DEF-195B98857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EE992A3-26D2-44B8-92BB-28FFF646A2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55654F-329B-48DD-8FA1-1D00BD4AA2CD}"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100355" name="Rectangle 2">
            <a:extLst>
              <a:ext uri="{FF2B5EF4-FFF2-40B4-BE49-F238E27FC236}">
                <a16:creationId xmlns:a16="http://schemas.microsoft.com/office/drawing/2014/main" id="{3C5E8084-CD27-45F0-948B-527CF3E8CCDF}"/>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01C2F6CE-343E-4E7D-B50B-7FBBE87E4F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FBD6615-ED48-4079-BAA7-A84844D67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8E5558-88DF-40FE-90FF-9EB1FEE63A86}"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101379" name="Rectangle 2">
            <a:extLst>
              <a:ext uri="{FF2B5EF4-FFF2-40B4-BE49-F238E27FC236}">
                <a16:creationId xmlns:a16="http://schemas.microsoft.com/office/drawing/2014/main" id="{B825ED8D-9E3E-4698-BB5C-C026B0475BB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0D5306E4-3AAE-4121-B023-8B43D082CA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BFD4EBE-353D-4C31-99D7-B7C3FEC6C1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B80A18-0C17-4A8A-A28E-1B3AD0E8B888}"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102403" name="Rectangle 2">
            <a:extLst>
              <a:ext uri="{FF2B5EF4-FFF2-40B4-BE49-F238E27FC236}">
                <a16:creationId xmlns:a16="http://schemas.microsoft.com/office/drawing/2014/main" id="{8A02C982-0312-4EC7-A741-67B0BEDA4925}"/>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11F7861C-35C5-4B12-8A55-F7A16557D9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E2EC3CC7-E29A-4D50-9A98-532553638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86C72E5-BDBA-4628-BBAF-85FBB5CCE3BE}"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103427" name="Rectangle 2">
            <a:extLst>
              <a:ext uri="{FF2B5EF4-FFF2-40B4-BE49-F238E27FC236}">
                <a16:creationId xmlns:a16="http://schemas.microsoft.com/office/drawing/2014/main" id="{B01CE6FA-B36D-49C3-8371-51A4E976452C}"/>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A8274DE9-BC41-40F6-83AC-5A3D3773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AA015233-DFC5-4181-9DBD-191581D3DF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AA9686-8C45-4B6B-B192-53184893EC9B}"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104451" name="Rectangle 2">
            <a:extLst>
              <a:ext uri="{FF2B5EF4-FFF2-40B4-BE49-F238E27FC236}">
                <a16:creationId xmlns:a16="http://schemas.microsoft.com/office/drawing/2014/main" id="{D606F670-2456-4E74-98E3-6F899253880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81CE9A51-74EA-466B-956F-199FC346E1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551FA5F-3DAF-4F79-96DF-B76D1641D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4D4E91-7487-49F0-9D91-43B839F06F41}"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105475" name="Rectangle 2">
            <a:extLst>
              <a:ext uri="{FF2B5EF4-FFF2-40B4-BE49-F238E27FC236}">
                <a16:creationId xmlns:a16="http://schemas.microsoft.com/office/drawing/2014/main" id="{167C6B9E-26B1-4F34-923D-B2966B894411}"/>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C351E2D8-3E9B-4911-A879-EA20F380F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A8A00347-BFEB-47CE-B8F7-F4A3E8EC8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FB8A3B8-FFC6-4EAE-BC20-3413272D7E23}"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106499" name="Rectangle 2">
            <a:extLst>
              <a:ext uri="{FF2B5EF4-FFF2-40B4-BE49-F238E27FC236}">
                <a16:creationId xmlns:a16="http://schemas.microsoft.com/office/drawing/2014/main" id="{29DEC50F-F8EB-47B2-9592-C432BA44F4ED}"/>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7B4D387E-81FF-4C55-AE2B-EDD0B9D58D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B9D8362-CFFE-4239-A0CE-16166762BF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4A397-8FAE-4C30-A05F-CF91331CD813}"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107523" name="Rectangle 2">
            <a:extLst>
              <a:ext uri="{FF2B5EF4-FFF2-40B4-BE49-F238E27FC236}">
                <a16:creationId xmlns:a16="http://schemas.microsoft.com/office/drawing/2014/main" id="{00D4DD15-6D6E-4697-8517-23E5CECAC25E}"/>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3F296D03-4616-4EA3-8B0A-A93A466732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3BE82472-66AF-4BF7-A2A7-57FD11ECB4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009F0B-5F82-4126-923B-E013C3AAF972}"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108547" name="Rectangle 2">
            <a:extLst>
              <a:ext uri="{FF2B5EF4-FFF2-40B4-BE49-F238E27FC236}">
                <a16:creationId xmlns:a16="http://schemas.microsoft.com/office/drawing/2014/main" id="{93C9793E-0DAB-48C2-A22A-A9ACDD8828C5}"/>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7AC332B0-F66D-4C3F-8DDB-E1E0D7FC2D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66F09507-C2E2-47B2-82A8-B5E3C87D79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B546AF-CFB6-4A26-A155-B7AC52B1171E}"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109571" name="Rectangle 2">
            <a:extLst>
              <a:ext uri="{FF2B5EF4-FFF2-40B4-BE49-F238E27FC236}">
                <a16:creationId xmlns:a16="http://schemas.microsoft.com/office/drawing/2014/main" id="{84A5CD44-BF84-48EC-B0BC-E076CADF8C2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F26D7BA3-2768-4887-B710-E8BBC3F5A3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71C26FC-F52D-411F-A4CB-DE8513A2B0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C0BC62-2152-49E6-8AF5-50FF44F1E1D3}"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92163" name="Rectangle 2">
            <a:extLst>
              <a:ext uri="{FF2B5EF4-FFF2-40B4-BE49-F238E27FC236}">
                <a16:creationId xmlns:a16="http://schemas.microsoft.com/office/drawing/2014/main" id="{82389DE3-D492-4B0A-B0C5-CFC9B6B6F441}"/>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13180D19-5B10-4758-A8C9-92667670D7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3ABA041F-CBD6-47AF-B833-FA2229A9BA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018407F-AAA5-4963-A6A5-D6FE6F7F8BA8}"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110595" name="Rectangle 2">
            <a:extLst>
              <a:ext uri="{FF2B5EF4-FFF2-40B4-BE49-F238E27FC236}">
                <a16:creationId xmlns:a16="http://schemas.microsoft.com/office/drawing/2014/main" id="{76824097-C234-4268-8A44-3B4C9960D14A}"/>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27E9339F-4D5C-4423-AB79-A4E63110E9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26C1E9B0-A878-46DB-8C55-CED0E9E892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802788-C8C7-415D-889B-42AFD28A494F}"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111619" name="Rectangle 2">
            <a:extLst>
              <a:ext uri="{FF2B5EF4-FFF2-40B4-BE49-F238E27FC236}">
                <a16:creationId xmlns:a16="http://schemas.microsoft.com/office/drawing/2014/main" id="{70E474D5-321A-4ED0-BC07-F4E9910BD7AB}"/>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C002F093-C941-47F5-A1B8-8DC559F3F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CBD93AF-1180-4ACB-9B95-D6F986AB45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2B255F6-0496-42D9-A50C-21BEA778293C}"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112643" name="Rectangle 2">
            <a:extLst>
              <a:ext uri="{FF2B5EF4-FFF2-40B4-BE49-F238E27FC236}">
                <a16:creationId xmlns:a16="http://schemas.microsoft.com/office/drawing/2014/main" id="{B6DBED89-49D3-4018-980D-509023030EA8}"/>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11938EE8-081A-42B2-B3E3-2DCAF241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5DC1615E-A180-4CE3-9A53-8271AC492C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8C993A-8BC4-4561-A588-A2EFC571D9A6}"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13667" name="Rectangle 2">
            <a:extLst>
              <a:ext uri="{FF2B5EF4-FFF2-40B4-BE49-F238E27FC236}">
                <a16:creationId xmlns:a16="http://schemas.microsoft.com/office/drawing/2014/main" id="{BA66C066-A5EF-433F-84A3-1071B0062D29}"/>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86C147CD-5F3C-4F88-8F21-4753C14C9D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19767D9D-50C3-4A1C-92C8-AA3F556042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96695E-9013-4825-AE74-B375198EC2BE}"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14691" name="Rectangle 2">
            <a:extLst>
              <a:ext uri="{FF2B5EF4-FFF2-40B4-BE49-F238E27FC236}">
                <a16:creationId xmlns:a16="http://schemas.microsoft.com/office/drawing/2014/main" id="{EA1EB2ED-6056-4EC3-8117-D8088A5E3C47}"/>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61C9E284-09E4-4F27-8106-417FB840C5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8A49125B-F571-4E5D-9BAD-1D212CCFBF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0FA2C5A-08D3-4CEE-94AC-EFFD301638E0}"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15715" name="Rectangle 2">
            <a:extLst>
              <a:ext uri="{FF2B5EF4-FFF2-40B4-BE49-F238E27FC236}">
                <a16:creationId xmlns:a16="http://schemas.microsoft.com/office/drawing/2014/main" id="{AD870FB1-A095-437C-B6D2-2B1B4AAB9A56}"/>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F501E773-1178-4204-823A-15B92DFAFB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30CCC09F-8FEA-4870-9E40-37BBE71005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CE3FF5-CEA2-48B8-900D-389C7BA3E78B}"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16739" name="Rectangle 2">
            <a:extLst>
              <a:ext uri="{FF2B5EF4-FFF2-40B4-BE49-F238E27FC236}">
                <a16:creationId xmlns:a16="http://schemas.microsoft.com/office/drawing/2014/main" id="{A081F303-3AE6-4FDF-9914-380C5084DCFD}"/>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4F7AB753-E023-44B0-B607-E3C978A6E2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EDA1708-FBD0-46B6-B6E0-9DACFC6E82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1FD1554-F607-4188-A668-41EC0D745C1C}"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17763" name="Rectangle 2">
            <a:extLst>
              <a:ext uri="{FF2B5EF4-FFF2-40B4-BE49-F238E27FC236}">
                <a16:creationId xmlns:a16="http://schemas.microsoft.com/office/drawing/2014/main" id="{360FA1B4-6A09-4A5E-8B97-24767F39BC02}"/>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F52D03A7-D598-4B7B-B4F2-C1353D7B2B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8047A01C-D4F1-483C-95F6-D9DE64F05F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C2251A-E27D-4976-912A-372946474BDD}"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18787" name="Rectangle 2">
            <a:extLst>
              <a:ext uri="{FF2B5EF4-FFF2-40B4-BE49-F238E27FC236}">
                <a16:creationId xmlns:a16="http://schemas.microsoft.com/office/drawing/2014/main" id="{377D733F-0F22-4399-A6D3-B09E70F2D1C0}"/>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6FF7E3D3-1282-4112-B6EE-171A108389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694149F-4152-4367-835B-291215C667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8CBD02-7938-4655-89C2-245E2DD80BF2}"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119811" name="Rectangle 2">
            <a:extLst>
              <a:ext uri="{FF2B5EF4-FFF2-40B4-BE49-F238E27FC236}">
                <a16:creationId xmlns:a16="http://schemas.microsoft.com/office/drawing/2014/main" id="{2F98E2D8-A745-4482-8D31-1C44102899FD}"/>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4AD3CFA0-D397-4059-BF40-57150D5F1A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2E873C4-C9CD-4CD4-BAA9-E38AC88BF0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70FF08-90E6-43CF-AED6-E70CDB6B1112}"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93187" name="Rectangle 2">
            <a:extLst>
              <a:ext uri="{FF2B5EF4-FFF2-40B4-BE49-F238E27FC236}">
                <a16:creationId xmlns:a16="http://schemas.microsoft.com/office/drawing/2014/main" id="{3F1D349B-2E24-48E3-8375-7C2C1F69B6C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E228C2F-8790-4E86-8B66-4D3492B2E5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90C51AA2-08CA-4188-A0D0-CDB58CB18B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E4C9D0-7D0A-45DF-B0CE-6AB3AEE439B1}"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120835" name="Rectangle 2">
            <a:extLst>
              <a:ext uri="{FF2B5EF4-FFF2-40B4-BE49-F238E27FC236}">
                <a16:creationId xmlns:a16="http://schemas.microsoft.com/office/drawing/2014/main" id="{99033DF3-330A-4632-AE16-C1DAED31B0B5}"/>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EC5A0E66-0ED9-4D39-8C8C-9D502F65B2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9C520A68-97AF-4954-BF27-3B60903A2D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6D5DB69-22AD-4E1E-A59B-E2B46FD50CA7}"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121859" name="Rectangle 2">
            <a:extLst>
              <a:ext uri="{FF2B5EF4-FFF2-40B4-BE49-F238E27FC236}">
                <a16:creationId xmlns:a16="http://schemas.microsoft.com/office/drawing/2014/main" id="{6D96FEF4-316D-4EC7-948A-A33AE5D7CB97}"/>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B50E5CE-2EAD-485C-9DC4-25D3E4546E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64CD54C-44CE-436F-93BE-552425E6C2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9EFB345-C37B-41EB-99D5-09E432045D94}"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122883" name="Rectangle 2">
            <a:extLst>
              <a:ext uri="{FF2B5EF4-FFF2-40B4-BE49-F238E27FC236}">
                <a16:creationId xmlns:a16="http://schemas.microsoft.com/office/drawing/2014/main" id="{29DAD370-8DFA-4D0F-8574-87D667E4749C}"/>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AA98057B-1F4A-419C-B813-443BAD14DB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9E6F61F9-6FB5-4918-9153-29413636AE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2A2CBD-2239-4BE7-9133-34E34F8619C7}"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123907" name="Rectangle 2">
            <a:extLst>
              <a:ext uri="{FF2B5EF4-FFF2-40B4-BE49-F238E27FC236}">
                <a16:creationId xmlns:a16="http://schemas.microsoft.com/office/drawing/2014/main" id="{4C82101A-24CB-4B36-B9D2-613DABCA4CCB}"/>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204C5FBE-F01E-4B1E-BA23-180B64B1E2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69926037-2DFC-49C1-BFE5-BEEB906707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720897-7524-49C1-AB7E-87D63B342608}"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124931" name="Rectangle 2">
            <a:extLst>
              <a:ext uri="{FF2B5EF4-FFF2-40B4-BE49-F238E27FC236}">
                <a16:creationId xmlns:a16="http://schemas.microsoft.com/office/drawing/2014/main" id="{31EBDBDF-5FCA-4213-A6C0-A7B61F0EDD65}"/>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4B5706BF-EA71-4A33-91AF-EA4A2A0C53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96CBA23C-2721-468E-BF26-9B4A852354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65F5A3-B020-4290-AD98-D5279638C08E}"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125955" name="Rectangle 2">
            <a:extLst>
              <a:ext uri="{FF2B5EF4-FFF2-40B4-BE49-F238E27FC236}">
                <a16:creationId xmlns:a16="http://schemas.microsoft.com/office/drawing/2014/main" id="{20008BC1-ECF1-41C8-9E3A-3EF0899AF3B8}"/>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AE97A9E2-2C5D-40BF-956A-508D26D46D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79C6C28-A40F-4623-9D7D-7346DF865F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E5443D-CFE2-4772-BFAF-AEDA3BB82639}"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126979" name="Rectangle 2">
            <a:extLst>
              <a:ext uri="{FF2B5EF4-FFF2-40B4-BE49-F238E27FC236}">
                <a16:creationId xmlns:a16="http://schemas.microsoft.com/office/drawing/2014/main" id="{FAB53808-5F2A-46E3-A99B-9661F40E0F7B}"/>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8D83F4BE-5527-406F-84C4-756486D50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79C6C28-A40F-4623-9D7D-7346DF865F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E5443D-CFE2-4772-BFAF-AEDA3BB82639}"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126979" name="Rectangle 2">
            <a:extLst>
              <a:ext uri="{FF2B5EF4-FFF2-40B4-BE49-F238E27FC236}">
                <a16:creationId xmlns:a16="http://schemas.microsoft.com/office/drawing/2014/main" id="{FAB53808-5F2A-46E3-A99B-9661F40E0F7B}"/>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8D83F4BE-5527-406F-84C4-756486D50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66783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9B12ECC0-6236-49B0-ADB5-B045D66C40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0AF29B-E1F3-4565-9FEC-4E13442F52B7}"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129027" name="Rectangle 2">
            <a:extLst>
              <a:ext uri="{FF2B5EF4-FFF2-40B4-BE49-F238E27FC236}">
                <a16:creationId xmlns:a16="http://schemas.microsoft.com/office/drawing/2014/main" id="{9D1B6244-C5E7-4D86-A203-764BEF822B83}"/>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E5412847-FD60-400B-AA9D-2092F9AB4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338218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9B12ECC0-6236-49B0-ADB5-B045D66C40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0AF29B-E1F3-4565-9FEC-4E13442F52B7}"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129027" name="Rectangle 2">
            <a:extLst>
              <a:ext uri="{FF2B5EF4-FFF2-40B4-BE49-F238E27FC236}">
                <a16:creationId xmlns:a16="http://schemas.microsoft.com/office/drawing/2014/main" id="{9D1B6244-C5E7-4D86-A203-764BEF822B83}"/>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E5412847-FD60-400B-AA9D-2092F9AB4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71000D4E-8A67-4003-8E87-772D9024C6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F365149-E38C-4DAC-84B8-8F4AFF2A5D63}"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94211" name="Rectangle 2">
            <a:extLst>
              <a:ext uri="{FF2B5EF4-FFF2-40B4-BE49-F238E27FC236}">
                <a16:creationId xmlns:a16="http://schemas.microsoft.com/office/drawing/2014/main" id="{D4E0BBA3-E5B3-4DF0-BCF9-576ABB3C3BFB}"/>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822619B1-76CC-405A-8360-27F1944D1B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35D95203-074A-4EA2-A43A-43C79DFAF0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4756FE-28C0-4689-86B3-AA8D861AF58F}"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130051" name="Rectangle 2">
            <a:extLst>
              <a:ext uri="{FF2B5EF4-FFF2-40B4-BE49-F238E27FC236}">
                <a16:creationId xmlns:a16="http://schemas.microsoft.com/office/drawing/2014/main" id="{BD125F85-1222-4EE5-8421-F621F6A6C5BE}"/>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53A3A95C-A148-408D-A44E-6944866E30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5DA9622-ECD4-4E4D-A9C5-B037F3BF22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E872443-CB56-4F1E-A9D0-0CA6A3CCD69F}"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131075" name="Rectangle 2">
            <a:extLst>
              <a:ext uri="{FF2B5EF4-FFF2-40B4-BE49-F238E27FC236}">
                <a16:creationId xmlns:a16="http://schemas.microsoft.com/office/drawing/2014/main" id="{A18C2702-4265-41C0-BAB1-23B3407FB8AA}"/>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639B9B21-AD3F-4EC3-88E5-425A7776CE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173C5A7B-AD1F-42C6-ACEC-C22E37FDEF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E28EDC-8892-4BD4-9B03-820979DFF076}"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132099" name="Rectangle 2">
            <a:extLst>
              <a:ext uri="{FF2B5EF4-FFF2-40B4-BE49-F238E27FC236}">
                <a16:creationId xmlns:a16="http://schemas.microsoft.com/office/drawing/2014/main" id="{D57D674F-0290-48DC-AE81-36542FB42F18}"/>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3DD1A532-1569-4A5E-88FC-8C5BA0E7A3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D517E168-3094-4E5B-84D7-5C0153B13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00E586-48D7-4940-A2DF-E461BD85B025}"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133123" name="Rectangle 2">
            <a:extLst>
              <a:ext uri="{FF2B5EF4-FFF2-40B4-BE49-F238E27FC236}">
                <a16:creationId xmlns:a16="http://schemas.microsoft.com/office/drawing/2014/main" id="{A319D073-D867-48CB-B66A-DADB82FB0EA0}"/>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57FA871D-7C7C-49FB-B8AC-D03BA6E068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05B1C17-66FA-4D85-BCF6-7A91DE02FC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5281E3-0C39-498B-AF39-48565B4544FA}"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134147" name="Rectangle 2">
            <a:extLst>
              <a:ext uri="{FF2B5EF4-FFF2-40B4-BE49-F238E27FC236}">
                <a16:creationId xmlns:a16="http://schemas.microsoft.com/office/drawing/2014/main" id="{1F9038FE-BD6E-44F1-ACE4-DD73792DB1A5}"/>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6096AB29-C31A-45C0-B5E1-9D36AC040B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4F2D9B1C-DEA5-4665-B47D-209786DA89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877D31-AB4E-4210-B2DB-080238C5EE9B}"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135171" name="Rectangle 2">
            <a:extLst>
              <a:ext uri="{FF2B5EF4-FFF2-40B4-BE49-F238E27FC236}">
                <a16:creationId xmlns:a16="http://schemas.microsoft.com/office/drawing/2014/main" id="{4FEDE9AA-CD44-4982-B7AE-FB416BFCBF8A}"/>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49FDFE4F-372F-44B2-A051-88D045B253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4C151E44-C6F0-41B5-B34F-C628B106DB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B98D01-049E-4171-943F-B5ABC66237D0}"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136195" name="Rectangle 2">
            <a:extLst>
              <a:ext uri="{FF2B5EF4-FFF2-40B4-BE49-F238E27FC236}">
                <a16:creationId xmlns:a16="http://schemas.microsoft.com/office/drawing/2014/main" id="{E82A76F2-128F-483D-9772-9EC72CDD50DA}"/>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42C6AA12-EFFD-48F7-8712-4AAE83A1B9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52A60322-55A6-48F1-BDAD-4359650DA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D7419C-205B-4822-9762-6573B1EDC7C6}"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137219" name="Rectangle 2">
            <a:extLst>
              <a:ext uri="{FF2B5EF4-FFF2-40B4-BE49-F238E27FC236}">
                <a16:creationId xmlns:a16="http://schemas.microsoft.com/office/drawing/2014/main" id="{12F1FD45-5D18-421B-B1DB-64EA20059BAD}"/>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D6A9EE16-EFCB-4E01-84DE-734D0AA18E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E2D0BFB-ECA4-4C07-8994-8A88F29AAD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C82682-D545-467D-8124-18513B1E9CEB}"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138243" name="Rectangle 2">
            <a:extLst>
              <a:ext uri="{FF2B5EF4-FFF2-40B4-BE49-F238E27FC236}">
                <a16:creationId xmlns:a16="http://schemas.microsoft.com/office/drawing/2014/main" id="{5A43AED6-E6E9-43A7-AC93-64E1E9990A89}"/>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72FBEB7-042D-4152-8A9C-1370E47C76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28D453DF-2D5F-4B73-B4AC-B5CF546FD1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D4C080-24BF-412B-8F06-E36EDFECF8DD}"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139267" name="Rectangle 2">
            <a:extLst>
              <a:ext uri="{FF2B5EF4-FFF2-40B4-BE49-F238E27FC236}">
                <a16:creationId xmlns:a16="http://schemas.microsoft.com/office/drawing/2014/main" id="{5B0E173E-03EA-4E90-8188-93FE2E0C3F1A}"/>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52774992-1B31-4E69-A7C1-2E636C6DFB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7EDF6219-82C1-4A93-ABED-5E34596BBC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A3B3F0-AAF5-4CFC-A7B5-497CCE8C3F5E}"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95235" name="Rectangle 2">
            <a:extLst>
              <a:ext uri="{FF2B5EF4-FFF2-40B4-BE49-F238E27FC236}">
                <a16:creationId xmlns:a16="http://schemas.microsoft.com/office/drawing/2014/main" id="{1956D3A9-AF53-4EE2-8367-5C87C40B8BD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EDD8E06E-9ABA-4101-95DC-533C74A921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9280E73A-3A4D-4752-BAA4-1A310FEAB3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676500-2F49-4FEE-A5A8-EF61C8B87081}"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140291" name="Rectangle 2">
            <a:extLst>
              <a:ext uri="{FF2B5EF4-FFF2-40B4-BE49-F238E27FC236}">
                <a16:creationId xmlns:a16="http://schemas.microsoft.com/office/drawing/2014/main" id="{A701F2A2-FCDE-49FF-B7E2-98FCCB5C7E4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D974233A-95CA-4EDD-A652-9932AF03DB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99445CA8-5C0C-4299-8325-D07E0D5C0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81BFE0-00FB-494F-8EAE-0AA4F1450B8A}"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141315" name="Rectangle 2">
            <a:extLst>
              <a:ext uri="{FF2B5EF4-FFF2-40B4-BE49-F238E27FC236}">
                <a16:creationId xmlns:a16="http://schemas.microsoft.com/office/drawing/2014/main" id="{E8DC24D7-B195-4DB9-B58D-A05EAF17D681}"/>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50F5443B-D336-4868-B2F6-610239DE8E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EA78C8BE-AB62-4F13-B00E-23C8DED2CA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6397F0-D1D0-4685-84E3-808C672B4567}"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142339" name="Rectangle 2">
            <a:extLst>
              <a:ext uri="{FF2B5EF4-FFF2-40B4-BE49-F238E27FC236}">
                <a16:creationId xmlns:a16="http://schemas.microsoft.com/office/drawing/2014/main" id="{69050607-AE8D-4105-AE83-64E736433EEB}"/>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66ED02AB-6AB5-46AA-944A-EA7BCF3764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915C5E4C-7431-45EA-8BB3-5BD8E06B63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AAEF08-9DD4-482D-90BC-07DC57F8A327}" type="slidenum">
              <a:rPr lang="en-US" altLang="en-US">
                <a:latin typeface="Times New Roman" panose="02020603050405020304" pitchFamily="18" charset="0"/>
              </a:rPr>
              <a:pPr/>
              <a:t>60</a:t>
            </a:fld>
            <a:endParaRPr lang="en-US" altLang="en-US">
              <a:latin typeface="Times New Roman" panose="02020603050405020304" pitchFamily="18" charset="0"/>
            </a:endParaRPr>
          </a:p>
        </p:txBody>
      </p:sp>
      <p:sp>
        <p:nvSpPr>
          <p:cNvPr id="143363" name="Rectangle 2">
            <a:extLst>
              <a:ext uri="{FF2B5EF4-FFF2-40B4-BE49-F238E27FC236}">
                <a16:creationId xmlns:a16="http://schemas.microsoft.com/office/drawing/2014/main" id="{558B275E-9CF5-48D4-A5BD-19F5360CA187}"/>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A74547C7-FBD4-4B6C-85C6-85B97262E9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6F0924F5-C8A0-4A82-B2C8-3A8764D335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3A684B-4A3B-43F3-9569-2AE451F94590}"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144387" name="Rectangle 2">
            <a:extLst>
              <a:ext uri="{FF2B5EF4-FFF2-40B4-BE49-F238E27FC236}">
                <a16:creationId xmlns:a16="http://schemas.microsoft.com/office/drawing/2014/main" id="{6272F2C8-C727-4B13-8012-44109A3196C7}"/>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CBA7C6D9-345E-49A5-81CA-E9E72D3B9F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E5CE511C-DD44-4CC6-9CBE-9703CA8C25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DACEB9-9E2C-4066-B0B4-6F4B7E0755DC}"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145411" name="Rectangle 2">
            <a:extLst>
              <a:ext uri="{FF2B5EF4-FFF2-40B4-BE49-F238E27FC236}">
                <a16:creationId xmlns:a16="http://schemas.microsoft.com/office/drawing/2014/main" id="{597FC37B-8921-4AC3-B9D3-A6A50323504B}"/>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CF833D2F-50D5-4C3B-8971-F677EE3583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278167FF-68E7-4609-AA07-581132200330}"/>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F62007A9-F825-4249-B71C-96CE76C93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7EC77DD2-9B86-424C-BB4C-63BF79E105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38AE1AD-3F56-4889-BDA2-43C04193A71C}" type="slidenum">
              <a:rPr lang="en-US" altLang="en-US">
                <a:latin typeface="Times New Roman" panose="02020603050405020304" pitchFamily="18" charset="0"/>
              </a:rPr>
              <a:pPr/>
              <a:t>64</a:t>
            </a:fld>
            <a:endParaRPr lang="en-US" altLang="en-US">
              <a:latin typeface="Times New Roman" panose="02020603050405020304" pitchFamily="18" charset="0"/>
            </a:endParaRPr>
          </a:p>
        </p:txBody>
      </p:sp>
      <p:sp>
        <p:nvSpPr>
          <p:cNvPr id="147459" name="Rectangle 2">
            <a:extLst>
              <a:ext uri="{FF2B5EF4-FFF2-40B4-BE49-F238E27FC236}">
                <a16:creationId xmlns:a16="http://schemas.microsoft.com/office/drawing/2014/main" id="{9ACCB673-3231-4E3A-8A17-1FEB8B70B190}"/>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CA63D3B0-42BE-44B8-A3E2-964AF3140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8BEEDF24-5968-420B-81A6-9FE8EB2344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7D0B8B-BAFD-4A3D-B391-FA971194D587}" type="slidenum">
              <a:rPr lang="en-US" altLang="en-US">
                <a:latin typeface="Times New Roman" panose="02020603050405020304" pitchFamily="18" charset="0"/>
              </a:rPr>
              <a:pPr/>
              <a:t>65</a:t>
            </a:fld>
            <a:endParaRPr lang="en-US" altLang="en-US">
              <a:latin typeface="Times New Roman" panose="02020603050405020304" pitchFamily="18" charset="0"/>
            </a:endParaRPr>
          </a:p>
        </p:txBody>
      </p:sp>
      <p:sp>
        <p:nvSpPr>
          <p:cNvPr id="148483" name="Rectangle 2">
            <a:extLst>
              <a:ext uri="{FF2B5EF4-FFF2-40B4-BE49-F238E27FC236}">
                <a16:creationId xmlns:a16="http://schemas.microsoft.com/office/drawing/2014/main" id="{7AFA0411-D5C7-44F5-92FB-4A81DF3D6019}"/>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E683C887-9813-4BAE-8C1E-9184E7ADE6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A2EE2621-441A-47D4-B399-3CB877370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70A1341-C92E-4F22-99B6-43D85D252F2A}" type="slidenum">
              <a:rPr lang="en-US" altLang="en-US">
                <a:latin typeface="Times New Roman" panose="02020603050405020304" pitchFamily="18" charset="0"/>
              </a:rPr>
              <a:pPr/>
              <a:t>66</a:t>
            </a:fld>
            <a:endParaRPr lang="en-US" altLang="en-US">
              <a:latin typeface="Times New Roman" panose="02020603050405020304" pitchFamily="18" charset="0"/>
            </a:endParaRPr>
          </a:p>
        </p:txBody>
      </p:sp>
      <p:sp>
        <p:nvSpPr>
          <p:cNvPr id="149507" name="Rectangle 2">
            <a:extLst>
              <a:ext uri="{FF2B5EF4-FFF2-40B4-BE49-F238E27FC236}">
                <a16:creationId xmlns:a16="http://schemas.microsoft.com/office/drawing/2014/main" id="{943D789C-96B6-4CD8-BF4B-586C6695EB2C}"/>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AE772594-B020-4887-B006-EBA746493F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E8E951B-6D4F-4F3C-BA0F-CE3137BC43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EBF62B-A5D8-4ED3-B7C7-E5B4C8E4833B}"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96259" name="Rectangle 2">
            <a:extLst>
              <a:ext uri="{FF2B5EF4-FFF2-40B4-BE49-F238E27FC236}">
                <a16:creationId xmlns:a16="http://schemas.microsoft.com/office/drawing/2014/main" id="{609817C1-9D09-405F-A4BE-35AA840FB3FE}"/>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3C7757C3-4E01-44F0-9943-4A8D5D2ED2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DCE7D996-9F9E-4347-BCF2-24A8BF9B68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6D20E2-6F0E-4310-B85C-56C40751DFA6}" type="slidenum">
              <a:rPr lang="en-US" altLang="en-US">
                <a:latin typeface="Times New Roman" panose="02020603050405020304" pitchFamily="18" charset="0"/>
              </a:rPr>
              <a:pPr/>
              <a:t>67</a:t>
            </a:fld>
            <a:endParaRPr lang="en-US" altLang="en-US">
              <a:latin typeface="Times New Roman" panose="02020603050405020304" pitchFamily="18" charset="0"/>
            </a:endParaRPr>
          </a:p>
        </p:txBody>
      </p:sp>
      <p:sp>
        <p:nvSpPr>
          <p:cNvPr id="150531" name="Rectangle 2">
            <a:extLst>
              <a:ext uri="{FF2B5EF4-FFF2-40B4-BE49-F238E27FC236}">
                <a16:creationId xmlns:a16="http://schemas.microsoft.com/office/drawing/2014/main" id="{006B23E7-D1B0-4608-9D99-3972F8CE9782}"/>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D0CECFB1-4291-4316-886C-C03A781430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492DF3B2-6C49-4F9C-A110-A17406352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346C7A-1455-4A31-B80D-17977E7A4EF8}" type="slidenum">
              <a:rPr lang="en-US" altLang="en-US">
                <a:latin typeface="Times New Roman" panose="02020603050405020304" pitchFamily="18" charset="0"/>
              </a:rPr>
              <a:pPr/>
              <a:t>68</a:t>
            </a:fld>
            <a:endParaRPr lang="en-US" altLang="en-US">
              <a:latin typeface="Times New Roman" panose="02020603050405020304" pitchFamily="18" charset="0"/>
            </a:endParaRPr>
          </a:p>
        </p:txBody>
      </p:sp>
      <p:sp>
        <p:nvSpPr>
          <p:cNvPr id="151555" name="Rectangle 2">
            <a:extLst>
              <a:ext uri="{FF2B5EF4-FFF2-40B4-BE49-F238E27FC236}">
                <a16:creationId xmlns:a16="http://schemas.microsoft.com/office/drawing/2014/main" id="{6CCEDD2E-339A-4418-835D-64B58B723597}"/>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C57B1906-6C47-46E2-BDAD-997A0BD236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BD92895B-4956-49C8-82F0-80BD7C3FB3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F514684-2866-4F4C-BBA1-FDD60510CA6C}" type="slidenum">
              <a:rPr lang="en-US" altLang="en-US">
                <a:latin typeface="Times New Roman" panose="02020603050405020304" pitchFamily="18" charset="0"/>
              </a:rPr>
              <a:pPr/>
              <a:t>69</a:t>
            </a:fld>
            <a:endParaRPr lang="en-US" altLang="en-US">
              <a:latin typeface="Times New Roman" panose="02020603050405020304" pitchFamily="18" charset="0"/>
            </a:endParaRPr>
          </a:p>
        </p:txBody>
      </p:sp>
      <p:sp>
        <p:nvSpPr>
          <p:cNvPr id="152579" name="Rectangle 2">
            <a:extLst>
              <a:ext uri="{FF2B5EF4-FFF2-40B4-BE49-F238E27FC236}">
                <a16:creationId xmlns:a16="http://schemas.microsoft.com/office/drawing/2014/main" id="{908E9BE6-BEEA-4EFA-87DA-D8D4D67D25DC}"/>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F1113B83-162C-4998-89A0-8B8A49BA07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A7204802-73F0-4EFE-80F8-B5F8745CB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D7FEAF7-4BEB-42B5-B76A-25A683C8B678}" type="slidenum">
              <a:rPr lang="en-US" altLang="en-US">
                <a:latin typeface="Times New Roman" panose="02020603050405020304" pitchFamily="18" charset="0"/>
              </a:rPr>
              <a:pPr/>
              <a:t>70</a:t>
            </a:fld>
            <a:endParaRPr lang="en-US" altLang="en-US">
              <a:latin typeface="Times New Roman" panose="02020603050405020304" pitchFamily="18" charset="0"/>
            </a:endParaRPr>
          </a:p>
        </p:txBody>
      </p:sp>
      <p:sp>
        <p:nvSpPr>
          <p:cNvPr id="153603" name="Rectangle 2">
            <a:extLst>
              <a:ext uri="{FF2B5EF4-FFF2-40B4-BE49-F238E27FC236}">
                <a16:creationId xmlns:a16="http://schemas.microsoft.com/office/drawing/2014/main" id="{3EF8D3C4-8F2E-438D-BB36-43E69FF1D8AE}"/>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C4C68196-D54E-4148-B032-CB54D71FDB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EC2E17CB-4D30-407C-BFB4-332CEFB719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3E10020-71C2-454F-B242-56666943DF34}" type="slidenum">
              <a:rPr lang="en-US" altLang="en-US">
                <a:latin typeface="Times New Roman" panose="02020603050405020304" pitchFamily="18" charset="0"/>
              </a:rPr>
              <a:pPr/>
              <a:t>71</a:t>
            </a:fld>
            <a:endParaRPr lang="en-US" altLang="en-US">
              <a:latin typeface="Times New Roman" panose="02020603050405020304" pitchFamily="18" charset="0"/>
            </a:endParaRPr>
          </a:p>
        </p:txBody>
      </p:sp>
      <p:sp>
        <p:nvSpPr>
          <p:cNvPr id="154627" name="Rectangle 2">
            <a:extLst>
              <a:ext uri="{FF2B5EF4-FFF2-40B4-BE49-F238E27FC236}">
                <a16:creationId xmlns:a16="http://schemas.microsoft.com/office/drawing/2014/main" id="{F12DF0AA-3AA1-48FF-AE11-5633BA1365DD}"/>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5CCB7352-60B6-4ACB-9204-DD7FB14CB8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2796DFB2-176E-4C36-8157-233A382622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19EF8C-4231-4782-B39A-7B2E0F77F2B4}" type="slidenum">
              <a:rPr lang="en-US" altLang="en-US">
                <a:latin typeface="Times New Roman" panose="02020603050405020304" pitchFamily="18" charset="0"/>
              </a:rPr>
              <a:pPr/>
              <a:t>72</a:t>
            </a:fld>
            <a:endParaRPr lang="en-US" altLang="en-US">
              <a:latin typeface="Times New Roman" panose="02020603050405020304" pitchFamily="18" charset="0"/>
            </a:endParaRPr>
          </a:p>
        </p:txBody>
      </p:sp>
      <p:sp>
        <p:nvSpPr>
          <p:cNvPr id="155651" name="Rectangle 2">
            <a:extLst>
              <a:ext uri="{FF2B5EF4-FFF2-40B4-BE49-F238E27FC236}">
                <a16:creationId xmlns:a16="http://schemas.microsoft.com/office/drawing/2014/main" id="{6BA96F8A-0303-451B-8FF0-F0231FFBE8A8}"/>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C2E866F9-9F63-4267-AE12-FD26BF4B92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F465EF95-595A-4F41-97F1-F2BBA1F412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CCE5AD-C314-4DFB-97F8-C64B9C4C8E4F}" type="slidenum">
              <a:rPr lang="en-US" altLang="en-US">
                <a:latin typeface="Times New Roman" panose="02020603050405020304" pitchFamily="18" charset="0"/>
              </a:rPr>
              <a:pPr/>
              <a:t>73</a:t>
            </a:fld>
            <a:endParaRPr lang="en-US" altLang="en-US">
              <a:latin typeface="Times New Roman" panose="02020603050405020304" pitchFamily="18" charset="0"/>
            </a:endParaRPr>
          </a:p>
        </p:txBody>
      </p:sp>
      <p:sp>
        <p:nvSpPr>
          <p:cNvPr id="156675" name="Rectangle 2">
            <a:extLst>
              <a:ext uri="{FF2B5EF4-FFF2-40B4-BE49-F238E27FC236}">
                <a16:creationId xmlns:a16="http://schemas.microsoft.com/office/drawing/2014/main" id="{DBE3F616-377A-4393-9F02-287285E02A33}"/>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C682FE68-026E-4D64-ACA9-90978CF26E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56B4D174-7712-4CB1-A41E-3E47996C66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090860-9AF5-424D-A333-7DC8522BDD90}" type="slidenum">
              <a:rPr lang="en-US" altLang="en-US">
                <a:latin typeface="Times New Roman" panose="02020603050405020304" pitchFamily="18" charset="0"/>
              </a:rPr>
              <a:pPr/>
              <a:t>74</a:t>
            </a:fld>
            <a:endParaRPr lang="en-US" altLang="en-US">
              <a:latin typeface="Times New Roman" panose="02020603050405020304" pitchFamily="18" charset="0"/>
            </a:endParaRPr>
          </a:p>
        </p:txBody>
      </p:sp>
      <p:sp>
        <p:nvSpPr>
          <p:cNvPr id="157699" name="Rectangle 2">
            <a:extLst>
              <a:ext uri="{FF2B5EF4-FFF2-40B4-BE49-F238E27FC236}">
                <a16:creationId xmlns:a16="http://schemas.microsoft.com/office/drawing/2014/main" id="{D34CB649-2117-4081-91C0-CE968BFCFCC4}"/>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1E59B376-3E44-42AB-A505-B2EEEB362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C5866CDD-4811-42A2-B280-A13D1C6C07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75CAD1E-1E22-4637-B2E6-50F21264D3FA}" type="slidenum">
              <a:rPr lang="en-US" altLang="en-US">
                <a:latin typeface="Times New Roman" panose="02020603050405020304" pitchFamily="18" charset="0"/>
              </a:rPr>
              <a:pPr/>
              <a:t>75</a:t>
            </a:fld>
            <a:endParaRPr lang="en-US" altLang="en-US">
              <a:latin typeface="Times New Roman" panose="02020603050405020304" pitchFamily="18" charset="0"/>
            </a:endParaRPr>
          </a:p>
        </p:txBody>
      </p:sp>
      <p:sp>
        <p:nvSpPr>
          <p:cNvPr id="158723" name="Rectangle 2">
            <a:extLst>
              <a:ext uri="{FF2B5EF4-FFF2-40B4-BE49-F238E27FC236}">
                <a16:creationId xmlns:a16="http://schemas.microsoft.com/office/drawing/2014/main" id="{C26A336E-B0A4-4355-9177-376B2811343F}"/>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A2DC4382-E997-4207-A545-B2CB280F0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93E4F0CE-D923-4137-8356-335CED0DAB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6658769-8F6C-489F-90D1-9CC8B1660090}" type="slidenum">
              <a:rPr lang="en-US" altLang="en-US">
                <a:latin typeface="Times New Roman" panose="02020603050405020304" pitchFamily="18" charset="0"/>
              </a:rPr>
              <a:pPr/>
              <a:t>76</a:t>
            </a:fld>
            <a:endParaRPr lang="en-US" altLang="en-US">
              <a:latin typeface="Times New Roman" panose="02020603050405020304" pitchFamily="18" charset="0"/>
            </a:endParaRPr>
          </a:p>
        </p:txBody>
      </p:sp>
      <p:sp>
        <p:nvSpPr>
          <p:cNvPr id="159747" name="Rectangle 2">
            <a:extLst>
              <a:ext uri="{FF2B5EF4-FFF2-40B4-BE49-F238E27FC236}">
                <a16:creationId xmlns:a16="http://schemas.microsoft.com/office/drawing/2014/main" id="{60738C59-F0E4-448F-A9D3-AD8236E66B50}"/>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976268BD-A21D-4A9C-83D9-F6E58693A9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412E0F5-3DB3-4276-9E28-E97E37598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7D0DB0-2893-40A2-A92B-B204CAA7AA0A}"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97283" name="Rectangle 2">
            <a:extLst>
              <a:ext uri="{FF2B5EF4-FFF2-40B4-BE49-F238E27FC236}">
                <a16:creationId xmlns:a16="http://schemas.microsoft.com/office/drawing/2014/main" id="{76849717-E504-4367-AE73-45E19248425F}"/>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7A02F3-4A7A-4C49-8E28-03B39609B5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590FCDA9-D6D2-4A25-9451-9A1C9532C5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BE8513-7EE7-473B-AF73-11B00E2FA16E}" type="slidenum">
              <a:rPr lang="en-US" altLang="en-US">
                <a:latin typeface="Times New Roman" panose="02020603050405020304" pitchFamily="18" charset="0"/>
              </a:rPr>
              <a:pPr/>
              <a:t>77</a:t>
            </a:fld>
            <a:endParaRPr lang="en-US" altLang="en-US">
              <a:latin typeface="Times New Roman" panose="02020603050405020304" pitchFamily="18" charset="0"/>
            </a:endParaRPr>
          </a:p>
        </p:txBody>
      </p:sp>
      <p:sp>
        <p:nvSpPr>
          <p:cNvPr id="160771" name="Rectangle 2">
            <a:extLst>
              <a:ext uri="{FF2B5EF4-FFF2-40B4-BE49-F238E27FC236}">
                <a16:creationId xmlns:a16="http://schemas.microsoft.com/office/drawing/2014/main" id="{8907C65B-75F9-4EFC-95B6-AD05FDE781EB}"/>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54E0E54F-40AD-446E-881F-0326A4A41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1837ECB5-7162-4CEC-A47D-E4BE9B6BEC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9FEF30-9510-4C58-8BDC-945E5163F881}" type="slidenum">
              <a:rPr lang="en-US" altLang="en-US">
                <a:latin typeface="Times New Roman" panose="02020603050405020304" pitchFamily="18" charset="0"/>
              </a:rPr>
              <a:pPr/>
              <a:t>78</a:t>
            </a:fld>
            <a:endParaRPr lang="en-US" altLang="en-US">
              <a:latin typeface="Times New Roman" panose="02020603050405020304" pitchFamily="18" charset="0"/>
            </a:endParaRPr>
          </a:p>
        </p:txBody>
      </p:sp>
      <p:sp>
        <p:nvSpPr>
          <p:cNvPr id="161795" name="Rectangle 2">
            <a:extLst>
              <a:ext uri="{FF2B5EF4-FFF2-40B4-BE49-F238E27FC236}">
                <a16:creationId xmlns:a16="http://schemas.microsoft.com/office/drawing/2014/main" id="{07995171-3EE2-4E73-8490-2043FAF0F70A}"/>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8C7CE5D7-69FE-4842-BF55-75D2A5D5EA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9D6C97B1-3832-4F66-B910-70D74BAE3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3FEAB0-D0B8-4413-8091-47B30D592B6D}" type="slidenum">
              <a:rPr lang="en-US" altLang="en-US">
                <a:latin typeface="Times New Roman" panose="02020603050405020304" pitchFamily="18" charset="0"/>
              </a:rPr>
              <a:pPr/>
              <a:t>79</a:t>
            </a:fld>
            <a:endParaRPr lang="en-US" altLang="en-US">
              <a:latin typeface="Times New Roman" panose="02020603050405020304" pitchFamily="18" charset="0"/>
            </a:endParaRPr>
          </a:p>
        </p:txBody>
      </p:sp>
      <p:sp>
        <p:nvSpPr>
          <p:cNvPr id="162819" name="Rectangle 2">
            <a:extLst>
              <a:ext uri="{FF2B5EF4-FFF2-40B4-BE49-F238E27FC236}">
                <a16:creationId xmlns:a16="http://schemas.microsoft.com/office/drawing/2014/main" id="{0CEA0066-5027-4471-91EA-9985ABD18916}"/>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47BEC658-299A-49A8-97E6-0EB7A45AE7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B5D1975B-F866-4C46-9280-F72E2CB24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A1AAD5-B1CB-4150-8FBD-59C5EEEBE590}" type="slidenum">
              <a:rPr lang="en-US" altLang="en-US">
                <a:latin typeface="Times New Roman" panose="02020603050405020304" pitchFamily="18" charset="0"/>
              </a:rPr>
              <a:pPr/>
              <a:t>80</a:t>
            </a:fld>
            <a:endParaRPr lang="en-US" altLang="en-US">
              <a:latin typeface="Times New Roman" panose="02020603050405020304" pitchFamily="18" charset="0"/>
            </a:endParaRPr>
          </a:p>
        </p:txBody>
      </p:sp>
      <p:sp>
        <p:nvSpPr>
          <p:cNvPr id="163843" name="Rectangle 2">
            <a:extLst>
              <a:ext uri="{FF2B5EF4-FFF2-40B4-BE49-F238E27FC236}">
                <a16:creationId xmlns:a16="http://schemas.microsoft.com/office/drawing/2014/main" id="{CD0501A9-BE48-4120-9C77-F88180A38FF6}"/>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7DD218C6-639C-4E06-B2EF-B8F6E1A0A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E45A9722-F4BC-45A6-9014-F76DB9CBCF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FA84A1-1FEE-4467-9D36-F04EF63A92D2}" type="slidenum">
              <a:rPr lang="en-US" altLang="en-US">
                <a:latin typeface="Times New Roman" panose="02020603050405020304" pitchFamily="18" charset="0"/>
              </a:rPr>
              <a:pPr/>
              <a:t>81</a:t>
            </a:fld>
            <a:endParaRPr lang="en-US" altLang="en-US">
              <a:latin typeface="Times New Roman" panose="02020603050405020304" pitchFamily="18" charset="0"/>
            </a:endParaRPr>
          </a:p>
        </p:txBody>
      </p:sp>
      <p:sp>
        <p:nvSpPr>
          <p:cNvPr id="164867" name="Rectangle 2">
            <a:extLst>
              <a:ext uri="{FF2B5EF4-FFF2-40B4-BE49-F238E27FC236}">
                <a16:creationId xmlns:a16="http://schemas.microsoft.com/office/drawing/2014/main" id="{1B7CE1BA-7068-4A1D-A07E-04E7B13B5703}"/>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34D636C2-C7FC-470A-9494-50E3661E34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24D3D8AE-4DAC-4DEE-AA5C-7B9D62ADCA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2644C32-2110-4DA3-B36E-B20BD12B7688}" type="slidenum">
              <a:rPr lang="en-US" altLang="en-US">
                <a:latin typeface="Times New Roman" panose="02020603050405020304" pitchFamily="18" charset="0"/>
              </a:rPr>
              <a:pPr/>
              <a:t>82</a:t>
            </a:fld>
            <a:endParaRPr lang="en-US" altLang="en-US">
              <a:latin typeface="Times New Roman" panose="02020603050405020304" pitchFamily="18" charset="0"/>
            </a:endParaRPr>
          </a:p>
        </p:txBody>
      </p:sp>
      <p:sp>
        <p:nvSpPr>
          <p:cNvPr id="165891" name="Rectangle 2">
            <a:extLst>
              <a:ext uri="{FF2B5EF4-FFF2-40B4-BE49-F238E27FC236}">
                <a16:creationId xmlns:a16="http://schemas.microsoft.com/office/drawing/2014/main" id="{4CF9635B-E972-4ADB-922D-5E8C0E1E473E}"/>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DF851186-E4D7-4063-9EAE-A010C389FE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6D552B07-256F-4CF9-951E-BED33D96D4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C3FC6E-E384-4B81-AA25-F632E1589562}" type="slidenum">
              <a:rPr lang="en-US" altLang="en-US">
                <a:latin typeface="Times New Roman" panose="02020603050405020304" pitchFamily="18" charset="0"/>
              </a:rPr>
              <a:pPr/>
              <a:t>83</a:t>
            </a:fld>
            <a:endParaRPr lang="en-US" altLang="en-US">
              <a:latin typeface="Times New Roman" panose="02020603050405020304" pitchFamily="18" charset="0"/>
            </a:endParaRPr>
          </a:p>
        </p:txBody>
      </p:sp>
      <p:sp>
        <p:nvSpPr>
          <p:cNvPr id="166915" name="Rectangle 2">
            <a:extLst>
              <a:ext uri="{FF2B5EF4-FFF2-40B4-BE49-F238E27FC236}">
                <a16:creationId xmlns:a16="http://schemas.microsoft.com/office/drawing/2014/main" id="{91E88685-55B4-4474-96D2-B0B47E63BBAD}"/>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71C63F73-047C-46CA-A5C8-6B22C38F4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08E7E262-8EBF-413C-9234-CC065C7AF1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FFE3F1-2A37-4DDB-9015-6B1A489622A6}" type="slidenum">
              <a:rPr lang="en-US" altLang="en-US">
                <a:latin typeface="Times New Roman" panose="02020603050405020304" pitchFamily="18" charset="0"/>
              </a:rPr>
              <a:pPr/>
              <a:t>84</a:t>
            </a:fld>
            <a:endParaRPr lang="en-US" altLang="en-US">
              <a:latin typeface="Times New Roman" panose="02020603050405020304" pitchFamily="18" charset="0"/>
            </a:endParaRPr>
          </a:p>
        </p:txBody>
      </p:sp>
      <p:sp>
        <p:nvSpPr>
          <p:cNvPr id="167939" name="Rectangle 2">
            <a:extLst>
              <a:ext uri="{FF2B5EF4-FFF2-40B4-BE49-F238E27FC236}">
                <a16:creationId xmlns:a16="http://schemas.microsoft.com/office/drawing/2014/main" id="{1CA3503E-2100-4841-8172-91A48E62958E}"/>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22017BA5-0BDF-40DF-95A5-92B8BA34EC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36A2E6F0-7B4E-4BB4-8DB7-B5394FE970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5EF551-EF8F-46DA-A89F-7791386C4B4D}" type="slidenum">
              <a:rPr lang="en-US" altLang="en-US">
                <a:latin typeface="Times New Roman" panose="02020603050405020304" pitchFamily="18" charset="0"/>
              </a:rPr>
              <a:pPr/>
              <a:t>85</a:t>
            </a:fld>
            <a:endParaRPr lang="en-US" altLang="en-US">
              <a:latin typeface="Times New Roman" panose="02020603050405020304" pitchFamily="18" charset="0"/>
            </a:endParaRPr>
          </a:p>
        </p:txBody>
      </p:sp>
      <p:sp>
        <p:nvSpPr>
          <p:cNvPr id="168963" name="Rectangle 2">
            <a:extLst>
              <a:ext uri="{FF2B5EF4-FFF2-40B4-BE49-F238E27FC236}">
                <a16:creationId xmlns:a16="http://schemas.microsoft.com/office/drawing/2014/main" id="{AF9BF14E-5289-4565-8CAE-65B31752767E}"/>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27E7C323-6FDB-491B-A617-3A92C1757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C0BEDB21-9A7F-45C8-BE9F-43E404991A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3CA6C3-4E4A-4280-9B61-3AC42C0B926C}" type="slidenum">
              <a:rPr lang="en-US" altLang="en-US">
                <a:latin typeface="Times New Roman" panose="02020603050405020304" pitchFamily="18" charset="0"/>
              </a:rPr>
              <a:pPr/>
              <a:t>86</a:t>
            </a:fld>
            <a:endParaRPr lang="en-US" altLang="en-US">
              <a:latin typeface="Times New Roman" panose="02020603050405020304" pitchFamily="18" charset="0"/>
            </a:endParaRPr>
          </a:p>
        </p:txBody>
      </p:sp>
      <p:sp>
        <p:nvSpPr>
          <p:cNvPr id="169987" name="Rectangle 2">
            <a:extLst>
              <a:ext uri="{FF2B5EF4-FFF2-40B4-BE49-F238E27FC236}">
                <a16:creationId xmlns:a16="http://schemas.microsoft.com/office/drawing/2014/main" id="{E5E2401C-DC3B-4423-9600-C48ABE98CC42}"/>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A230136D-417F-43C6-B047-6351301C5B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CABBBA32-327C-4520-BB88-E93BCE413C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8553D4C-F3A2-40EC-A353-CAF60F6FAB16}"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98307" name="Rectangle 2">
            <a:extLst>
              <a:ext uri="{FF2B5EF4-FFF2-40B4-BE49-F238E27FC236}">
                <a16:creationId xmlns:a16="http://schemas.microsoft.com/office/drawing/2014/main" id="{D77ED832-6662-429B-8811-E6909535F8F2}"/>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01340DBE-8380-4A63-8CC7-AB75088D56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32FEA61-84E0-4F6E-A5DE-438DD3F1B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98E264-0F87-448A-8621-D998F18CE072}"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99331" name="Rectangle 2">
            <a:extLst>
              <a:ext uri="{FF2B5EF4-FFF2-40B4-BE49-F238E27FC236}">
                <a16:creationId xmlns:a16="http://schemas.microsoft.com/office/drawing/2014/main" id="{70867D87-173B-443F-8109-C247DF510552}"/>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72E0E792-E4EE-44D7-9914-9DC91BCBD3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C44BEB4D-82F3-449B-9712-6972E5687F85}"/>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E0E599D3-2632-4086-9DB8-1FF08C8761A4}"/>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F5A3F07A-60C1-42E9-9126-114FEC618D60}"/>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19BEE85B-DDF0-428C-949C-A06BBCB8B914}"/>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2BAA5E16-6E79-4015-B59F-188FC3166972}"/>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7499CD96-98CE-4281-8965-5FF9F04FA364}"/>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3F6C5EC6-B569-4B47-BBFE-7A4326270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153856F-DB42-4573-9C9E-EEACB7D61BC9}"/>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46319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950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97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969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01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21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925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552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44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40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781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no_3">
            <a:extLst>
              <a:ext uri="{FF2B5EF4-FFF2-40B4-BE49-F238E27FC236}">
                <a16:creationId xmlns:a16="http://schemas.microsoft.com/office/drawing/2014/main" id="{232881E8-BA9B-47D1-8183-4E80DA2D52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a:extLst>
              <a:ext uri="{FF2B5EF4-FFF2-40B4-BE49-F238E27FC236}">
                <a16:creationId xmlns:a16="http://schemas.microsoft.com/office/drawing/2014/main" id="{7B2B01F9-D51F-41E8-9F71-322BE12131C3}"/>
              </a:ext>
            </a:extLst>
          </p:cNvPr>
          <p:cNvSpPr>
            <a:spLocks noGrp="1" noChangeArrowheads="1"/>
          </p:cNvSpPr>
          <p:nvPr>
            <p:ph type="title"/>
          </p:nvPr>
        </p:nvSpPr>
        <p:spPr bwMode="auto">
          <a:xfrm>
            <a:off x="457200" y="242645"/>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52" name="Rectangle 4">
            <a:extLst>
              <a:ext uri="{FF2B5EF4-FFF2-40B4-BE49-F238E27FC236}">
                <a16:creationId xmlns:a16="http://schemas.microsoft.com/office/drawing/2014/main" id="{E5B6698D-C7F4-42D4-A599-0CA3674437D8}"/>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C07C8C63-9073-4440-8E29-7538D3703988}"/>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3DC0DDF2-EDD9-4546-941A-8819EECEA039}"/>
              </a:ext>
            </a:extLst>
          </p:cNvPr>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a:extLst>
              <a:ext uri="{FF2B5EF4-FFF2-40B4-BE49-F238E27FC236}">
                <a16:creationId xmlns:a16="http://schemas.microsoft.com/office/drawing/2014/main" id="{DCF44F51-AC2C-44E8-8762-844722B49C42}"/>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511A7E9F-2DA0-447A-A945-F78748D7C56C}"/>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7C185E49-346F-4CDE-8D31-F91EE49B8821}"/>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10.</a:t>
            </a:r>
            <a:fld id="{ECA12CDF-10CC-4639-A492-60524225D2DA}"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ECA43D40-3BCA-4CC4-BCE0-2B11E77433DE}"/>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5BEB558B-1A8D-402E-B9D6-E8D44771E9FA}"/>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2060" name="Picture 12" descr="dino_6">
            <a:extLst>
              <a:ext uri="{FF2B5EF4-FFF2-40B4-BE49-F238E27FC236}">
                <a16:creationId xmlns:a16="http://schemas.microsoft.com/office/drawing/2014/main" id="{35644D38-C2D4-4B99-9159-387D141CE86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9"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3BCD139-3A6D-4B81-8226-0503E6A6358F}"/>
              </a:ext>
            </a:extLst>
          </p:cNvPr>
          <p:cNvSpPr>
            <a:spLocks noGrp="1" noChangeArrowheads="1"/>
          </p:cNvSpPr>
          <p:nvPr>
            <p:ph type="ctrTitle"/>
          </p:nvPr>
        </p:nvSpPr>
        <p:spPr>
          <a:xfrm>
            <a:off x="685800" y="806450"/>
            <a:ext cx="7772400" cy="2127250"/>
          </a:xfrm>
        </p:spPr>
        <p:txBody>
          <a:bodyPr/>
          <a:lstStyle/>
          <a:p>
            <a:pPr xmlns:a="http://schemas.openxmlformats.org/drawingml/2006/main" eaLnBrk="1" hangingPunct="1"/>
            <a:r xmlns:a="http://schemas.openxmlformats.org/drawingml/2006/main">
              <a:rPr lang="es" altLang="en-US"/>
              <a:t>Capítulo 10: Memoria virtual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F69F4A5-E6CB-4B0B-8299-F4A8C1CEFAA5}"/>
              </a:ext>
            </a:extLst>
          </p:cNvPr>
          <p:cNvSpPr>
            <a:spLocks noGrp="1" noChangeArrowheads="1"/>
          </p:cNvSpPr>
          <p:nvPr>
            <p:ph type="title"/>
          </p:nvPr>
        </p:nvSpPr>
        <p:spPr>
          <a:xfrm>
            <a:off x="457200" y="237382"/>
            <a:ext cx="8229600" cy="576262"/>
          </a:xfrm>
        </p:spPr>
        <p:txBody>
          <a:bodyPr/>
          <a:lstStyle/>
          <a:p>
            <a:pPr xmlns:a="http://schemas.openxmlformats.org/drawingml/2006/main" eaLnBrk="1" hangingPunct="1"/>
            <a:r xmlns:a="http://schemas.openxmlformats.org/drawingml/2006/main">
              <a:rPr lang="es" altLang="en-US" dirty="0"/>
              <a:t>Paginación por demanda</a:t>
            </a:r>
          </a:p>
        </p:txBody>
      </p:sp>
      <p:sp>
        <p:nvSpPr>
          <p:cNvPr id="13315" name="Rectangle 3">
            <a:extLst>
              <a:ext uri="{FF2B5EF4-FFF2-40B4-BE49-F238E27FC236}">
                <a16:creationId xmlns:a16="http://schemas.microsoft.com/office/drawing/2014/main" id="{FD2BC1A3-DFC6-4D60-B5FB-EA52511A2FA3}"/>
              </a:ext>
            </a:extLst>
          </p:cNvPr>
          <p:cNvSpPr>
            <a:spLocks noGrp="1" noChangeArrowheads="1"/>
          </p:cNvSpPr>
          <p:nvPr>
            <p:ph type="body" idx="1"/>
          </p:nvPr>
        </p:nvSpPr>
        <p:spPr>
          <a:xfrm>
            <a:off x="839756" y="1261355"/>
            <a:ext cx="7604158" cy="5097462"/>
          </a:xfrm>
        </p:spPr>
        <p:txBody>
          <a:bodyPr/>
          <a:lstStyle/>
          <a:p>
            <a:pPr xmlns:a="http://schemas.openxmlformats.org/drawingml/2006/main">
              <a:lnSpc>
                <a:spcPct val="90000"/>
              </a:lnSpc>
            </a:pPr>
            <a:r xmlns:a="http://schemas.openxmlformats.org/drawingml/2006/main">
              <a:rPr lang="es" altLang="en-US" dirty="0"/>
              <a:t>Podría traer todo el proceso a la memoria en el momento de la carga.</a:t>
            </a:r>
          </a:p>
          <a:p>
            <a:pPr xmlns:a="http://schemas.openxmlformats.org/drawingml/2006/main">
              <a:lnSpc>
                <a:spcPct val="90000"/>
              </a:lnSpc>
            </a:pPr>
            <a:r xmlns:a="http://schemas.openxmlformats.org/drawingml/2006/main">
              <a:rPr lang="es" altLang="en-US" dirty="0"/>
              <a:t>O traer una página a la memoria sólo cuando sea necesario</a:t>
            </a:r>
          </a:p>
          <a:p>
            <a:pPr xmlns:a="http://schemas.openxmlformats.org/drawingml/2006/main" lvl="1">
              <a:lnSpc>
                <a:spcPct val="90000"/>
              </a:lnSpc>
            </a:pPr>
            <a:r xmlns:a="http://schemas.openxmlformats.org/drawingml/2006/main">
              <a:rPr lang="es" altLang="en-US" dirty="0"/>
              <a:t>Se necesitan menos E/S, sin E/S innecesarias</a:t>
            </a:r>
          </a:p>
          <a:p>
            <a:pPr xmlns:a="http://schemas.openxmlformats.org/drawingml/2006/main" lvl="1">
              <a:lnSpc>
                <a:spcPct val="90000"/>
              </a:lnSpc>
            </a:pPr>
            <a:r xmlns:a="http://schemas.openxmlformats.org/drawingml/2006/main">
              <a:rPr lang="es" altLang="en-US" dirty="0"/>
              <a:t>Se necesita menos memoria</a:t>
            </a:r>
          </a:p>
          <a:p>
            <a:pPr xmlns:a="http://schemas.openxmlformats.org/drawingml/2006/main" lvl="1">
              <a:lnSpc>
                <a:spcPct val="90000"/>
              </a:lnSpc>
            </a:pPr>
            <a:r xmlns:a="http://schemas.openxmlformats.org/drawingml/2006/main">
              <a:rPr lang="es" altLang="en-US" dirty="0"/>
              <a:t>Respuesta más rápida</a:t>
            </a:r>
          </a:p>
          <a:p>
            <a:pPr xmlns:a="http://schemas.openxmlformats.org/drawingml/2006/main" lvl="1">
              <a:lnSpc>
                <a:spcPct val="90000"/>
              </a:lnSpc>
            </a:pPr>
            <a:r xmlns:a="http://schemas.openxmlformats.org/drawingml/2006/main">
              <a:rPr lang="es" altLang="en-US" dirty="0"/>
              <a:t>Más usuarios</a:t>
            </a:r>
          </a:p>
          <a:p>
            <a:pPr xmlns:a="http://schemas.openxmlformats.org/drawingml/2006/main">
              <a:lnSpc>
                <a:spcPct val="90000"/>
              </a:lnSpc>
            </a:pPr>
            <a:r xmlns:a="http://schemas.openxmlformats.org/drawingml/2006/main">
              <a:rPr lang="es" altLang="en-US" dirty="0"/>
              <a:t>Similar al sistema de paginación con intercambio (diagrama a la derecha)</a:t>
            </a:r>
          </a:p>
          <a:p>
            <a:pPr xmlns:a="http://schemas.openxmlformats.org/drawingml/2006/main">
              <a:lnSpc>
                <a:spcPct val="90000"/>
              </a:lnSpc>
            </a:pPr>
            <a:r xmlns:a="http://schemas.openxmlformats.org/drawingml/2006/main">
              <a:rPr lang="es" altLang="en-US" dirty="0"/>
              <a:t>Se necesita página </a:t>
            </a:r>
            <a:r xmlns:a="http://schemas.openxmlformats.org/drawingml/2006/main">
              <a:rPr lang="es" altLang="en-US" dirty="0">
                <a:sym typeface="Symbol" panose="05050102010706020507" pitchFamily="18" charset="2"/>
              </a:rPr>
              <a:t> referencia a ella</a:t>
            </a:r>
          </a:p>
          <a:p>
            <a:pPr xmlns:a="http://schemas.openxmlformats.org/drawingml/2006/main" lvl="1">
              <a:lnSpc>
                <a:spcPct val="90000"/>
              </a:lnSpc>
            </a:pPr>
            <a:r xmlns:a="http://schemas.openxmlformats.org/drawingml/2006/main">
              <a:rPr lang="es" altLang="en-US" dirty="0"/>
              <a:t>referencia no válida </a:t>
            </a:r>
            <a:r xmlns:a="http://schemas.openxmlformats.org/drawingml/2006/main">
              <a:rPr lang="es" altLang="en-US" dirty="0">
                <a:sym typeface="Symbol" panose="05050102010706020507" pitchFamily="18" charset="2"/>
              </a:rPr>
              <a:t> cancelar</a:t>
            </a:r>
          </a:p>
          <a:p>
            <a:pPr xmlns:a="http://schemas.openxmlformats.org/drawingml/2006/main" lvl="1">
              <a:lnSpc>
                <a:spcPct val="90000"/>
              </a:lnSpc>
            </a:pPr>
            <a:r xmlns:a="http://schemas.openxmlformats.org/drawingml/2006/main">
              <a:rPr lang="es" altLang="en-US" dirty="0">
                <a:sym typeface="Symbol" panose="05050102010706020507" pitchFamily="18" charset="2"/>
              </a:rPr>
              <a:t>no en memoria  traer a la memoria</a:t>
            </a:r>
          </a:p>
          <a:p>
            <a:pPr xmlns:a="http://schemas.openxmlformats.org/drawingml/2006/main">
              <a:lnSpc>
                <a:spcPct val="90000"/>
              </a:lnSpc>
            </a:pPr>
            <a:r xmlns:a="http://schemas.openxmlformats.org/drawingml/2006/main">
              <a:rPr lang="es" altLang="en-US" b="1" dirty="0">
                <a:solidFill>
                  <a:srgbClr val="006699"/>
                </a:solidFill>
                <a:latin typeface="+mj-lt"/>
                <a:sym typeface="Symbol" panose="05050102010706020507" pitchFamily="18" charset="2"/>
              </a:rPr>
              <a:t>Intercambiador diferido </a:t>
            </a:r>
            <a:r xmlns:a="http://schemas.openxmlformats.org/drawingml/2006/main">
              <a:rPr lang="es" altLang="en-US" dirty="0">
                <a:sym typeface="Symbol" panose="05050102010706020507" pitchFamily="18" charset="2"/>
              </a:rPr>
              <a:t>: nunca intercambia una página en la memoria a menos que sea necesaria</a:t>
            </a:r>
          </a:p>
          <a:p>
            <a:pPr xmlns:a="http://schemas.openxmlformats.org/drawingml/2006/main" lvl="1">
              <a:lnSpc>
                <a:spcPct val="90000"/>
              </a:lnSpc>
            </a:pPr>
            <a:r xmlns:a="http://schemas.openxmlformats.org/drawingml/2006/main">
              <a:rPr lang="es" altLang="en-US" dirty="0">
                <a:sym typeface="Symbol" panose="05050102010706020507" pitchFamily="18" charset="2"/>
              </a:rPr>
              <a:t>Swapper que se ocupa de páginas es un </a:t>
            </a:r>
            <a:r xmlns:a="http://schemas.openxmlformats.org/drawingml/2006/main">
              <a:rPr lang="es" altLang="en-US" b="1" dirty="0">
                <a:solidFill>
                  <a:srgbClr val="006699"/>
                </a:solidFill>
                <a:latin typeface="+mj-lt"/>
                <a:sym typeface="Symbol" panose="05050102010706020507" pitchFamily="18" charset="2"/>
              </a:rPr>
              <a:t>buscapersonas.</a:t>
            </a:r>
          </a:p>
          <a:p>
            <a:pPr lvl="1">
              <a:lnSpc>
                <a:spcPct val="90000"/>
              </a:lnSpc>
              <a:buFont typeface="Monotype Sorts" pitchFamily="-84" charset="2"/>
              <a:buNone/>
            </a:pPr>
            <a:endParaRPr lang="en-US" altLang="en-US" b="1" dirty="0">
              <a:solidFill>
                <a:srgbClr val="006699"/>
              </a:solidFill>
              <a:latin typeface="+mj-lt"/>
              <a:sym typeface="Symbol" panose="05050102010706020507"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C06DF40-C8BE-4D63-864C-842E26CBB173}"/>
              </a:ext>
            </a:extLst>
          </p:cNvPr>
          <p:cNvSpPr>
            <a:spLocks noGrp="1" noChangeArrowheads="1"/>
          </p:cNvSpPr>
          <p:nvPr>
            <p:ph type="title"/>
          </p:nvPr>
        </p:nvSpPr>
        <p:spPr>
          <a:xfrm>
            <a:off x="457200" y="237382"/>
            <a:ext cx="8229600" cy="576262"/>
          </a:xfrm>
        </p:spPr>
        <p:txBody>
          <a:bodyPr/>
          <a:lstStyle/>
          <a:p>
            <a:pPr xmlns:a="http://schemas.openxmlformats.org/drawingml/2006/main" eaLnBrk="1" hangingPunct="1"/>
            <a:r xmlns:a="http://schemas.openxmlformats.org/drawingml/2006/main">
              <a:rPr lang="es" altLang="en-US" dirty="0"/>
              <a:t>Paginación por demanda</a:t>
            </a:r>
          </a:p>
        </p:txBody>
      </p:sp>
      <p:sp>
        <p:nvSpPr>
          <p:cNvPr id="14339" name="Rectangle 3">
            <a:extLst>
              <a:ext uri="{FF2B5EF4-FFF2-40B4-BE49-F238E27FC236}">
                <a16:creationId xmlns:a16="http://schemas.microsoft.com/office/drawing/2014/main" id="{4FA26912-DDBD-4FE1-BFA7-E72BE4D7C085}"/>
              </a:ext>
            </a:extLst>
          </p:cNvPr>
          <p:cNvSpPr>
            <a:spLocks noGrp="1" noChangeArrowheads="1"/>
          </p:cNvSpPr>
          <p:nvPr>
            <p:ph type="body" idx="1"/>
          </p:nvPr>
        </p:nvSpPr>
        <p:spPr>
          <a:xfrm>
            <a:off x="839754" y="1303338"/>
            <a:ext cx="4049745" cy="5351462"/>
          </a:xfrm>
        </p:spPr>
        <p:txBody>
          <a:bodyPr/>
          <a:lstStyle/>
          <a:p>
            <a:pPr xmlns:a="http://schemas.openxmlformats.org/drawingml/2006/main">
              <a:lnSpc>
                <a:spcPct val="90000"/>
              </a:lnSpc>
            </a:pPr>
            <a:r xmlns:a="http://schemas.openxmlformats.org/drawingml/2006/main">
              <a:rPr lang="es" altLang="en-US" dirty="0"/>
              <a:t>Podría traer todo el proceso a la memoria en el momento de la carga.</a:t>
            </a:r>
          </a:p>
          <a:p>
            <a:pPr xmlns:a="http://schemas.openxmlformats.org/drawingml/2006/main">
              <a:lnSpc>
                <a:spcPct val="90000"/>
              </a:lnSpc>
            </a:pPr>
            <a:r xmlns:a="http://schemas.openxmlformats.org/drawingml/2006/main">
              <a:rPr lang="es" altLang="en-US" dirty="0"/>
              <a:t>O traer una página a la memoria sólo cuando sea necesario</a:t>
            </a:r>
          </a:p>
          <a:p>
            <a:pPr xmlns:a="http://schemas.openxmlformats.org/drawingml/2006/main" lvl="1">
              <a:lnSpc>
                <a:spcPct val="90000"/>
              </a:lnSpc>
            </a:pPr>
            <a:r xmlns:a="http://schemas.openxmlformats.org/drawingml/2006/main">
              <a:rPr lang="es" altLang="en-US" dirty="0"/>
              <a:t>Se necesitan menos E/S, sin E/S innecesarias</a:t>
            </a:r>
          </a:p>
          <a:p>
            <a:pPr xmlns:a="http://schemas.openxmlformats.org/drawingml/2006/main" lvl="1">
              <a:lnSpc>
                <a:spcPct val="90000"/>
              </a:lnSpc>
            </a:pPr>
            <a:r xmlns:a="http://schemas.openxmlformats.org/drawingml/2006/main">
              <a:rPr lang="es" altLang="en-US" dirty="0"/>
              <a:t>Se necesita menos memoria</a:t>
            </a:r>
          </a:p>
          <a:p>
            <a:pPr xmlns:a="http://schemas.openxmlformats.org/drawingml/2006/main" lvl="1">
              <a:lnSpc>
                <a:spcPct val="90000"/>
              </a:lnSpc>
            </a:pPr>
            <a:r xmlns:a="http://schemas.openxmlformats.org/drawingml/2006/main">
              <a:rPr lang="es" altLang="en-US" dirty="0"/>
              <a:t>Respuesta más rápida</a:t>
            </a:r>
          </a:p>
          <a:p>
            <a:pPr xmlns:a="http://schemas.openxmlformats.org/drawingml/2006/main" lvl="1">
              <a:lnSpc>
                <a:spcPct val="90000"/>
              </a:lnSpc>
            </a:pPr>
            <a:r xmlns:a="http://schemas.openxmlformats.org/drawingml/2006/main">
              <a:rPr lang="es" altLang="en-US" dirty="0"/>
              <a:t>Más usuarios</a:t>
            </a:r>
          </a:p>
          <a:p>
            <a:pPr xmlns:a="http://schemas.openxmlformats.org/drawingml/2006/main">
              <a:lnSpc>
                <a:spcPct val="90000"/>
              </a:lnSpc>
            </a:pPr>
            <a:r xmlns:a="http://schemas.openxmlformats.org/drawingml/2006/main">
              <a:rPr lang="es" altLang="en-US" dirty="0"/>
              <a:t>Similar al sistema de paginación con intercambio (diagrama a la derecha)</a:t>
            </a:r>
          </a:p>
          <a:p>
            <a:pPr>
              <a:lnSpc>
                <a:spcPct val="90000"/>
              </a:lnSpc>
              <a:buFont typeface="Monotype Sorts" pitchFamily="-84" charset="2"/>
              <a:buNone/>
            </a:pPr>
            <a:endParaRPr lang="en-US" altLang="en-US" dirty="0">
              <a:sym typeface="Symbol" panose="05050102010706020507" pitchFamily="18" charset="2"/>
            </a:endParaRPr>
          </a:p>
        </p:txBody>
      </p:sp>
      <p:pic>
        <p:nvPicPr>
          <p:cNvPr id="14340" name="Picture 4" descr="9">
            <a:extLst>
              <a:ext uri="{FF2B5EF4-FFF2-40B4-BE49-F238E27FC236}">
                <a16:creationId xmlns:a16="http://schemas.microsoft.com/office/drawing/2014/main" id="{A3D70552-8B37-46D6-A4A0-489B357F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675" y="1701800"/>
            <a:ext cx="3878263"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264511C-9394-4FB0-8A88-DD12566F97BB}"/>
              </a:ext>
            </a:extLst>
          </p:cNvPr>
          <p:cNvSpPr>
            <a:spLocks noGrp="1"/>
          </p:cNvSpPr>
          <p:nvPr>
            <p:ph type="title"/>
          </p:nvPr>
        </p:nvSpPr>
        <p:spPr>
          <a:xfrm>
            <a:off x="457200" y="238937"/>
            <a:ext cx="8229600" cy="576262"/>
          </a:xfrm>
        </p:spPr>
        <p:txBody>
          <a:bodyPr/>
          <a:lstStyle/>
          <a:p>
            <a:r xmlns:a="http://schemas.openxmlformats.org/drawingml/2006/main">
              <a:rPr lang="es" altLang="en-US" dirty="0"/>
              <a:t>Conceptos básicos</a:t>
            </a:r>
          </a:p>
        </p:txBody>
      </p:sp>
      <p:sp>
        <p:nvSpPr>
          <p:cNvPr id="15363" name="Content Placeholder 2">
            <a:extLst>
              <a:ext uri="{FF2B5EF4-FFF2-40B4-BE49-F238E27FC236}">
                <a16:creationId xmlns:a16="http://schemas.microsoft.com/office/drawing/2014/main" id="{5F816111-C06D-4FA2-86A2-9368F11D4429}"/>
              </a:ext>
            </a:extLst>
          </p:cNvPr>
          <p:cNvSpPr>
            <a:spLocks noGrp="1"/>
          </p:cNvSpPr>
          <p:nvPr>
            <p:ph idx="1"/>
          </p:nvPr>
        </p:nvSpPr>
        <p:spPr>
          <a:xfrm>
            <a:off x="830426" y="1191243"/>
            <a:ext cx="7697755" cy="4530725"/>
          </a:xfrm>
        </p:spPr>
        <p:txBody>
          <a:bodyPr/>
          <a:lstStyle/>
          <a:p>
            <a:r xmlns:a="http://schemas.openxmlformats.org/drawingml/2006/main">
              <a:rPr lang="es" altLang="en-US" dirty="0"/>
              <a:t>Con el intercambio, el buscapersonas adivina qué páginas se utilizarán antes de volver a intercambiarlas.</a:t>
            </a:r>
          </a:p>
          <a:p>
            <a:r xmlns:a="http://schemas.openxmlformats.org/drawingml/2006/main">
              <a:rPr lang="es" altLang="en-US" dirty="0"/>
              <a:t>En cambio, el buscapersonas trae sólo esas páginas a la memoria.</a:t>
            </a:r>
          </a:p>
          <a:p>
            <a:r xmlns:a="http://schemas.openxmlformats.org/drawingml/2006/main">
              <a:rPr lang="es" altLang="en-US" dirty="0"/>
              <a:t>¿Cómo determinar ese conjunto de páginas?</a:t>
            </a:r>
          </a:p>
          <a:p>
            <a:pPr xmlns:a="http://schemas.openxmlformats.org/drawingml/2006/main" lvl="1"/>
            <a:r xmlns:a="http://schemas.openxmlformats.org/drawingml/2006/main">
              <a:rPr lang="es" altLang="en-US" dirty="0"/>
              <a:t>Necesita una nueva funcionalidad MMU para implementar la paginación de demanda</a:t>
            </a:r>
          </a:p>
          <a:p>
            <a:r xmlns:a="http://schemas.openxmlformats.org/drawingml/2006/main">
              <a:rPr lang="es" altLang="en-US" dirty="0"/>
              <a:t>Si las páginas necesarias ya son </a:t>
            </a:r>
            <a:r xmlns:a="http://schemas.openxmlformats.org/drawingml/2006/main">
              <a:rPr lang="es" altLang="en-US" b="1" dirty="0">
                <a:solidFill>
                  <a:srgbClr val="006699"/>
                </a:solidFill>
                <a:latin typeface="+mj-lt"/>
              </a:rPr>
              <a:t>memoria</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residente</a:t>
            </a:r>
          </a:p>
          <a:p>
            <a:pPr xmlns:a="http://schemas.openxmlformats.org/drawingml/2006/main" lvl="1"/>
            <a:r xmlns:a="http://schemas.openxmlformats.org/drawingml/2006/main">
              <a:rPr lang="es" altLang="en-US" dirty="0"/>
              <a:t>No hay diferencia con la paginación sin demanda</a:t>
            </a:r>
          </a:p>
          <a:p>
            <a:r xmlns:a="http://schemas.openxmlformats.org/drawingml/2006/main">
              <a:rPr lang="es" altLang="en-US" dirty="0"/>
              <a:t>Si la página es necesaria y no reside en la memoria</a:t>
            </a:r>
          </a:p>
          <a:p>
            <a:pPr xmlns:a="http://schemas.openxmlformats.org/drawingml/2006/main" lvl="1"/>
            <a:r xmlns:a="http://schemas.openxmlformats.org/drawingml/2006/main">
              <a:rPr lang="es" altLang="en-US" dirty="0"/>
              <a:t>Necesidad de detectar y cargar la página en la memoria desde el almacenamiento.</a:t>
            </a:r>
          </a:p>
          <a:p>
            <a:pPr xmlns:a="http://schemas.openxmlformats.org/drawingml/2006/main" lvl="2"/>
            <a:r xmlns:a="http://schemas.openxmlformats.org/drawingml/2006/main">
              <a:rPr lang="es" altLang="en-US" dirty="0"/>
              <a:t>Sin cambiar el comportamiento del programa</a:t>
            </a:r>
          </a:p>
          <a:p>
            <a:pPr xmlns:a="http://schemas.openxmlformats.org/drawingml/2006/main" lvl="2"/>
            <a:r xmlns:a="http://schemas.openxmlformats.org/drawingml/2006/main">
              <a:rPr lang="es" altLang="en-US" dirty="0"/>
              <a:t>Sin necesidad de que el programador cambie el código</a:t>
            </a:r>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D871474-8C29-4C4D-A06C-A16B6A83DC61}"/>
              </a:ext>
            </a:extLst>
          </p:cNvPr>
          <p:cNvSpPr>
            <a:spLocks noGrp="1" noChangeArrowheads="1"/>
          </p:cNvSpPr>
          <p:nvPr>
            <p:ph type="title"/>
          </p:nvPr>
        </p:nvSpPr>
        <p:spPr>
          <a:xfrm>
            <a:off x="457200" y="232199"/>
            <a:ext cx="8229600" cy="576262"/>
          </a:xfrm>
        </p:spPr>
        <p:txBody>
          <a:bodyPr/>
          <a:lstStyle/>
          <a:p>
            <a:pPr xmlns:a="http://schemas.openxmlformats.org/drawingml/2006/main" eaLnBrk="1" hangingPunct="1"/>
            <a:r xmlns:a="http://schemas.openxmlformats.org/drawingml/2006/main">
              <a:rPr lang="es" altLang="en-US" dirty="0"/>
              <a:t>Bit válido-inválido</a:t>
            </a:r>
          </a:p>
        </p:txBody>
      </p:sp>
      <p:sp>
        <p:nvSpPr>
          <p:cNvPr id="16387" name="Rectangle 3">
            <a:extLst>
              <a:ext uri="{FF2B5EF4-FFF2-40B4-BE49-F238E27FC236}">
                <a16:creationId xmlns:a16="http://schemas.microsoft.com/office/drawing/2014/main" id="{72DE0254-5503-4CC6-82D6-9AD27FDC1284}"/>
              </a:ext>
            </a:extLst>
          </p:cNvPr>
          <p:cNvSpPr>
            <a:spLocks noGrp="1" noChangeArrowheads="1"/>
          </p:cNvSpPr>
          <p:nvPr>
            <p:ph type="body" idx="1"/>
          </p:nvPr>
        </p:nvSpPr>
        <p:spPr>
          <a:xfrm>
            <a:off x="849086" y="1046163"/>
            <a:ext cx="7688424" cy="5472112"/>
          </a:xfrm>
        </p:spPr>
        <p:txBody>
          <a:bodyPr/>
          <a:lstStyle/>
          <a:p>
            <a:r xmlns:a="http://schemas.openxmlformats.org/drawingml/2006/main">
              <a:rPr lang="es" altLang="en-US" dirty="0"/>
              <a:t>Con cada entrada de la tabla de páginas se asocia un bit válido-inválido </a:t>
            </a:r>
            <a:br xmlns:a="http://schemas.openxmlformats.org/drawingml/2006/main">
              <a:rPr lang="en-US" altLang="en-US" dirty="0"/>
            </a:br>
            <a:r xmlns:a="http://schemas.openxmlformats.org/drawingml/2006/main">
              <a:rPr lang="es" altLang="en-US" dirty="0"/>
              <a:t>( </a:t>
            </a:r>
            <a:r xmlns:a="http://schemas.openxmlformats.org/drawingml/2006/main">
              <a:rPr lang="es" altLang="en-US" b="1" dirty="0">
                <a:solidFill>
                  <a:srgbClr val="FF0000"/>
                </a:solidFill>
              </a:rPr>
              <a:t>v</a:t>
            </a:r>
            <a:r xmlns:a="http://schemas.openxmlformats.org/drawingml/2006/main">
              <a:rPr lang="es" altLang="en-US" dirty="0"/>
              <a:t> </a:t>
            </a:r>
            <a:r xmlns:a="http://schemas.openxmlformats.org/drawingml/2006/main">
              <a:rPr lang="es" altLang="en-US" dirty="0">
                <a:sym typeface="Symbol" panose="05050102010706020507" pitchFamily="18" charset="2"/>
              </a:rPr>
              <a:t> en memoria – </a:t>
            </a:r>
            <a:r xmlns:a="http://schemas.openxmlformats.org/drawingml/2006/main">
              <a:rPr lang="es" altLang="en-US" b="1" dirty="0">
                <a:solidFill>
                  <a:srgbClr val="006699"/>
                </a:solidFill>
                <a:latin typeface="+mj-lt"/>
                <a:sym typeface="Symbol" panose="05050102010706020507" pitchFamily="18" charset="2"/>
              </a:rPr>
              <a:t>memoria</a:t>
            </a:r>
            <a:r xmlns:a="http://schemas.openxmlformats.org/drawingml/2006/main">
              <a:rPr lang="es" altLang="en-US" b="1" dirty="0">
                <a:solidFill>
                  <a:srgbClr val="3366FF"/>
                </a:solidFill>
                <a:sym typeface="Symbol" panose="05050102010706020507" pitchFamily="18" charset="2"/>
              </a:rPr>
              <a:t> </a:t>
            </a:r>
            <a:r xmlns:a="http://schemas.openxmlformats.org/drawingml/2006/main">
              <a:rPr lang="es" altLang="en-US" b="1" dirty="0">
                <a:solidFill>
                  <a:srgbClr val="006699"/>
                </a:solidFill>
                <a:latin typeface="+mj-lt"/>
                <a:sym typeface="Symbol" panose="05050102010706020507" pitchFamily="18" charset="2"/>
              </a:rPr>
              <a:t>residente </a:t>
            </a:r>
            <a:r xmlns:a="http://schemas.openxmlformats.org/drawingml/2006/main">
              <a:rPr lang="es" altLang="en-US" dirty="0">
                <a:sym typeface="Symbol" panose="05050102010706020507" pitchFamily="18" charset="2"/>
              </a:rPr>
              <a:t>,</a:t>
            </a:r>
            <a:r xmlns:a="http://schemas.openxmlformats.org/drawingml/2006/main">
              <a:rPr lang="es" altLang="en-US" dirty="0">
                <a:solidFill>
                  <a:srgbClr val="FF0000"/>
                </a:solidFill>
                <a:sym typeface="Symbol" panose="05050102010706020507" pitchFamily="18" charset="2"/>
              </a:rPr>
              <a:t> </a:t>
            </a:r>
            <a:r xmlns:a="http://schemas.openxmlformats.org/drawingml/2006/main">
              <a:rPr lang="es" altLang="en-US" b="1" dirty="0">
                <a:solidFill>
                  <a:srgbClr val="FF0000"/>
                </a:solidFill>
                <a:sym typeface="Symbol" panose="05050102010706020507" pitchFamily="18" charset="2"/>
              </a:rPr>
              <a:t>i </a:t>
            </a:r>
            <a:r xmlns:a="http://schemas.openxmlformats.org/drawingml/2006/main">
              <a:rPr lang="es" altLang="en-US" dirty="0">
                <a:sym typeface="Symbol" panose="05050102010706020507" pitchFamily="18" charset="2"/>
              </a:rPr>
              <a:t> no en memoria)</a:t>
            </a:r>
          </a:p>
          <a:p>
            <a:r xmlns:a="http://schemas.openxmlformats.org/drawingml/2006/main">
              <a:rPr lang="es" altLang="en-US" dirty="0">
                <a:sym typeface="Symbol" panose="05050102010706020507" pitchFamily="18" charset="2"/>
              </a:rPr>
              <a:t>El bit inicialmente válido-inválido se establece en </a:t>
            </a:r>
            <a:r xmlns:a="http://schemas.openxmlformats.org/drawingml/2006/main">
              <a:rPr lang="es" altLang="en-US" b="1" dirty="0">
                <a:solidFill>
                  <a:srgbClr val="FF0000"/>
                </a:solidFill>
                <a:sym typeface="Symbol" panose="05050102010706020507" pitchFamily="18" charset="2"/>
              </a:rPr>
              <a:t>i </a:t>
            </a:r>
            <a:r xmlns:a="http://schemas.openxmlformats.org/drawingml/2006/main">
              <a:rPr lang="es" altLang="en-US" dirty="0">
                <a:sym typeface="Symbol" panose="05050102010706020507" pitchFamily="18" charset="2"/>
              </a:rPr>
              <a:t>en todas las entradas</a:t>
            </a:r>
          </a:p>
          <a:p>
            <a:r xmlns:a="http://schemas.openxmlformats.org/drawingml/2006/main">
              <a:rPr lang="es" altLang="en-US" dirty="0">
                <a:sym typeface="Symbol" panose="05050102010706020507" pitchFamily="18" charset="2"/>
              </a:rPr>
              <a:t>Ejemplo de una instantánea de una tabla de páginas:</a:t>
            </a:r>
            <a:br xmlns:a="http://schemas.openxmlformats.org/drawingml/2006/main">
              <a:rPr lang="en-US" altLang="en-US"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endParaRPr xmlns:a="http://schemas.openxmlformats.org/drawingml/2006/main" lang="en-US" altLang="en-US" sz="800" dirty="0">
              <a:sym typeface="Symbol" panose="05050102010706020507" pitchFamily="18" charset="2"/>
            </a:endParaRPr>
          </a:p>
          <a:p>
            <a:r xmlns:a="http://schemas.openxmlformats.org/drawingml/2006/main">
              <a:rPr lang="es" altLang="en-US" dirty="0">
                <a:sym typeface="Symbol" panose="05050102010706020507" pitchFamily="18" charset="2"/>
              </a:rPr>
              <a:t>Durante la traducción de direcciones MMU, si el bit válido-inválido en la entrada de la tabla de páginas es </a:t>
            </a:r>
            <a:r xmlns:a="http://schemas.openxmlformats.org/drawingml/2006/main">
              <a:rPr lang="es" altLang="en-US" b="1" dirty="0">
                <a:solidFill>
                  <a:srgbClr val="FF0000"/>
                </a:solidFill>
                <a:sym typeface="Symbol" panose="05050102010706020507" pitchFamily="18" charset="2"/>
              </a:rPr>
              <a:t>i </a:t>
            </a:r>
            <a:r xmlns:a="http://schemas.openxmlformats.org/drawingml/2006/main">
              <a:rPr lang="es" altLang="en-US" dirty="0">
                <a:sym typeface="Symbol" panose="05050102010706020507" pitchFamily="18" charset="2"/>
              </a:rPr>
              <a:t> error de página</a:t>
            </a:r>
          </a:p>
        </p:txBody>
      </p:sp>
      <p:pic>
        <p:nvPicPr>
          <p:cNvPr id="16388" name="Picture 1">
            <a:extLst>
              <a:ext uri="{FF2B5EF4-FFF2-40B4-BE49-F238E27FC236}">
                <a16:creationId xmlns:a16="http://schemas.microsoft.com/office/drawing/2014/main" id="{6076F79C-4BBB-4218-90FB-18A6D83B8B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10897" y="2623263"/>
            <a:ext cx="2370138"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B154921-491D-443E-816A-3E1D64EAD983}"/>
              </a:ext>
            </a:extLst>
          </p:cNvPr>
          <p:cNvSpPr>
            <a:spLocks noGrp="1" noChangeArrowheads="1"/>
          </p:cNvSpPr>
          <p:nvPr>
            <p:ph type="title"/>
          </p:nvPr>
        </p:nvSpPr>
        <p:spPr>
          <a:xfrm>
            <a:off x="653143" y="344979"/>
            <a:ext cx="7884368" cy="501650"/>
          </a:xfrm>
        </p:spPr>
        <p:txBody>
          <a:bodyPr/>
          <a:lstStyle/>
          <a:p>
            <a:pPr xmlns:a="http://schemas.openxmlformats.org/drawingml/2006/main" eaLnBrk="1" hangingPunct="1"/>
            <a:r xmlns:a="http://schemas.openxmlformats.org/drawingml/2006/main">
              <a:rPr lang="es" altLang="en-US" sz="2400" dirty="0"/>
              <a:t>Tabla de páginas cuando algunas páginas no están </a:t>
            </a:r>
            <a:br xmlns:a="http://schemas.openxmlformats.org/drawingml/2006/main">
              <a:rPr lang="en-US" altLang="en-US" sz="2400" dirty="0"/>
            </a:br>
            <a:r xmlns:a="http://schemas.openxmlformats.org/drawingml/2006/main">
              <a:rPr lang="es" altLang="en-US" sz="2400" dirty="0"/>
              <a:t>en la memoria principal</a:t>
            </a:r>
          </a:p>
        </p:txBody>
      </p:sp>
      <p:pic>
        <p:nvPicPr>
          <p:cNvPr id="17411" name="Picture 2" descr="B:\os-book\os10-dir\Slides-WORK-area\Figures-dir\ch10\JPG-dir\10_04.jpg">
            <a:extLst>
              <a:ext uri="{FF2B5EF4-FFF2-40B4-BE49-F238E27FC236}">
                <a16:creationId xmlns:a16="http://schemas.microsoft.com/office/drawing/2014/main" id="{EE8B21A0-27D4-48EC-AA1E-673C6BCAF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1246188"/>
            <a:ext cx="4805362"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614AF0F-0564-40AA-8F76-6152AC6E0CC9}"/>
              </a:ext>
            </a:extLst>
          </p:cNvPr>
          <p:cNvSpPr>
            <a:spLocks noGrp="1" noChangeArrowheads="1"/>
          </p:cNvSpPr>
          <p:nvPr>
            <p:ph type="title"/>
          </p:nvPr>
        </p:nvSpPr>
        <p:spPr>
          <a:xfrm>
            <a:off x="457200" y="248268"/>
            <a:ext cx="8229600" cy="576262"/>
          </a:xfrm>
        </p:spPr>
        <p:txBody>
          <a:bodyPr/>
          <a:lstStyle/>
          <a:p>
            <a:pPr xmlns:a="http://schemas.openxmlformats.org/drawingml/2006/main" eaLnBrk="1" hangingPunct="1"/>
            <a:r xmlns:a="http://schemas.openxmlformats.org/drawingml/2006/main">
              <a:rPr lang="es" altLang="en-US" dirty="0"/>
              <a:t>Pasos para manejar el error de página</a:t>
            </a:r>
          </a:p>
        </p:txBody>
      </p:sp>
      <p:sp>
        <p:nvSpPr>
          <p:cNvPr id="18435" name="Rectangle 3">
            <a:extLst>
              <a:ext uri="{FF2B5EF4-FFF2-40B4-BE49-F238E27FC236}">
                <a16:creationId xmlns:a16="http://schemas.microsoft.com/office/drawing/2014/main" id="{663B1E5A-B195-422A-B1B4-080156B3A5F1}"/>
              </a:ext>
            </a:extLst>
          </p:cNvPr>
          <p:cNvSpPr>
            <a:spLocks noGrp="1" noChangeArrowheads="1"/>
          </p:cNvSpPr>
          <p:nvPr>
            <p:ph type="body" idx="1"/>
          </p:nvPr>
        </p:nvSpPr>
        <p:spPr>
          <a:xfrm>
            <a:off x="839755" y="1390261"/>
            <a:ext cx="7707086" cy="4010414"/>
          </a:xfrm>
        </p:spPr>
        <p:txBody>
          <a:bodyPr/>
          <a:lstStyle/>
          <a:p>
            <a:pPr xmlns:a="http://schemas.openxmlformats.org/drawingml/2006/main">
              <a:lnSpc>
                <a:spcPct val="90000"/>
              </a:lnSpc>
              <a:buFont typeface="+mj-lt"/>
              <a:buAutoNum type="arabicPeriod"/>
              <a:defRPr/>
            </a:pPr>
            <a:r xmlns:a="http://schemas.openxmlformats.org/drawingml/2006/main">
              <a:rPr lang="es" altLang="en-US" dirty="0"/>
              <a:t>Si hay una referencia a una página, la primera referencia a esa página se capturará en el sistema operativo.</a:t>
            </a:r>
          </a:p>
          <a:p>
            <a:pPr xmlns:a="http://schemas.openxmlformats.org/drawingml/2006/main" lvl="1">
              <a:lnSpc>
                <a:spcPct val="90000"/>
              </a:lnSpc>
              <a:defRPr/>
            </a:pPr>
            <a:r xmlns:a="http://schemas.openxmlformats.org/drawingml/2006/main">
              <a:rPr lang="es" altLang="en-US" dirty="0">
                <a:sym typeface="Symbol" pitchFamily="18" charset="2"/>
              </a:rPr>
              <a:t>Fallo de página</a:t>
            </a:r>
          </a:p>
          <a:p>
            <a:pPr xmlns:a="http://schemas.openxmlformats.org/drawingml/2006/main">
              <a:lnSpc>
                <a:spcPct val="90000"/>
              </a:lnSpc>
              <a:buFont typeface="Monotype Sorts" pitchFamily="-84" charset="2"/>
              <a:buAutoNum type="arabicPeriod"/>
              <a:defRPr/>
            </a:pPr>
            <a:r xmlns:a="http://schemas.openxmlformats.org/drawingml/2006/main">
              <a:rPr lang="es" altLang="en-US" dirty="0">
                <a:sym typeface="Symbol" pitchFamily="18" charset="2"/>
              </a:rPr>
              <a:t>El sistema operativo mira otra tabla para decidir:</a:t>
            </a:r>
          </a:p>
          <a:p>
            <a:pPr xmlns:a="http://schemas.openxmlformats.org/drawingml/2006/main" marL="798513" lvl="1" indent="-341313">
              <a:lnSpc>
                <a:spcPct val="90000"/>
              </a:lnSpc>
              <a:defRPr/>
            </a:pPr>
            <a:r xmlns:a="http://schemas.openxmlformats.org/drawingml/2006/main">
              <a:rPr lang="es" altLang="en-US" dirty="0"/>
              <a:t>Referencia no válida </a:t>
            </a:r>
            <a:r xmlns:a="http://schemas.openxmlformats.org/drawingml/2006/main">
              <a:rPr lang="es" altLang="en-US" dirty="0">
                <a:sym typeface="Symbol" pitchFamily="18" charset="2"/>
              </a:rPr>
              <a:t> cancelar</a:t>
            </a:r>
          </a:p>
          <a:p>
            <a:pPr xmlns:a="http://schemas.openxmlformats.org/drawingml/2006/main" marL="798513" lvl="1" indent="-341313">
              <a:lnSpc>
                <a:spcPct val="90000"/>
              </a:lnSpc>
              <a:defRPr/>
            </a:pPr>
            <a:r xmlns:a="http://schemas.openxmlformats.org/drawingml/2006/main">
              <a:rPr lang="es" altLang="en-US" dirty="0">
                <a:sym typeface="Symbol" pitchFamily="18" charset="2"/>
              </a:rPr>
              <a:t>Simplemente no en la memoria</a:t>
            </a:r>
          </a:p>
          <a:p>
            <a:pPr xmlns:a="http://schemas.openxmlformats.org/drawingml/2006/main">
              <a:lnSpc>
                <a:spcPct val="90000"/>
              </a:lnSpc>
              <a:buFont typeface="Monotype Sorts" pitchFamily="-84" charset="2"/>
              <a:buAutoNum type="arabicPeriod"/>
              <a:defRPr/>
            </a:pPr>
            <a:r xmlns:a="http://schemas.openxmlformats.org/drawingml/2006/main">
              <a:rPr lang="es" altLang="en-US" dirty="0">
                <a:sym typeface="Symbol" pitchFamily="18" charset="2"/>
              </a:rPr>
              <a:t>encontrar marco libre</a:t>
            </a:r>
          </a:p>
          <a:p>
            <a:pPr xmlns:a="http://schemas.openxmlformats.org/drawingml/2006/main">
              <a:lnSpc>
                <a:spcPct val="90000"/>
              </a:lnSpc>
              <a:buFont typeface="Monotype Sorts" pitchFamily="-84" charset="2"/>
              <a:buAutoNum type="arabicPeriod"/>
              <a:defRPr/>
            </a:pPr>
            <a:r xmlns:a="http://schemas.openxmlformats.org/drawingml/2006/main">
              <a:rPr lang="es" altLang="en-US" dirty="0">
                <a:sym typeface="Symbol" pitchFamily="18" charset="2"/>
              </a:rPr>
              <a:t>Intercambiar página en marco mediante operación de disco programada</a:t>
            </a:r>
          </a:p>
          <a:p>
            <a:pPr xmlns:a="http://schemas.openxmlformats.org/drawingml/2006/main">
              <a:lnSpc>
                <a:spcPct val="90000"/>
              </a:lnSpc>
              <a:buFont typeface="Monotype Sorts" pitchFamily="-84" charset="2"/>
              <a:buAutoNum type="arabicPeriod"/>
              <a:defRPr/>
            </a:pPr>
            <a:r xmlns:a="http://schemas.openxmlformats.org/drawingml/2006/main">
              <a:rPr lang="es" altLang="en-US" dirty="0">
                <a:sym typeface="Symbol" pitchFamily="18" charset="2"/>
              </a:rPr>
              <a:t>Restablecer tablas para indicar la página ahora en la memoria </a:t>
            </a:r>
            <a:br xmlns:a="http://schemas.openxmlformats.org/drawingml/2006/main">
              <a:rPr lang="en-US" altLang="en-US" dirty="0">
                <a:sym typeface="Symbol" pitchFamily="18" charset="2"/>
              </a:rPr>
            </a:br>
            <a:r xmlns:a="http://schemas.openxmlformats.org/drawingml/2006/main">
              <a:rPr lang="es" altLang="en-US" dirty="0">
                <a:sym typeface="Symbol" pitchFamily="18" charset="2"/>
              </a:rPr>
              <a:t>Establecer bit de validación = </a:t>
            </a:r>
            <a:r xmlns:a="http://schemas.openxmlformats.org/drawingml/2006/main">
              <a:rPr lang="es" altLang="en-US" b="1" dirty="0">
                <a:solidFill>
                  <a:srgbClr val="FF0000"/>
                </a:solidFill>
                <a:sym typeface="Symbol" pitchFamily="18" charset="2"/>
              </a:rPr>
              <a:t>v</a:t>
            </a:r>
            <a:endParaRPr xmlns:a="http://schemas.openxmlformats.org/drawingml/2006/main" lang="en-US" altLang="en-US" dirty="0">
              <a:sym typeface="Symbol" pitchFamily="18" charset="2"/>
            </a:endParaRPr>
          </a:p>
          <a:p>
            <a:pPr xmlns:a="http://schemas.openxmlformats.org/drawingml/2006/main">
              <a:lnSpc>
                <a:spcPct val="90000"/>
              </a:lnSpc>
              <a:buFont typeface="Monotype Sorts" pitchFamily="-84" charset="2"/>
              <a:buAutoNum type="arabicPeriod"/>
              <a:defRPr/>
            </a:pPr>
            <a:r xmlns:a="http://schemas.openxmlformats.org/drawingml/2006/main">
              <a:rPr lang="es" altLang="en-US" dirty="0">
                <a:sym typeface="Symbol" pitchFamily="18" charset="2"/>
              </a:rPr>
              <a:t>Reinicie la instrucción que causó el error de página.</a:t>
            </a:r>
          </a:p>
          <a:p>
            <a:pPr>
              <a:lnSpc>
                <a:spcPct val="90000"/>
              </a:lnSpc>
              <a:buFont typeface="Monotype Sorts" pitchFamily="-84" charset="2"/>
              <a:buNone/>
              <a:defRPr/>
            </a:pPr>
            <a:endParaRPr lang="en-US" altLang="en-US" dirty="0">
              <a:sym typeface="Symbol"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45744E8-6995-495D-B4E9-CB8155552BF9}"/>
              </a:ext>
            </a:extLst>
          </p:cNvPr>
          <p:cNvSpPr>
            <a:spLocks noGrp="1" noChangeArrowheads="1"/>
          </p:cNvSpPr>
          <p:nvPr>
            <p:ph type="title"/>
          </p:nvPr>
        </p:nvSpPr>
        <p:spPr>
          <a:xfrm>
            <a:off x="671804" y="244899"/>
            <a:ext cx="8515059" cy="576262"/>
          </a:xfrm>
        </p:spPr>
        <p:txBody>
          <a:bodyPr/>
          <a:lstStyle/>
          <a:p>
            <a:pPr xmlns:a="http://schemas.openxmlformats.org/drawingml/2006/main" eaLnBrk="1" hangingPunct="1"/>
            <a:r xmlns:a="http://schemas.openxmlformats.org/drawingml/2006/main">
              <a:rPr lang="es" altLang="en-US" dirty="0"/>
              <a:t>Pasos para manejar un error de página (cont.)</a:t>
            </a:r>
          </a:p>
        </p:txBody>
      </p:sp>
      <p:pic>
        <p:nvPicPr>
          <p:cNvPr id="19459" name="Picture 4" descr="9">
            <a:extLst>
              <a:ext uri="{FF2B5EF4-FFF2-40B4-BE49-F238E27FC236}">
                <a16:creationId xmlns:a16="http://schemas.microsoft.com/office/drawing/2014/main" id="{4C87B603-A2E7-4FAE-A0CB-D034C6085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1217613"/>
            <a:ext cx="5800725"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455FCDC-9CE5-4011-94EB-761285813292}"/>
              </a:ext>
            </a:extLst>
          </p:cNvPr>
          <p:cNvSpPr>
            <a:spLocks noGrp="1"/>
          </p:cNvSpPr>
          <p:nvPr>
            <p:ph type="title"/>
          </p:nvPr>
        </p:nvSpPr>
        <p:spPr>
          <a:xfrm>
            <a:off x="457200" y="238937"/>
            <a:ext cx="8229600" cy="576262"/>
          </a:xfrm>
        </p:spPr>
        <p:txBody>
          <a:bodyPr/>
          <a:lstStyle/>
          <a:p>
            <a:r xmlns:a="http://schemas.openxmlformats.org/drawingml/2006/main">
              <a:rPr lang="es" altLang="en-US" dirty="0"/>
              <a:t>Aspectos de la paginación de demanda</a:t>
            </a:r>
          </a:p>
        </p:txBody>
      </p:sp>
      <p:sp>
        <p:nvSpPr>
          <p:cNvPr id="20483" name="Content Placeholder 2">
            <a:extLst>
              <a:ext uri="{FF2B5EF4-FFF2-40B4-BE49-F238E27FC236}">
                <a16:creationId xmlns:a16="http://schemas.microsoft.com/office/drawing/2014/main" id="{AAD11580-A239-44B3-BA48-43549630E239}"/>
              </a:ext>
            </a:extLst>
          </p:cNvPr>
          <p:cNvSpPr>
            <a:spLocks noGrp="1"/>
          </p:cNvSpPr>
          <p:nvPr>
            <p:ph idx="1"/>
          </p:nvPr>
        </p:nvSpPr>
        <p:spPr>
          <a:xfrm>
            <a:off x="858416" y="1239708"/>
            <a:ext cx="7651102" cy="4887912"/>
          </a:xfrm>
        </p:spPr>
        <p:txBody>
          <a:bodyPr/>
          <a:lstStyle/>
          <a:p>
            <a:r xmlns:a="http://schemas.openxmlformats.org/drawingml/2006/main">
              <a:rPr lang="es" altLang="en-US" dirty="0"/>
              <a:t>Caso extremo: iniciar el proceso </a:t>
            </a:r>
            <a:r xmlns:a="http://schemas.openxmlformats.org/drawingml/2006/main">
              <a:rPr lang="es" altLang="en-US" i="1" dirty="0"/>
              <a:t>sin </a:t>
            </a:r>
            <a:r xmlns:a="http://schemas.openxmlformats.org/drawingml/2006/main">
              <a:rPr lang="es" altLang="en-US" dirty="0"/>
              <a:t>páginas en la memoria</a:t>
            </a:r>
          </a:p>
          <a:p>
            <a:pPr xmlns:a="http://schemas.openxmlformats.org/drawingml/2006/main" lvl="1"/>
            <a:r xmlns:a="http://schemas.openxmlformats.org/drawingml/2006/main">
              <a:rPr lang="es" altLang="en-US" dirty="0"/>
              <a:t>El sistema operativo establece el puntero de instrucción en la primera instrucción del proceso, no residente en la memoria -&gt; error de página</a:t>
            </a:r>
          </a:p>
          <a:p>
            <a:pPr xmlns:a="http://schemas.openxmlformats.org/drawingml/2006/main" lvl="1"/>
            <a:r xmlns:a="http://schemas.openxmlformats.org/drawingml/2006/main">
              <a:rPr lang="es" altLang="en-US" dirty="0"/>
              <a:t>Y para todas las demás páginas de proceso en el primer acceso</a:t>
            </a:r>
          </a:p>
          <a:p>
            <a:pPr xmlns:a="http://schemas.openxmlformats.org/drawingml/2006/main" lvl="1"/>
            <a:r xmlns:a="http://schemas.openxmlformats.org/drawingml/2006/main">
              <a:rPr lang="es" altLang="en-US" b="1" dirty="0">
                <a:solidFill>
                  <a:srgbClr val="006699"/>
                </a:solidFill>
                <a:latin typeface="+mj-lt"/>
              </a:rPr>
              <a:t>Paginación de demanda pura</a:t>
            </a:r>
          </a:p>
          <a:p>
            <a:r xmlns:a="http://schemas.openxmlformats.org/drawingml/2006/main">
              <a:rPr lang="es" altLang="en-US" dirty="0"/>
              <a:t>En realidad, una instrucción determinada podría acceder a varias páginas -&gt; errores de varias páginas</a:t>
            </a:r>
          </a:p>
          <a:p>
            <a:pPr xmlns:a="http://schemas.openxmlformats.org/drawingml/2006/main" lvl="1"/>
            <a:r xmlns:a="http://schemas.openxmlformats.org/drawingml/2006/main">
              <a:rPr lang="es" altLang="en-US" dirty="0"/>
              <a:t>Considere buscar y decodificar una instrucción que suma 2 números de la memoria y almacena el resultado en la memoria.</a:t>
            </a:r>
          </a:p>
          <a:p>
            <a:pPr xmlns:a="http://schemas.openxmlformats.org/drawingml/2006/main" lvl="1"/>
            <a:r xmlns:a="http://schemas.openxmlformats.org/drawingml/2006/main">
              <a:rPr lang="es" altLang="en-US" dirty="0"/>
              <a:t>El dolor disminuyó debido a </a:t>
            </a:r>
            <a:r xmlns:a="http://schemas.openxmlformats.org/drawingml/2006/main">
              <a:rPr lang="es" altLang="en-US" b="1" dirty="0">
                <a:solidFill>
                  <a:srgbClr val="006699"/>
                </a:solidFill>
                <a:latin typeface="+mj-lt"/>
              </a:rPr>
              <a:t>la localidad de referencia.</a:t>
            </a:r>
          </a:p>
          <a:p>
            <a:r xmlns:a="http://schemas.openxmlformats.org/drawingml/2006/main">
              <a:rPr lang="es" altLang="en-US" dirty="0"/>
              <a:t>Soporte de hardware necesario para paginación bajo demanda</a:t>
            </a:r>
          </a:p>
          <a:p>
            <a:pPr xmlns:a="http://schemas.openxmlformats.org/drawingml/2006/main" lvl="1"/>
            <a:r xmlns:a="http://schemas.openxmlformats.org/drawingml/2006/main">
              <a:rPr lang="es" altLang="en-US" dirty="0"/>
              <a:t>Tabla de páginas con bit válido/inválido</a:t>
            </a:r>
          </a:p>
          <a:p>
            <a:pPr xmlns:a="http://schemas.openxmlformats.org/drawingml/2006/main" lvl="1"/>
            <a:r xmlns:a="http://schemas.openxmlformats.org/drawingml/2006/main">
              <a:rPr lang="es" altLang="en-US" dirty="0"/>
              <a:t>Memoria secundaria (dispositivo de intercambio con </a:t>
            </a:r>
            <a:r xmlns:a="http://schemas.openxmlformats.org/drawingml/2006/main">
              <a:rPr lang="es" altLang="en-US" b="1" dirty="0">
                <a:solidFill>
                  <a:srgbClr val="006699"/>
                </a:solidFill>
                <a:latin typeface="+mj-lt"/>
              </a:rPr>
              <a:t>espacio de intercambio </a:t>
            </a:r>
            <a:r xmlns:a="http://schemas.openxmlformats.org/drawingml/2006/main">
              <a:rPr lang="es" altLang="en-US" dirty="0"/>
              <a:t>)</a:t>
            </a:r>
          </a:p>
          <a:p>
            <a:pPr xmlns:a="http://schemas.openxmlformats.org/drawingml/2006/main" lvl="1"/>
            <a:r xmlns:a="http://schemas.openxmlformats.org/drawingml/2006/main">
              <a:rPr lang="es" altLang="en-US" dirty="0"/>
              <a:t>Reinicio de instrucción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8DBC94B-798D-408F-B016-8235AA92A7FF}"/>
              </a:ext>
            </a:extLst>
          </p:cNvPr>
          <p:cNvSpPr>
            <a:spLocks noGrp="1" noChangeArrowheads="1"/>
          </p:cNvSpPr>
          <p:nvPr>
            <p:ph type="title"/>
          </p:nvPr>
        </p:nvSpPr>
        <p:spPr>
          <a:xfrm>
            <a:off x="457200" y="248268"/>
            <a:ext cx="8229600" cy="576262"/>
          </a:xfrm>
        </p:spPr>
        <p:txBody>
          <a:bodyPr/>
          <a:lstStyle/>
          <a:p>
            <a:pPr xmlns:a="http://schemas.openxmlformats.org/drawingml/2006/main" eaLnBrk="1" hangingPunct="1"/>
            <a:r xmlns:a="http://schemas.openxmlformats.org/drawingml/2006/main">
              <a:rPr lang="es" altLang="en-US" dirty="0"/>
              <a:t>Reinicio de instrucciones</a:t>
            </a:r>
          </a:p>
        </p:txBody>
      </p:sp>
      <p:sp>
        <p:nvSpPr>
          <p:cNvPr id="21507" name="Rectangle 3">
            <a:extLst>
              <a:ext uri="{FF2B5EF4-FFF2-40B4-BE49-F238E27FC236}">
                <a16:creationId xmlns:a16="http://schemas.microsoft.com/office/drawing/2014/main" id="{E09283A3-41F7-4BC9-BF2A-D4DB982A5EDC}"/>
              </a:ext>
            </a:extLst>
          </p:cNvPr>
          <p:cNvSpPr>
            <a:spLocks noGrp="1" noChangeArrowheads="1"/>
          </p:cNvSpPr>
          <p:nvPr>
            <p:ph type="body" idx="1"/>
          </p:nvPr>
        </p:nvSpPr>
        <p:spPr>
          <a:xfrm>
            <a:off x="858418" y="1399891"/>
            <a:ext cx="7432708" cy="4114800"/>
          </a:xfrm>
        </p:spPr>
        <p:txBody>
          <a:bodyPr/>
          <a:lstStyle/>
          <a:p>
            <a:r xmlns:a="http://schemas.openxmlformats.org/drawingml/2006/main">
              <a:rPr lang="es" altLang="en-US" dirty="0"/>
              <a:t>Considere una instrucción que podría acceder a varias ubicaciones diferentes.</a:t>
            </a:r>
          </a:p>
          <a:p>
            <a:pPr xmlns:a="http://schemas.openxmlformats.org/drawingml/2006/main" lvl="1">
              <a:lnSpc>
                <a:spcPct val="90000"/>
              </a:lnSpc>
            </a:pPr>
            <a:r xmlns:a="http://schemas.openxmlformats.org/drawingml/2006/main">
              <a:rPr lang="es" altLang="en-US" dirty="0">
                <a:sym typeface="Symbol" panose="05050102010706020507" pitchFamily="18" charset="2"/>
              </a:rPr>
              <a:t>movimiento de bloque</a:t>
            </a:r>
            <a:br xmlns:a="http://schemas.openxmlformats.org/drawingml/2006/main">
              <a:rPr lang="en-US" altLang="en-US"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br xmlns:a="http://schemas.openxmlformats.org/drawingml/2006/main">
              <a:rPr lang="en-US" altLang="en-US" sz="1600" dirty="0">
                <a:sym typeface="Symbol" panose="05050102010706020507" pitchFamily="18" charset="2"/>
              </a:rPr>
            </a:br>
            <a:endParaRPr xmlns:a="http://schemas.openxmlformats.org/drawingml/2006/main" lang="en-US" altLang="en-US" sz="1600" dirty="0">
              <a:sym typeface="Symbol" panose="05050102010706020507" pitchFamily="18" charset="2"/>
            </a:endParaRPr>
          </a:p>
          <a:p>
            <a:pPr lvl="1">
              <a:lnSpc>
                <a:spcPct val="90000"/>
              </a:lnSpc>
              <a:buFont typeface="Monotype Sorts" pitchFamily="-84" charset="2"/>
              <a:buNone/>
            </a:pPr>
            <a:endParaRPr lang="en-US" altLang="en-US" sz="1600" dirty="0">
              <a:sym typeface="Symbol" panose="05050102010706020507" pitchFamily="18" charset="2"/>
            </a:endParaRPr>
          </a:p>
          <a:p>
            <a:pPr lvl="1">
              <a:lnSpc>
                <a:spcPct val="90000"/>
              </a:lnSpc>
              <a:buFont typeface="Monotype Sorts" pitchFamily="-84" charset="2"/>
              <a:buNone/>
            </a:pPr>
            <a:endParaRPr lang="en-US" altLang="en-US" sz="1600" dirty="0">
              <a:sym typeface="Symbol" panose="05050102010706020507" pitchFamily="18" charset="2"/>
            </a:endParaRPr>
          </a:p>
          <a:p>
            <a:pPr lvl="1">
              <a:lnSpc>
                <a:spcPct val="90000"/>
              </a:lnSpc>
              <a:buFont typeface="Monotype Sorts" pitchFamily="-84" charset="2"/>
              <a:buNone/>
            </a:pPr>
            <a:endParaRPr lang="en-US" altLang="en-US" sz="1600" dirty="0">
              <a:sym typeface="Symbol" panose="05050102010706020507" pitchFamily="18" charset="2"/>
            </a:endParaRPr>
          </a:p>
          <a:p>
            <a:pPr xmlns:a="http://schemas.openxmlformats.org/drawingml/2006/main" lvl="1">
              <a:lnSpc>
                <a:spcPct val="90000"/>
              </a:lnSpc>
            </a:pPr>
            <a:r xmlns:a="http://schemas.openxmlformats.org/drawingml/2006/main">
              <a:rPr lang="es" altLang="en-US" dirty="0">
                <a:sym typeface="Symbol" panose="05050102010706020507" pitchFamily="18" charset="2"/>
              </a:rPr>
              <a:t>Ubicación de incremento/disminución automática</a:t>
            </a:r>
          </a:p>
          <a:p>
            <a:pPr xmlns:a="http://schemas.openxmlformats.org/drawingml/2006/main" lvl="1">
              <a:lnSpc>
                <a:spcPct val="90000"/>
              </a:lnSpc>
            </a:pPr>
            <a:r xmlns:a="http://schemas.openxmlformats.org/drawingml/2006/main">
              <a:rPr lang="es" altLang="en-US" dirty="0">
                <a:sym typeface="Symbol" panose="05050102010706020507" pitchFamily="18" charset="2"/>
              </a:rPr>
              <a:t>¿Reiniciar toda la operación?</a:t>
            </a:r>
          </a:p>
          <a:p>
            <a:pPr xmlns:a="http://schemas.openxmlformats.org/drawingml/2006/main" lvl="2">
              <a:lnSpc>
                <a:spcPct val="90000"/>
              </a:lnSpc>
            </a:pPr>
            <a:r xmlns:a="http://schemas.openxmlformats.org/drawingml/2006/main">
              <a:rPr lang="es" altLang="en-US" dirty="0">
                <a:sym typeface="Symbol" panose="05050102010706020507" pitchFamily="18" charset="2"/>
              </a:rPr>
              <a:t>¿Qué pasa si el origen y el destino se superponen?</a:t>
            </a:r>
          </a:p>
        </p:txBody>
      </p:sp>
      <p:pic>
        <p:nvPicPr>
          <p:cNvPr id="21508" name="Picture 2">
            <a:extLst>
              <a:ext uri="{FF2B5EF4-FFF2-40B4-BE49-F238E27FC236}">
                <a16:creationId xmlns:a16="http://schemas.microsoft.com/office/drawing/2014/main" id="{8E395989-C37C-4C8C-8157-9861CCB887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2813" y="2268538"/>
            <a:ext cx="1563687"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1A455AE-86AA-4EA2-9575-6B5ABC9901C2}"/>
              </a:ext>
            </a:extLst>
          </p:cNvPr>
          <p:cNvSpPr>
            <a:spLocks noGrp="1" noChangeArrowheads="1"/>
          </p:cNvSpPr>
          <p:nvPr>
            <p:ph type="title"/>
          </p:nvPr>
        </p:nvSpPr>
        <p:spPr>
          <a:xfrm>
            <a:off x="457200" y="238937"/>
            <a:ext cx="8229600" cy="576262"/>
          </a:xfrm>
        </p:spPr>
        <p:txBody>
          <a:bodyPr/>
          <a:lstStyle/>
          <a:p>
            <a:pPr xmlns:a="http://schemas.openxmlformats.org/drawingml/2006/main" eaLnBrk="1" hangingPunct="1"/>
            <a:r xmlns:a="http://schemas.openxmlformats.org/drawingml/2006/main">
              <a:rPr lang="es" altLang="en-US" dirty="0"/>
              <a:t>Lista de marco libre</a:t>
            </a:r>
          </a:p>
        </p:txBody>
      </p:sp>
      <p:sp>
        <p:nvSpPr>
          <p:cNvPr id="22531" name="Rectangle 3">
            <a:extLst>
              <a:ext uri="{FF2B5EF4-FFF2-40B4-BE49-F238E27FC236}">
                <a16:creationId xmlns:a16="http://schemas.microsoft.com/office/drawing/2014/main" id="{C1D3A033-F636-4DD5-B0D9-B3C0BC32B568}"/>
              </a:ext>
            </a:extLst>
          </p:cNvPr>
          <p:cNvSpPr>
            <a:spLocks noGrp="1" noChangeArrowheads="1"/>
          </p:cNvSpPr>
          <p:nvPr>
            <p:ph type="body" idx="1"/>
          </p:nvPr>
        </p:nvSpPr>
        <p:spPr>
          <a:xfrm>
            <a:off x="839754" y="1343903"/>
            <a:ext cx="7669764" cy="4114800"/>
          </a:xfrm>
        </p:spPr>
        <p:txBody>
          <a:bodyPr/>
          <a:lstStyle/>
          <a:p>
            <a:r xmlns:a="http://schemas.openxmlformats.org/drawingml/2006/main">
              <a:rPr lang="es" altLang="en-US" dirty="0"/>
              <a:t>Cuando ocurre un error de página, el sistema operativo debe llevar la página deseada desde el almacenamiento secundario a la memoria principal.</a:t>
            </a:r>
          </a:p>
          <a:p>
            <a:r xmlns:a="http://schemas.openxmlformats.org/drawingml/2006/main">
              <a:rPr lang="es" altLang="en-US" dirty="0"/>
              <a:t>La mayoría de los sistemas operativos mantienen una </a:t>
            </a:r>
            <a:r xmlns:a="http://schemas.openxmlformats.org/drawingml/2006/main">
              <a:rPr lang="es" altLang="en-US" b="1" dirty="0">
                <a:solidFill>
                  <a:srgbClr val="0070C0"/>
                </a:solidFill>
              </a:rPr>
              <a:t>lista </a:t>
            </a:r>
            <a:r xmlns:a="http://schemas.openxmlformats.org/drawingml/2006/main">
              <a:rPr lang="es" altLang="en-US" b="1" dirty="0">
                <a:solidFill>
                  <a:srgbClr val="006699"/>
                </a:solidFill>
                <a:latin typeface="+mj-lt"/>
              </a:rPr>
              <a:t>de fotogramas libres </a:t>
            </a:r>
            <a:r xmlns:a="http://schemas.openxmlformats.org/drawingml/2006/main">
              <a:rPr lang="es" altLang="en-US" dirty="0"/>
              <a:t>: un conjunto de fotogramas libres para satisfacer dichas solicitudes.</a:t>
            </a:r>
          </a:p>
          <a:p>
            <a:endParaRPr lang="en-US" altLang="en-US" dirty="0"/>
          </a:p>
          <a:p>
            <a:endParaRPr lang="en-US" altLang="en-US" dirty="0"/>
          </a:p>
          <a:p>
            <a:r xmlns:a="http://schemas.openxmlformats.org/drawingml/2006/main">
              <a:rPr lang="es" altLang="en-US" dirty="0"/>
              <a:t>El sistema operativo normalmente asigna fotogramas libres utilizando una técnica conocida como </a:t>
            </a:r>
            <a:r xmlns:a="http://schemas.openxmlformats.org/drawingml/2006/main">
              <a:rPr lang="es" altLang="en-US" b="1" dirty="0">
                <a:solidFill>
                  <a:srgbClr val="006699"/>
                </a:solidFill>
                <a:latin typeface="+mj-lt"/>
              </a:rPr>
              <a:t>relleno cero bajo demanda </a:t>
            </a:r>
            <a:r xmlns:a="http://schemas.openxmlformats.org/drawingml/2006/main">
              <a:rPr lang="es" altLang="en-US" dirty="0"/>
              <a:t>: el contenido de los fotogramas se pone a cero antes de ser asignados.</a:t>
            </a:r>
          </a:p>
          <a:p>
            <a:r xmlns:a="http://schemas.openxmlformats.org/drawingml/2006/main">
              <a:rPr lang="es" altLang="en-US" dirty="0"/>
              <a:t>Cuando se inicia un sistema, toda la memoria disponible se coloca en la lista de marcos libres.</a:t>
            </a:r>
          </a:p>
          <a:p>
            <a:endParaRPr lang="en-US" altLang="en-US" dirty="0"/>
          </a:p>
          <a:p>
            <a:endParaRPr lang="en-US" altLang="en-US" dirty="0"/>
          </a:p>
        </p:txBody>
      </p:sp>
      <p:pic>
        <p:nvPicPr>
          <p:cNvPr id="22532" name="Picture 2" descr="B:\os-book\os10-dir\Slides-WORK-area\Figures-dir\ch10\JPG-dir\10_06.jpg">
            <a:extLst>
              <a:ext uri="{FF2B5EF4-FFF2-40B4-BE49-F238E27FC236}">
                <a16:creationId xmlns:a16="http://schemas.microsoft.com/office/drawing/2014/main" id="{74C1D426-4DEE-495E-BFD2-9DDD43D14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208" y="2827988"/>
            <a:ext cx="45466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0B1EC99-547A-4C3C-A7EB-2C649B5A3708}"/>
              </a:ext>
            </a:extLst>
          </p:cNvPr>
          <p:cNvSpPr>
            <a:spLocks noGrp="1" noChangeArrowheads="1"/>
          </p:cNvSpPr>
          <p:nvPr>
            <p:ph type="title"/>
          </p:nvPr>
        </p:nvSpPr>
        <p:spPr>
          <a:xfrm>
            <a:off x="982663" y="232587"/>
            <a:ext cx="7704137" cy="576262"/>
          </a:xfrm>
        </p:spPr>
        <p:txBody>
          <a:bodyPr/>
          <a:lstStyle/>
          <a:p>
            <a:pPr xmlns:a="http://schemas.openxmlformats.org/drawingml/2006/main" eaLnBrk="1" hangingPunct="1"/>
            <a:r xmlns:a="http://schemas.openxmlformats.org/drawingml/2006/main">
              <a:rPr lang="es" altLang="en-US" dirty="0"/>
              <a:t>Capítulo 10: Memoria virtual</a:t>
            </a:r>
          </a:p>
        </p:txBody>
      </p:sp>
      <p:sp>
        <p:nvSpPr>
          <p:cNvPr id="5123" name="Rectangle 3">
            <a:extLst>
              <a:ext uri="{FF2B5EF4-FFF2-40B4-BE49-F238E27FC236}">
                <a16:creationId xmlns:a16="http://schemas.microsoft.com/office/drawing/2014/main" id="{4A23357C-07C3-4F42-A857-16101A8BADC9}"/>
              </a:ext>
            </a:extLst>
          </p:cNvPr>
          <p:cNvSpPr>
            <a:spLocks noGrp="1" noChangeArrowheads="1"/>
          </p:cNvSpPr>
          <p:nvPr>
            <p:ph type="body" idx="1"/>
          </p:nvPr>
        </p:nvSpPr>
        <p:spPr>
          <a:xfrm>
            <a:off x="838200" y="1123950"/>
            <a:ext cx="7704137" cy="4530725"/>
          </a:xfrm>
        </p:spPr>
        <p:txBody>
          <a:bodyPr/>
          <a:lstStyle/>
          <a:p>
            <a:r xmlns:a="http://schemas.openxmlformats.org/drawingml/2006/main">
              <a:rPr lang="es" altLang="en-US" dirty="0"/>
              <a:t>Fondo</a:t>
            </a:r>
          </a:p>
          <a:p>
            <a:r xmlns:a="http://schemas.openxmlformats.org/drawingml/2006/main">
              <a:rPr lang="es" altLang="en-US" dirty="0"/>
              <a:t>Paginación por demanda</a:t>
            </a:r>
          </a:p>
          <a:p>
            <a:r xmlns:a="http://schemas.openxmlformats.org/drawingml/2006/main">
              <a:rPr lang="es" altLang="en-US" dirty="0"/>
              <a:t>Copiar en escrito</a:t>
            </a:r>
          </a:p>
          <a:p>
            <a:r xmlns:a="http://schemas.openxmlformats.org/drawingml/2006/main">
              <a:rPr lang="es" altLang="en-US" dirty="0"/>
              <a:t>Reemplazo de página</a:t>
            </a:r>
          </a:p>
          <a:p>
            <a:r xmlns:a="http://schemas.openxmlformats.org/drawingml/2006/main">
              <a:rPr lang="es" altLang="en-US" dirty="0"/>
              <a:t>Asignación de marcos</a:t>
            </a:r>
          </a:p>
          <a:p>
            <a:r xmlns:a="http://schemas.openxmlformats.org/drawingml/2006/main">
              <a:rPr lang="es" altLang="en-US" dirty="0"/>
              <a:t>Paliza</a:t>
            </a:r>
          </a:p>
          <a:p>
            <a:r xmlns:a="http://schemas.openxmlformats.org/drawingml/2006/main">
              <a:rPr lang="es" altLang="en-US" dirty="0"/>
              <a:t>Archivos asignados en memoria</a:t>
            </a:r>
          </a:p>
          <a:p>
            <a:r xmlns:a="http://schemas.openxmlformats.org/drawingml/2006/main">
              <a:rPr lang="es" altLang="en-US" dirty="0"/>
              <a:t>Asignación de memoria del kernel</a:t>
            </a:r>
          </a:p>
          <a:p>
            <a:r xmlns:a="http://schemas.openxmlformats.org/drawingml/2006/main">
              <a:rPr lang="es" altLang="en-US" dirty="0"/>
              <a:t>Otras Consideraciones</a:t>
            </a:r>
          </a:p>
          <a:p>
            <a:r xmlns:a="http://schemas.openxmlformats.org/drawingml/2006/main">
              <a:rPr lang="es" altLang="en-US" dirty="0"/>
              <a:t>Ejemplos de sistemas operativos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3106162-FA5D-4204-BC6B-FC492CAB83B5}"/>
              </a:ext>
            </a:extLst>
          </p:cNvPr>
          <p:cNvSpPr>
            <a:spLocks noGrp="1" noChangeArrowheads="1"/>
          </p:cNvSpPr>
          <p:nvPr>
            <p:ph type="title"/>
          </p:nvPr>
        </p:nvSpPr>
        <p:spPr>
          <a:xfrm>
            <a:off x="898621" y="242727"/>
            <a:ext cx="7869237" cy="576263"/>
          </a:xfrm>
        </p:spPr>
        <p:txBody>
          <a:bodyPr/>
          <a:lstStyle/>
          <a:p>
            <a:pPr xmlns:a="http://schemas.openxmlformats.org/drawingml/2006/main" eaLnBrk="1" hangingPunct="1"/>
            <a:br xmlns:a="http://schemas.openxmlformats.org/drawingml/2006/main">
              <a:rPr lang="en-US" altLang="en-US" sz="3000" dirty="0"/>
            </a:br>
            <a:r xmlns:a="http://schemas.openxmlformats.org/drawingml/2006/main">
              <a:rPr lang="es" altLang="en-US" sz="3000" dirty="0"/>
              <a:t>Etapas en la paginación bajo demanda: peor caso</a:t>
            </a:r>
          </a:p>
        </p:txBody>
      </p:sp>
      <p:sp>
        <p:nvSpPr>
          <p:cNvPr id="23555" name="Rectangle 3">
            <a:extLst>
              <a:ext uri="{FF2B5EF4-FFF2-40B4-BE49-F238E27FC236}">
                <a16:creationId xmlns:a16="http://schemas.microsoft.com/office/drawing/2014/main" id="{D59FD618-6420-46F8-ADA3-3B84918F6C03}"/>
              </a:ext>
            </a:extLst>
          </p:cNvPr>
          <p:cNvSpPr>
            <a:spLocks noGrp="1" noChangeArrowheads="1"/>
          </p:cNvSpPr>
          <p:nvPr>
            <p:ph type="body" idx="1"/>
          </p:nvPr>
        </p:nvSpPr>
        <p:spPr>
          <a:xfrm>
            <a:off x="811763" y="1324271"/>
            <a:ext cx="7651101" cy="4849812"/>
          </a:xfrm>
        </p:spPr>
        <p:txBody>
          <a:bodyPr/>
          <a:lstStyle/>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dirty="0"/>
              <a:t>Trampa al sistema operativo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dirty="0"/>
              <a:t>Guarde los registros de usuario y el estado del proceso.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dirty="0"/>
              <a:t>Determinar que la interrupción fue una falla de página</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dirty="0"/>
              <a:t>Verifique que la referencia de la página sea legal y determine la ubicación de la página en el disco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dirty="0"/>
              <a:t>Emita una lectura desde el disco a un marco libre:</a:t>
            </a:r>
          </a:p>
          <a:p>
            <a:pPr xmlns:a="http://schemas.openxmlformats.org/drawingml/2006/main" marL="800100" lvl="1" indent="-342900">
              <a:buFont typeface="+mj-lt"/>
              <a:buAutoNum type="alphaLcParenR"/>
              <a:tabLst>
                <a:tab pos="2163763" algn="l"/>
                <a:tab pos="2855913" algn="l"/>
              </a:tabLst>
            </a:pPr>
            <a:r xmlns:a="http://schemas.openxmlformats.org/drawingml/2006/main">
              <a:rPr lang="es" altLang="en-US" dirty="0"/>
              <a:t>Espere en una cola para este dispositivo hasta que se atienda la solicitud de lectura.</a:t>
            </a:r>
          </a:p>
          <a:p>
            <a:pPr xmlns:a="http://schemas.openxmlformats.org/drawingml/2006/main" marL="798513" lvl="1" indent="-341313">
              <a:buFont typeface="Arial" panose="020B0604020202020204" pitchFamily="34" charset="0"/>
              <a:buAutoNum type="alphaLcParenR"/>
              <a:tabLst>
                <a:tab pos="2163763" algn="l"/>
                <a:tab pos="2855913" algn="l"/>
              </a:tabLst>
            </a:pPr>
            <a:r xmlns:a="http://schemas.openxmlformats.org/drawingml/2006/main">
              <a:rPr lang="es" altLang="en-US" dirty="0"/>
              <a:t>Espere la búsqueda del dispositivo y/o el tiempo de latencia</a:t>
            </a:r>
          </a:p>
          <a:p>
            <a:pPr xmlns:a="http://schemas.openxmlformats.org/drawingml/2006/main" marL="798513" lvl="1" indent="-341313">
              <a:buFont typeface="Arial" panose="020B0604020202020204" pitchFamily="34" charset="0"/>
              <a:buAutoNum type="alphaLcParenR"/>
              <a:tabLst>
                <a:tab pos="2163763" algn="l"/>
                <a:tab pos="2855913" algn="l"/>
              </a:tabLst>
            </a:pPr>
            <a:r xmlns:a="http://schemas.openxmlformats.org/drawingml/2006/main">
              <a:rPr lang="es" altLang="en-US" dirty="0"/>
              <a:t>Comience la transferencia de la página a un marco libre.</a:t>
            </a:r>
          </a:p>
          <a:p>
            <a:pPr>
              <a:tabLst>
                <a:tab pos="2163763" algn="l"/>
                <a:tab pos="2855913" algn="l"/>
              </a:tabLst>
            </a:pPr>
            <a:endParaRPr lang="en-US" altLang="en-US" dirty="0">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F1F3F51-F06E-4908-B338-588E54F1A2EF}"/>
              </a:ext>
            </a:extLst>
          </p:cNvPr>
          <p:cNvSpPr>
            <a:spLocks noGrp="1" noChangeArrowheads="1"/>
          </p:cNvSpPr>
          <p:nvPr>
            <p:ph type="title"/>
          </p:nvPr>
        </p:nvSpPr>
        <p:spPr>
          <a:xfrm>
            <a:off x="1133961" y="238937"/>
            <a:ext cx="7315200" cy="569912"/>
          </a:xfrm>
        </p:spPr>
        <p:txBody>
          <a:bodyPr/>
          <a:lstStyle/>
          <a:p>
            <a:pPr xmlns:a="http://schemas.openxmlformats.org/drawingml/2006/main" eaLnBrk="1" hangingPunct="1"/>
            <a:r xmlns:a="http://schemas.openxmlformats.org/drawingml/2006/main">
              <a:rPr lang="es" altLang="en-US" dirty="0"/>
              <a:t>Etapas de la paginación por demanda (cont.)</a:t>
            </a:r>
          </a:p>
        </p:txBody>
      </p:sp>
      <p:sp>
        <p:nvSpPr>
          <p:cNvPr id="24579" name="Rectangle 3">
            <a:extLst>
              <a:ext uri="{FF2B5EF4-FFF2-40B4-BE49-F238E27FC236}">
                <a16:creationId xmlns:a16="http://schemas.microsoft.com/office/drawing/2014/main" id="{004CF6A9-3B99-4D5B-BF8C-4531B091334A}"/>
              </a:ext>
            </a:extLst>
          </p:cNvPr>
          <p:cNvSpPr>
            <a:spLocks noGrp="1" noChangeArrowheads="1"/>
          </p:cNvSpPr>
          <p:nvPr>
            <p:ph type="body" idx="1"/>
          </p:nvPr>
        </p:nvSpPr>
        <p:spPr>
          <a:xfrm>
            <a:off x="846201" y="1377046"/>
            <a:ext cx="8036541" cy="4849813"/>
          </a:xfrm>
        </p:spPr>
        <p:txBody>
          <a:bodyPr/>
          <a:lstStyle/>
          <a:p>
            <a:pPr xmlns:a="http://schemas.openxmlformats.org/drawingml/2006/main">
              <a:buFont typeface="Monotype Sorts" pitchFamily="-84" charset="2"/>
              <a:buAutoNum type="arabicPeriod" startAt="6"/>
              <a:tabLst>
                <a:tab pos="2163763" algn="l"/>
                <a:tab pos="2855913" algn="l"/>
              </a:tabLst>
            </a:pPr>
            <a:r xmlns:a="http://schemas.openxmlformats.org/drawingml/2006/main">
              <a:rPr lang="es" altLang="en-US" dirty="0"/>
              <a:t>Mientras espera, asigne la CPU a otro usuario</a:t>
            </a:r>
          </a:p>
          <a:p>
            <a:pPr xmlns:a="http://schemas.openxmlformats.org/drawingml/2006/main">
              <a:buFont typeface="Monotype Sorts" pitchFamily="-84" charset="2"/>
              <a:buAutoNum type="arabicPeriod" startAt="6"/>
              <a:tabLst>
                <a:tab pos="2163763" algn="l"/>
                <a:tab pos="2855913" algn="l"/>
              </a:tabLst>
            </a:pPr>
            <a:r xmlns:a="http://schemas.openxmlformats.org/drawingml/2006/main">
              <a:rPr lang="es" altLang="en-US" dirty="0"/>
              <a:t>Recibir una interrupción del subsistema de E/S del disco (E/S completada)</a:t>
            </a:r>
          </a:p>
          <a:p>
            <a:pPr xmlns:a="http://schemas.openxmlformats.org/drawingml/2006/main">
              <a:buFont typeface="Monotype Sorts" pitchFamily="-84" charset="2"/>
              <a:buAutoNum type="arabicPeriod" startAt="6"/>
              <a:tabLst>
                <a:tab pos="2163763" algn="l"/>
                <a:tab pos="2855913" algn="l"/>
              </a:tabLst>
            </a:pPr>
            <a:r xmlns:a="http://schemas.openxmlformats.org/drawingml/2006/main">
              <a:rPr lang="es" altLang="en-US" dirty="0"/>
              <a:t>Guarde los registros y el estado del proceso para el otro usuario.</a:t>
            </a:r>
          </a:p>
          <a:p>
            <a:pPr xmlns:a="http://schemas.openxmlformats.org/drawingml/2006/main">
              <a:buFont typeface="Monotype Sorts" pitchFamily="-84" charset="2"/>
              <a:buAutoNum type="arabicPeriod" startAt="6"/>
              <a:tabLst>
                <a:tab pos="2163763" algn="l"/>
                <a:tab pos="2855913" algn="l"/>
              </a:tabLst>
            </a:pPr>
            <a:r xmlns:a="http://schemas.openxmlformats.org/drawingml/2006/main">
              <a:rPr lang="es" altLang="en-US" dirty="0"/>
              <a:t>Determinar que la interrupción fue del disco.</a:t>
            </a:r>
          </a:p>
          <a:p>
            <a:pPr xmlns:a="http://schemas.openxmlformats.org/drawingml/2006/main">
              <a:buFont typeface="Monotype Sorts" pitchFamily="-84" charset="2"/>
              <a:buAutoNum type="arabicPeriod" startAt="6"/>
              <a:tabLst>
                <a:tab pos="2163763" algn="l"/>
                <a:tab pos="2855913" algn="l"/>
              </a:tabLst>
            </a:pPr>
            <a:r xmlns:a="http://schemas.openxmlformats.org/drawingml/2006/main">
              <a:rPr lang="es" altLang="en-US" dirty="0"/>
              <a:t>Corrija la tabla de páginas y otras tablas para mostrar que la página ahora está en la memoria.</a:t>
            </a:r>
          </a:p>
          <a:p>
            <a:pPr xmlns:a="http://schemas.openxmlformats.org/drawingml/2006/main">
              <a:buFont typeface="Monotype Sorts" pitchFamily="-84" charset="2"/>
              <a:buAutoNum type="arabicPeriod" startAt="6"/>
              <a:tabLst>
                <a:tab pos="2163763" algn="l"/>
                <a:tab pos="2855913" algn="l"/>
              </a:tabLst>
            </a:pPr>
            <a:r xmlns:a="http://schemas.openxmlformats.org/drawingml/2006/main">
              <a:rPr lang="es" altLang="en-US" dirty="0"/>
              <a:t>Espere a que la CPU se asigne nuevamente a este proceso</a:t>
            </a:r>
          </a:p>
          <a:p>
            <a:pPr xmlns:a="http://schemas.openxmlformats.org/drawingml/2006/main">
              <a:buFont typeface="Monotype Sorts" pitchFamily="-84" charset="2"/>
              <a:buAutoNum type="arabicPeriod" startAt="6"/>
              <a:tabLst>
                <a:tab pos="2163763" algn="l"/>
                <a:tab pos="2855913" algn="l"/>
              </a:tabLst>
            </a:pPr>
            <a:r xmlns:a="http://schemas.openxmlformats.org/drawingml/2006/main">
              <a:rPr lang="es" altLang="en-US" dirty="0"/>
              <a:t>Restaure los registros de usuario, el estado del proceso y la nueva tabla de páginas, y luego</a:t>
            </a:r>
          </a:p>
          <a:p>
            <a:pPr xmlns:a="http://schemas.openxmlformats.org/drawingml/2006/main" marL="0" indent="0">
              <a:spcBef>
                <a:spcPts val="0"/>
              </a:spcBef>
              <a:buNone/>
              <a:tabLst>
                <a:tab pos="2163763" algn="l"/>
                <a:tab pos="2855913" algn="l"/>
              </a:tabLst>
            </a:pPr>
            <a:r xmlns:a="http://schemas.openxmlformats.org/drawingml/2006/main">
              <a:rPr lang="es" altLang="en-US" dirty="0"/>
              <a:t>reanudar la instrucción interrumpida</a:t>
            </a:r>
          </a:p>
          <a:p>
            <a:pPr>
              <a:tabLst>
                <a:tab pos="2163763" algn="l"/>
                <a:tab pos="2855913" algn="l"/>
              </a:tabLst>
            </a:pPr>
            <a:endParaRPr lang="en-US" altLang="en-US" dirty="0">
              <a:sym typeface="Symbol" panose="05050102010706020507" pitchFamily="18"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49FB98C-679E-4682-BAE7-A7064CABE0A6}"/>
              </a:ext>
            </a:extLst>
          </p:cNvPr>
          <p:cNvSpPr>
            <a:spLocks noGrp="1" noChangeArrowheads="1"/>
          </p:cNvSpPr>
          <p:nvPr>
            <p:ph type="title"/>
          </p:nvPr>
        </p:nvSpPr>
        <p:spPr>
          <a:xfrm>
            <a:off x="1224060" y="202036"/>
            <a:ext cx="7272338" cy="611188"/>
          </a:xfrm>
        </p:spPr>
        <p:txBody>
          <a:bodyPr/>
          <a:lstStyle/>
          <a:p>
            <a:pPr xmlns:a="http://schemas.openxmlformats.org/drawingml/2006/main" eaLnBrk="1" hangingPunct="1"/>
            <a:r xmlns:a="http://schemas.openxmlformats.org/drawingml/2006/main">
              <a:rPr lang="es" altLang="en-US" dirty="0"/>
              <a:t>Rendimiento de la paginación de demanda</a:t>
            </a:r>
          </a:p>
        </p:txBody>
      </p:sp>
      <p:sp>
        <p:nvSpPr>
          <p:cNvPr id="25603" name="Rectangle 3">
            <a:extLst>
              <a:ext uri="{FF2B5EF4-FFF2-40B4-BE49-F238E27FC236}">
                <a16:creationId xmlns:a16="http://schemas.microsoft.com/office/drawing/2014/main" id="{BF03B7D4-70F1-48B6-8A00-4D9695B10502}"/>
              </a:ext>
            </a:extLst>
          </p:cNvPr>
          <p:cNvSpPr>
            <a:spLocks noGrp="1" noChangeArrowheads="1"/>
          </p:cNvSpPr>
          <p:nvPr>
            <p:ph type="body" idx="1"/>
          </p:nvPr>
        </p:nvSpPr>
        <p:spPr>
          <a:xfrm>
            <a:off x="849086" y="1119188"/>
            <a:ext cx="7716416" cy="4646612"/>
          </a:xfrm>
        </p:spPr>
        <p:txBody>
          <a:bodyPr/>
          <a:lstStyle/>
          <a:p>
            <a:pPr xmlns:a="http://schemas.openxmlformats.org/drawingml/2006/main">
              <a:tabLst>
                <a:tab pos="2163763" algn="l"/>
                <a:tab pos="2855913" algn="l"/>
              </a:tabLst>
            </a:pPr>
            <a:r xmlns:a="http://schemas.openxmlformats.org/drawingml/2006/main">
              <a:rPr lang="es" altLang="en-US" dirty="0"/>
              <a:t>Tres actividades principales</a:t>
            </a:r>
          </a:p>
          <a:p>
            <a:pPr xmlns:a="http://schemas.openxmlformats.org/drawingml/2006/main" lvl="1">
              <a:tabLst>
                <a:tab pos="2163763" algn="l"/>
                <a:tab pos="2855913" algn="l"/>
              </a:tabLst>
            </a:pPr>
            <a:r xmlns:a="http://schemas.openxmlformats.org/drawingml/2006/main">
              <a:rPr lang="es" altLang="en-US" dirty="0"/>
              <a:t>Atienda la interrupción: una codificación cuidadosa significa que solo se necesitan varios cientos de instrucciones</a:t>
            </a:r>
          </a:p>
          <a:p>
            <a:pPr xmlns:a="http://schemas.openxmlformats.org/drawingml/2006/main" lvl="1">
              <a:tabLst>
                <a:tab pos="2163763" algn="l"/>
                <a:tab pos="2855913" algn="l"/>
              </a:tabLst>
            </a:pPr>
            <a:r xmlns:a="http://schemas.openxmlformats.org/drawingml/2006/main">
              <a:rPr lang="es" altLang="en-US" dirty="0"/>
              <a:t>Lea la página – mucho tiempo</a:t>
            </a:r>
          </a:p>
          <a:p>
            <a:pPr xmlns:a="http://schemas.openxmlformats.org/drawingml/2006/main" lvl="1">
              <a:tabLst>
                <a:tab pos="2163763" algn="l"/>
                <a:tab pos="2855913" algn="l"/>
              </a:tabLst>
            </a:pPr>
            <a:r xmlns:a="http://schemas.openxmlformats.org/drawingml/2006/main">
              <a:rPr lang="es" altLang="en-US" dirty="0"/>
              <a:t>Reinicie el proceso, nuevamente solo por una pequeña cantidad de tiempo.</a:t>
            </a:r>
          </a:p>
          <a:p>
            <a:pPr xmlns:a="http://schemas.openxmlformats.org/drawingml/2006/main">
              <a:tabLst>
                <a:tab pos="2163763" algn="l"/>
                <a:tab pos="2855913" algn="l"/>
              </a:tabLst>
            </a:pPr>
            <a:r xmlns:a="http://schemas.openxmlformats.org/drawingml/2006/main">
              <a:rPr lang="es" altLang="en-US" dirty="0"/>
              <a:t>Tasa de fallos de página 0 </a:t>
            </a:r>
            <a:r xmlns:a="http://schemas.openxmlformats.org/drawingml/2006/main">
              <a:rPr lang="es" altLang="en-US" dirty="0">
                <a:sym typeface="Symbol" panose="05050102010706020507" pitchFamily="18" charset="2"/>
              </a:rPr>
              <a:t> </a:t>
            </a:r>
            <a:r xmlns:a="http://schemas.openxmlformats.org/drawingml/2006/main">
              <a:rPr lang="es" altLang="en-US" i="1" dirty="0">
                <a:sym typeface="Symbol" panose="05050102010706020507" pitchFamily="18" charset="2"/>
              </a:rPr>
              <a:t>p </a:t>
            </a:r>
            <a:r xmlns:a="http://schemas.openxmlformats.org/drawingml/2006/main">
              <a:rPr lang="es" altLang="en-US" dirty="0">
                <a:sym typeface="Symbol" panose="05050102010706020507" pitchFamily="18" charset="2"/>
              </a:rPr>
              <a:t> 1</a:t>
            </a:r>
          </a:p>
          <a:p>
            <a:pPr xmlns:a="http://schemas.openxmlformats.org/drawingml/2006/main" lvl="1">
              <a:tabLst>
                <a:tab pos="2163763" algn="l"/>
                <a:tab pos="2855913" algn="l"/>
              </a:tabLst>
            </a:pPr>
            <a:r xmlns:a="http://schemas.openxmlformats.org/drawingml/2006/main">
              <a:rPr lang="es" altLang="en-US" dirty="0">
                <a:sym typeface="Symbol" panose="05050102010706020507" pitchFamily="18" charset="2"/>
              </a:rPr>
              <a:t>si </a:t>
            </a:r>
            <a:r xmlns:a="http://schemas.openxmlformats.org/drawingml/2006/main">
              <a:rPr lang="es" altLang="en-US" i="1" dirty="0">
                <a:sym typeface="Symbol" panose="05050102010706020507" pitchFamily="18" charset="2"/>
              </a:rPr>
              <a:t>p </a:t>
            </a:r>
            <a:r xmlns:a="http://schemas.openxmlformats.org/drawingml/2006/main">
              <a:rPr lang="es" altLang="en-US" dirty="0">
                <a:sym typeface="Symbol" panose="05050102010706020507" pitchFamily="18" charset="2"/>
              </a:rPr>
              <a:t>= 0 no hay errores de página</a:t>
            </a:r>
          </a:p>
          <a:p>
            <a:pPr xmlns:a="http://schemas.openxmlformats.org/drawingml/2006/main" lvl="1">
              <a:tabLst>
                <a:tab pos="2163763" algn="l"/>
                <a:tab pos="2855913" algn="l"/>
              </a:tabLst>
            </a:pPr>
            <a:r xmlns:a="http://schemas.openxmlformats.org/drawingml/2006/main">
              <a:rPr lang="es" altLang="en-US" dirty="0">
                <a:sym typeface="Symbol" panose="05050102010706020507" pitchFamily="18" charset="2"/>
              </a:rPr>
              <a:t>si </a:t>
            </a:r>
            <a:r xmlns:a="http://schemas.openxmlformats.org/drawingml/2006/main">
              <a:rPr lang="es" altLang="en-US" i="1" dirty="0">
                <a:sym typeface="Symbol" panose="05050102010706020507" pitchFamily="18" charset="2"/>
              </a:rPr>
              <a:t>p </a:t>
            </a:r>
            <a:r xmlns:a="http://schemas.openxmlformats.org/drawingml/2006/main">
              <a:rPr lang="es" altLang="en-US" dirty="0">
                <a:sym typeface="Symbol" panose="05050102010706020507" pitchFamily="18" charset="2"/>
              </a:rPr>
              <a:t>= 1, cada referencia es una falla</a:t>
            </a:r>
          </a:p>
          <a:p>
            <a:pPr xmlns:a="http://schemas.openxmlformats.org/drawingml/2006/main">
              <a:tabLst>
                <a:tab pos="2163763" algn="l"/>
                <a:tab pos="2855913" algn="l"/>
              </a:tabLst>
            </a:pPr>
            <a:r xmlns:a="http://schemas.openxmlformats.org/drawingml/2006/main">
              <a:rPr lang="es" altLang="en-US" dirty="0">
                <a:sym typeface="Symbol" panose="05050102010706020507" pitchFamily="18" charset="2"/>
              </a:rPr>
              <a:t>Tiempo de acceso efectivo (EAT)</a:t>
            </a:r>
          </a:p>
          <a:p>
            <a:pPr xmlns:a="http://schemas.openxmlformats.org/drawingml/2006/main">
              <a:buFont typeface="Monotype Sorts" pitchFamily="-84" charset="2"/>
              <a:buNone/>
              <a:tabLst>
                <a:tab pos="2163763" algn="l"/>
                <a:tab pos="2855913" algn="l"/>
              </a:tabLst>
            </a:pPr>
            <a:r xmlns:a="http://schemas.openxmlformats.org/drawingml/2006/main">
              <a:rPr lang="es" altLang="en-US" dirty="0">
                <a:sym typeface="Symbol" panose="05050102010706020507" pitchFamily="18" charset="2"/>
              </a:rPr>
              <a:t>COMER = (1 – </a:t>
            </a:r>
            <a:r xmlns:a="http://schemas.openxmlformats.org/drawingml/2006/main">
              <a:rPr lang="es" altLang="en-US" i="1" dirty="0">
                <a:sym typeface="Symbol" panose="05050102010706020507" pitchFamily="18" charset="2"/>
              </a:rPr>
              <a:t>p </a:t>
            </a:r>
            <a:r xmlns:a="http://schemas.openxmlformats.org/drawingml/2006/main">
              <a:rPr lang="es" altLang="en-US" dirty="0">
                <a:sym typeface="Symbol" panose="05050102010706020507" pitchFamily="18" charset="2"/>
              </a:rPr>
              <a:t>) x acceso a la memoria</a:t>
            </a:r>
          </a:p>
          <a:p>
            <a:pPr xmlns:a="http://schemas.openxmlformats.org/drawingml/2006/main">
              <a:buFont typeface="Monotype Sorts" pitchFamily="-84" charset="2"/>
              <a:buNone/>
              <a:tabLst>
                <a:tab pos="2163763" algn="l"/>
                <a:tab pos="2855913" algn="l"/>
              </a:tabLst>
            </a:pPr>
            <a:r xmlns:a="http://schemas.openxmlformats.org/drawingml/2006/main">
              <a:rPr lang="es" altLang="en-US" dirty="0">
                <a:sym typeface="Symbol" panose="05050102010706020507" pitchFamily="18" charset="2"/>
              </a:rPr>
              <a:t>+ </a:t>
            </a:r>
            <a:r xmlns:a="http://schemas.openxmlformats.org/drawingml/2006/main">
              <a:rPr lang="es" altLang="en-US" i="1" dirty="0">
                <a:sym typeface="Symbol" panose="05050102010706020507" pitchFamily="18" charset="2"/>
              </a:rPr>
              <a:t>p </a:t>
            </a:r>
            <a:r xmlns:a="http://schemas.openxmlformats.org/drawingml/2006/main">
              <a:rPr lang="es" altLang="en-US" dirty="0">
                <a:sym typeface="Symbol" panose="05050102010706020507" pitchFamily="18" charset="2"/>
              </a:rPr>
              <a:t>(sobrecarga de error de página</a:t>
            </a:r>
          </a:p>
          <a:p>
            <a:pPr xmlns:a="http://schemas.openxmlformats.org/drawingml/2006/main">
              <a:buFont typeface="Monotype Sorts" pitchFamily="-84" charset="2"/>
              <a:buNone/>
              <a:tabLst>
                <a:tab pos="2163763" algn="l"/>
                <a:tab pos="2855913" algn="l"/>
              </a:tabLst>
            </a:pPr>
            <a:r xmlns:a="http://schemas.openxmlformats.org/drawingml/2006/main">
              <a:rPr lang="es" altLang="en-US" dirty="0">
                <a:sym typeface="Symbol" panose="05050102010706020507" pitchFamily="18" charset="2"/>
              </a:rPr>
              <a:t>+ cambiar página</a:t>
            </a:r>
          </a:p>
          <a:p>
            <a:pPr xmlns:a="http://schemas.openxmlformats.org/drawingml/2006/main">
              <a:buFont typeface="Monotype Sorts" pitchFamily="-84" charset="2"/>
              <a:buNone/>
              <a:tabLst>
                <a:tab pos="2163763" algn="l"/>
                <a:tab pos="2855913" algn="l"/>
              </a:tabLst>
            </a:pPr>
            <a:r xmlns:a="http://schemas.openxmlformats.org/drawingml/2006/main">
              <a:rPr lang="es" altLang="en-US" dirty="0">
                <a:sym typeface="Symbol" panose="05050102010706020507" pitchFamily="18" charset="2"/>
              </a:rPr>
              <a:t>+ página de intercambio en )</a:t>
            </a:r>
          </a:p>
          <a:p>
            <a:pPr xmlns:a="http://schemas.openxmlformats.org/drawingml/2006/main">
              <a:buFont typeface="Monotype Sorts" pitchFamily="-84" charset="2"/>
              <a:buNone/>
              <a:tabLst>
                <a:tab pos="2163763" algn="l"/>
                <a:tab pos="2855913" algn="l"/>
              </a:tabLst>
            </a:pPr>
            <a:r xmlns:a="http://schemas.openxmlformats.org/drawingml/2006/main">
              <a:rPr lang="es" altLang="en-US" dirty="0">
                <a:sym typeface="Symbol" panose="05050102010706020507" pitchFamily="18" charset="2"/>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0E62A0B-D955-48F0-A13C-C90B2C1490E9}"/>
              </a:ext>
            </a:extLst>
          </p:cNvPr>
          <p:cNvSpPr>
            <a:spLocks noGrp="1" noChangeArrowheads="1"/>
          </p:cNvSpPr>
          <p:nvPr>
            <p:ph type="title"/>
          </p:nvPr>
        </p:nvSpPr>
        <p:spPr>
          <a:xfrm>
            <a:off x="767085" y="223644"/>
            <a:ext cx="7751762" cy="576262"/>
          </a:xfrm>
        </p:spPr>
        <p:txBody>
          <a:bodyPr/>
          <a:lstStyle/>
          <a:p>
            <a:pPr xmlns:a="http://schemas.openxmlformats.org/drawingml/2006/main" eaLnBrk="1" hangingPunct="1"/>
            <a:r xmlns:a="http://schemas.openxmlformats.org/drawingml/2006/main">
              <a:rPr lang="es" altLang="en-US" dirty="0"/>
              <a:t>Ejemplo de paginación por demanda</a:t>
            </a:r>
          </a:p>
        </p:txBody>
      </p:sp>
      <p:sp>
        <p:nvSpPr>
          <p:cNvPr id="26627" name="Rectangle 3">
            <a:extLst>
              <a:ext uri="{FF2B5EF4-FFF2-40B4-BE49-F238E27FC236}">
                <a16:creationId xmlns:a16="http://schemas.microsoft.com/office/drawing/2014/main" id="{C8756104-BFEE-4B66-8D8E-DC274456D3B8}"/>
              </a:ext>
            </a:extLst>
          </p:cNvPr>
          <p:cNvSpPr>
            <a:spLocks noGrp="1" noChangeArrowheads="1"/>
          </p:cNvSpPr>
          <p:nvPr>
            <p:ph type="body" idx="1"/>
          </p:nvPr>
        </p:nvSpPr>
        <p:spPr>
          <a:xfrm>
            <a:off x="839756" y="1068388"/>
            <a:ext cx="7669762" cy="4849812"/>
          </a:xfrm>
        </p:spPr>
        <p:txBody>
          <a:bodyPr/>
          <a:lstStyle/>
          <a:p>
            <a:pPr xmlns:a="http://schemas.openxmlformats.org/drawingml/2006/main">
              <a:tabLst>
                <a:tab pos="1773238" algn="l"/>
                <a:tab pos="2278063" algn="l"/>
              </a:tabLst>
            </a:pPr>
            <a:r xmlns:a="http://schemas.openxmlformats.org/drawingml/2006/main">
              <a:rPr lang="es" altLang="en-US" dirty="0"/>
              <a:t>Tiempo de acceso a la memoria = 200 nanosegundos</a:t>
            </a:r>
          </a:p>
          <a:p>
            <a:pPr xmlns:a="http://schemas.openxmlformats.org/drawingml/2006/main">
              <a:tabLst>
                <a:tab pos="1773238" algn="l"/>
                <a:tab pos="2278063" algn="l"/>
              </a:tabLst>
            </a:pPr>
            <a:r xmlns:a="http://schemas.openxmlformats.org/drawingml/2006/main">
              <a:rPr lang="es" altLang="en-US" dirty="0"/>
              <a:t>Tiempo promedio de servicio de falla de página = 8 milisegundos</a:t>
            </a:r>
          </a:p>
          <a:p>
            <a:pPr xmlns:a="http://schemas.openxmlformats.org/drawingml/2006/main">
              <a:tabLst>
                <a:tab pos="1773238" algn="l"/>
                <a:tab pos="2278063" algn="l"/>
              </a:tabLst>
            </a:pPr>
            <a:r xmlns:a="http://schemas.openxmlformats.org/drawingml/2006/main">
              <a:rPr lang="es" altLang="en-US" dirty="0"/>
              <a:t>COMER = (1 – p) x 200 + p (8 milisegundos)</a:t>
            </a:r>
          </a:p>
          <a:p>
            <a:pPr xmlns:a="http://schemas.openxmlformats.org/drawingml/2006/main">
              <a:buFont typeface="Monotype Sorts" pitchFamily="-84" charset="2"/>
              <a:buNone/>
              <a:tabLst>
                <a:tab pos="1773238" algn="l"/>
                <a:tab pos="2278063" algn="l"/>
              </a:tabLst>
            </a:pPr>
            <a:r xmlns:a="http://schemas.openxmlformats.org/drawingml/2006/main">
              <a:rPr lang="es" altLang="en-US" dirty="0"/>
              <a:t>= (1 – píxeles 200 + píxeles 8.000.000</a:t>
            </a:r>
          </a:p>
          <a:p>
            <a:pPr xmlns:a="http://schemas.openxmlformats.org/drawingml/2006/main">
              <a:buFont typeface="Monotype Sorts" pitchFamily="-84" charset="2"/>
              <a:buNone/>
              <a:tabLst>
                <a:tab pos="1773238" algn="l"/>
                <a:tab pos="2278063" algn="l"/>
              </a:tabLst>
            </a:pPr>
            <a:r xmlns:a="http://schemas.openxmlformats.org/drawingml/2006/main">
              <a:rPr lang="es" altLang="en-US" dirty="0"/>
              <a:t>= 200 + píxeles 7.999.800</a:t>
            </a:r>
          </a:p>
          <a:p>
            <a:pPr xmlns:a="http://schemas.openxmlformats.org/drawingml/2006/main">
              <a:tabLst>
                <a:tab pos="1773238" algn="l"/>
                <a:tab pos="2278063" algn="l"/>
              </a:tabLst>
            </a:pPr>
            <a:r xmlns:a="http://schemas.openxmlformats.org/drawingml/2006/main">
              <a:rPr lang="es" altLang="en-US" dirty="0"/>
              <a:t>Si un acceso de cada 1.000 provoca un error de página, entonces</a:t>
            </a:r>
          </a:p>
          <a:p>
            <a:pPr xmlns:a="http://schemas.openxmlformats.org/drawingml/2006/main">
              <a:buFont typeface="Monotype Sorts" pitchFamily="-84" charset="2"/>
              <a:buNone/>
              <a:tabLst>
                <a:tab pos="1773238" algn="l"/>
                <a:tab pos="2278063" algn="l"/>
              </a:tabLst>
            </a:pPr>
            <a:r xmlns:a="http://schemas.openxmlformats.org/drawingml/2006/main">
              <a:rPr lang="es" altLang="en-US" dirty="0"/>
              <a:t>COMER = 8,2 microsegundos.</a:t>
            </a:r>
          </a:p>
          <a:p>
            <a:pPr xmlns:a="http://schemas.openxmlformats.org/drawingml/2006/main">
              <a:buFont typeface="Monotype Sorts" pitchFamily="-84" charset="2"/>
              <a:buNone/>
              <a:tabLst>
                <a:tab pos="1773238" algn="l"/>
                <a:tab pos="2278063" algn="l"/>
              </a:tabLst>
            </a:pPr>
            <a:r xmlns:a="http://schemas.openxmlformats.org/drawingml/2006/main">
              <a:rPr lang="es" altLang="en-US" dirty="0"/>
              <a:t>¡¡Esto es una desaceleración de un factor de 40!!</a:t>
            </a:r>
          </a:p>
          <a:p>
            <a:pPr xmlns:a="http://schemas.openxmlformats.org/drawingml/2006/main">
              <a:tabLst>
                <a:tab pos="1773238" algn="l"/>
                <a:tab pos="2278063" algn="l"/>
              </a:tabLst>
            </a:pPr>
            <a:r xmlns:a="http://schemas.openxmlformats.org/drawingml/2006/main">
              <a:rPr lang="es" altLang="en-US" dirty="0"/>
              <a:t>Si desea una degradación del rendimiento &lt;10 por ciento</a:t>
            </a:r>
          </a:p>
          <a:p>
            <a:pPr xmlns:a="http://schemas.openxmlformats.org/drawingml/2006/main" lvl="1">
              <a:tabLst>
                <a:tab pos="1773238" algn="l"/>
                <a:tab pos="2278063" algn="l"/>
              </a:tabLst>
            </a:pPr>
            <a:r xmlns:a="http://schemas.openxmlformats.org/drawingml/2006/main">
              <a:rPr lang="es" altLang="en-US" dirty="0"/>
              <a:t>220 &gt; 200 + 7.999.800 puntos de experiencia </a:t>
            </a:r>
            <a:br xmlns:a="http://schemas.openxmlformats.org/drawingml/2006/main">
              <a:rPr lang="en-US" altLang="en-US" dirty="0"/>
            </a:br>
            <a:r xmlns:a="http://schemas.openxmlformats.org/drawingml/2006/main">
              <a:rPr lang="es" altLang="en-US" dirty="0"/>
              <a:t>20 &gt; 7.999.800 puntos de experiencia</a:t>
            </a:r>
          </a:p>
          <a:p>
            <a:pPr xmlns:a="http://schemas.openxmlformats.org/drawingml/2006/main" lvl="1">
              <a:tabLst>
                <a:tab pos="1773238" algn="l"/>
                <a:tab pos="2278063" algn="l"/>
              </a:tabLst>
            </a:pPr>
            <a:r xmlns:a="http://schemas.openxmlformats.org/drawingml/2006/main">
              <a:rPr lang="es" altLang="en-US" dirty="0"/>
              <a:t>p &lt; .0000025</a:t>
            </a:r>
          </a:p>
          <a:p>
            <a:pPr xmlns:a="http://schemas.openxmlformats.org/drawingml/2006/main" lvl="1">
              <a:tabLst>
                <a:tab pos="1773238" algn="l"/>
                <a:tab pos="2278063" algn="l"/>
              </a:tabLst>
            </a:pPr>
            <a:r xmlns:a="http://schemas.openxmlformats.org/drawingml/2006/main">
              <a:rPr lang="es" altLang="en-US" dirty="0"/>
              <a:t>&lt; un fallo de página por cada 400.000 accesos a la memoria</a:t>
            </a:r>
          </a:p>
          <a:p>
            <a:pPr xmlns:a="http://schemas.openxmlformats.org/drawingml/2006/main">
              <a:buFont typeface="Monotype Sorts" pitchFamily="-84" charset="2"/>
              <a:buNone/>
              <a:tabLst>
                <a:tab pos="1773238" algn="l"/>
                <a:tab pos="2278063" algn="l"/>
              </a:tabLst>
            </a:pPr>
            <a:r xmlns:a="http://schemas.openxmlformats.org/drawingml/2006/main">
              <a:rPr lang="es"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B22C3E1-32B8-4B21-A8D6-B32484188E74}"/>
              </a:ext>
            </a:extLst>
          </p:cNvPr>
          <p:cNvSpPr>
            <a:spLocks noGrp="1"/>
          </p:cNvSpPr>
          <p:nvPr>
            <p:ph type="title"/>
          </p:nvPr>
        </p:nvSpPr>
        <p:spPr>
          <a:xfrm>
            <a:off x="614005" y="238159"/>
            <a:ext cx="8229600" cy="576262"/>
          </a:xfrm>
        </p:spPr>
        <p:txBody>
          <a:bodyPr/>
          <a:lstStyle/>
          <a:p>
            <a:r xmlns:a="http://schemas.openxmlformats.org/drawingml/2006/main">
              <a:rPr lang="es" altLang="en-US" dirty="0"/>
              <a:t>Optimizaciones de paginación de demanda</a:t>
            </a:r>
          </a:p>
        </p:txBody>
      </p:sp>
      <p:sp>
        <p:nvSpPr>
          <p:cNvPr id="27651" name="Content Placeholder 2">
            <a:extLst>
              <a:ext uri="{FF2B5EF4-FFF2-40B4-BE49-F238E27FC236}">
                <a16:creationId xmlns:a16="http://schemas.microsoft.com/office/drawing/2014/main" id="{8BEE743C-DD76-4F41-B07D-C4DE4208A223}"/>
              </a:ext>
            </a:extLst>
          </p:cNvPr>
          <p:cNvSpPr>
            <a:spLocks noGrp="1"/>
          </p:cNvSpPr>
          <p:nvPr>
            <p:ph idx="1"/>
          </p:nvPr>
        </p:nvSpPr>
        <p:spPr>
          <a:xfrm>
            <a:off x="839753" y="1028700"/>
            <a:ext cx="7567030" cy="5232400"/>
          </a:xfrm>
        </p:spPr>
        <p:txBody>
          <a:bodyPr/>
          <a:lstStyle/>
          <a:p>
            <a:r xmlns:a="http://schemas.openxmlformats.org/drawingml/2006/main">
              <a:rPr lang="es" altLang="en-US" sz="1600" dirty="0"/>
              <a:t>Intercambie E/S de espacio más rápido que la E/S del sistema de archivos incluso si está en el mismo dispositivo</a:t>
            </a:r>
          </a:p>
          <a:p>
            <a:pPr xmlns:a="http://schemas.openxmlformats.org/drawingml/2006/main" lvl="1"/>
            <a:r xmlns:a="http://schemas.openxmlformats.org/drawingml/2006/main">
              <a:rPr lang="es" altLang="en-US" sz="1600" dirty="0"/>
              <a:t>Intercambio asignado en fragmentos más grandes, se necesita menos administración que el sistema de archivos</a:t>
            </a:r>
          </a:p>
          <a:p>
            <a:r xmlns:a="http://schemas.openxmlformats.org/drawingml/2006/main">
              <a:rPr lang="es" altLang="en-US" sz="1600" dirty="0"/>
              <a:t>Copie la imagen completa del proceso para intercambiar espacio en el momento de la carga del proceso</a:t>
            </a:r>
          </a:p>
          <a:p>
            <a:pPr xmlns:a="http://schemas.openxmlformats.org/drawingml/2006/main" lvl="1"/>
            <a:r xmlns:a="http://schemas.openxmlformats.org/drawingml/2006/main">
              <a:rPr lang="es" altLang="en-US" sz="1600" dirty="0"/>
              <a:t>Luego entra y sale del espacio de intercambio</a:t>
            </a:r>
          </a:p>
          <a:p>
            <a:pPr xmlns:a="http://schemas.openxmlformats.org/drawingml/2006/main" lvl="1"/>
            <a:r xmlns:a="http://schemas.openxmlformats.org/drawingml/2006/main">
              <a:rPr lang="es" altLang="en-US" sz="1600" dirty="0"/>
              <a:t>Utilizado en BSD Unix anterior</a:t>
            </a:r>
          </a:p>
          <a:p>
            <a:r xmlns:a="http://schemas.openxmlformats.org/drawingml/2006/main">
              <a:rPr lang="es" altLang="en-US" sz="1600" dirty="0"/>
              <a:t>Solicite la entrada de página desde el binario del programa en el disco, pero descarte en lugar de salir de la página al liberar el marco.</a:t>
            </a:r>
          </a:p>
          <a:p>
            <a:pPr xmlns:a="http://schemas.openxmlformats.org/drawingml/2006/main" lvl="1"/>
            <a:r xmlns:a="http://schemas.openxmlformats.org/drawingml/2006/main">
              <a:rPr lang="es" altLang="en-US" sz="1600" dirty="0"/>
              <a:t>Utilizado en Solaris y BSD actual.</a:t>
            </a:r>
          </a:p>
          <a:p>
            <a:pPr xmlns:a="http://schemas.openxmlformats.org/drawingml/2006/main" lvl="1"/>
            <a:r xmlns:a="http://schemas.openxmlformats.org/drawingml/2006/main">
              <a:rPr lang="es" altLang="en-US" sz="1600" dirty="0"/>
              <a:t>Todavía necesito escribir para intercambiar espacio.</a:t>
            </a:r>
          </a:p>
          <a:p>
            <a:pPr xmlns:a="http://schemas.openxmlformats.org/drawingml/2006/main" lvl="2"/>
            <a:r xmlns:a="http://schemas.openxmlformats.org/drawingml/2006/main">
              <a:rPr lang="es" altLang="en-US" sz="1600" dirty="0"/>
              <a:t>Páginas no asociadas con un archivo (como pila y montón): </a:t>
            </a:r>
            <a:r xmlns:a="http://schemas.openxmlformats.org/drawingml/2006/main">
              <a:rPr lang="es" altLang="en-US" sz="1600" b="1" dirty="0">
                <a:solidFill>
                  <a:srgbClr val="006699"/>
                </a:solidFill>
                <a:latin typeface="+mj-lt"/>
              </a:rPr>
              <a:t>anónimas</a:t>
            </a:r>
            <a:r xmlns:a="http://schemas.openxmlformats.org/drawingml/2006/main">
              <a:rPr lang="es" altLang="en-US" sz="1600" dirty="0"/>
              <a:t> </a:t>
            </a:r>
            <a:r xmlns:a="http://schemas.openxmlformats.org/drawingml/2006/main">
              <a:rPr lang="es" altLang="en-US" sz="1600" b="1" dirty="0">
                <a:solidFill>
                  <a:srgbClr val="3366FF"/>
                </a:solidFill>
              </a:rPr>
              <a:t>memoria</a:t>
            </a:r>
          </a:p>
          <a:p>
            <a:pPr xmlns:a="http://schemas.openxmlformats.org/drawingml/2006/main" lvl="2"/>
            <a:r xmlns:a="http://schemas.openxmlformats.org/drawingml/2006/main">
              <a:rPr lang="es" altLang="en-US" sz="1600" dirty="0"/>
              <a:t>Páginas modificadas en la memoria pero aún no escritas en el sistema de archivos</a:t>
            </a:r>
          </a:p>
          <a:p>
            <a:r xmlns:a="http://schemas.openxmlformats.org/drawingml/2006/main">
              <a:rPr lang="es" altLang="en-US" sz="1600" dirty="0"/>
              <a:t>Sistemas móviles</a:t>
            </a:r>
          </a:p>
          <a:p>
            <a:pPr xmlns:a="http://schemas.openxmlformats.org/drawingml/2006/main" lvl="1"/>
            <a:r xmlns:a="http://schemas.openxmlformats.org/drawingml/2006/main">
              <a:rPr lang="es" altLang="en-US" sz="1600" dirty="0"/>
              <a:t>Normalmente no admite el intercambio</a:t>
            </a:r>
          </a:p>
          <a:p>
            <a:pPr xmlns:a="http://schemas.openxmlformats.org/drawingml/2006/main" lvl="1"/>
            <a:r xmlns:a="http://schemas.openxmlformats.org/drawingml/2006/main">
              <a:rPr lang="es" altLang="en-US" sz="1600" dirty="0"/>
              <a:t>En su lugar, solicite páginas del sistema de archivos y recupere páginas de solo lectura (como el código)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51B988-8DE7-4632-AA41-76D04EF9ACC6}"/>
              </a:ext>
            </a:extLst>
          </p:cNvPr>
          <p:cNvSpPr>
            <a:spLocks noGrp="1" noChangeArrowheads="1"/>
          </p:cNvSpPr>
          <p:nvPr>
            <p:ph type="title"/>
          </p:nvPr>
        </p:nvSpPr>
        <p:spPr>
          <a:xfrm>
            <a:off x="335901" y="237385"/>
            <a:ext cx="8229600" cy="576262"/>
          </a:xfrm>
        </p:spPr>
        <p:txBody>
          <a:bodyPr/>
          <a:lstStyle/>
          <a:p>
            <a:pPr xmlns:a="http://schemas.openxmlformats.org/drawingml/2006/main" eaLnBrk="1" hangingPunct="1"/>
            <a:r xmlns:a="http://schemas.openxmlformats.org/drawingml/2006/main">
              <a:rPr lang="es" altLang="en-US" dirty="0"/>
              <a:t>Copiar en escrito</a:t>
            </a:r>
          </a:p>
        </p:txBody>
      </p:sp>
      <p:sp>
        <p:nvSpPr>
          <p:cNvPr id="28675" name="Rectangle 3">
            <a:extLst>
              <a:ext uri="{FF2B5EF4-FFF2-40B4-BE49-F238E27FC236}">
                <a16:creationId xmlns:a16="http://schemas.microsoft.com/office/drawing/2014/main" id="{ECA58894-B517-4286-8DD6-C84ED96ED10E}"/>
              </a:ext>
            </a:extLst>
          </p:cNvPr>
          <p:cNvSpPr>
            <a:spLocks noGrp="1" noChangeArrowheads="1"/>
          </p:cNvSpPr>
          <p:nvPr>
            <p:ph type="body" idx="1"/>
          </p:nvPr>
        </p:nvSpPr>
        <p:spPr>
          <a:xfrm>
            <a:off x="839756" y="1106488"/>
            <a:ext cx="7725745" cy="4530725"/>
          </a:xfrm>
        </p:spPr>
        <p:txBody>
          <a:bodyPr/>
          <a:lstStyle/>
          <a:p>
            <a:r xmlns:a="http://schemas.openxmlformats.org/drawingml/2006/main">
              <a:rPr lang="es" altLang="en-US" sz="1600" b="1" dirty="0">
                <a:solidFill>
                  <a:srgbClr val="006699"/>
                </a:solidFill>
                <a:latin typeface="+mj-lt"/>
              </a:rPr>
              <a:t>Copiar en escrito</a:t>
            </a:r>
            <a:r xmlns:a="http://schemas.openxmlformats.org/drawingml/2006/main">
              <a:rPr lang="es" altLang="en-US" sz="1600" b="1" dirty="0">
                <a:solidFill>
                  <a:srgbClr val="3366FF"/>
                </a:solidFill>
              </a:rPr>
              <a:t> </a:t>
            </a:r>
            <a:r xmlns:a="http://schemas.openxmlformats.org/drawingml/2006/main">
              <a:rPr lang="es" altLang="en-US" sz="1600" dirty="0"/>
              <a:t>(COW) permite que tanto los procesos padre como hijo </a:t>
            </a:r>
            <a:r xmlns:a="http://schemas.openxmlformats.org/drawingml/2006/main">
              <a:rPr lang="es" altLang="en-US" sz="1600" b="1" i="1" dirty="0"/>
              <a:t>compartan inicialmente </a:t>
            </a:r>
            <a:r xmlns:a="http://schemas.openxmlformats.org/drawingml/2006/main">
              <a:rPr lang="es" altLang="en-US" sz="1600" dirty="0"/>
              <a:t>las mismas páginas en la memoria</a:t>
            </a:r>
          </a:p>
          <a:p>
            <a:pPr xmlns:a="http://schemas.openxmlformats.org/drawingml/2006/main" lvl="1"/>
            <a:r xmlns:a="http://schemas.openxmlformats.org/drawingml/2006/main">
              <a:rPr lang="es" altLang="en-US" sz="1600" dirty="0"/>
              <a:t>Si cualquiera de los procesos modifica una página compartida, solo entonces se copia la página.</a:t>
            </a:r>
          </a:p>
          <a:p>
            <a:r xmlns:a="http://schemas.openxmlformats.org/drawingml/2006/main">
              <a:rPr lang="es" altLang="en-US" sz="1600" dirty="0"/>
              <a:t>COW permite una creación de procesos más eficiente ya que solo se copian las páginas modificadas</a:t>
            </a:r>
          </a:p>
          <a:p>
            <a:r xmlns:a="http://schemas.openxmlformats.org/drawingml/2006/main">
              <a:rPr lang="es" altLang="en-US" sz="1600" dirty="0"/>
              <a:t>En general, las páginas gratuitas se asignan a partir de un </a:t>
            </a:r>
            <a:r xmlns:a="http://schemas.openxmlformats.org/drawingml/2006/main">
              <a:rPr lang="es" altLang="en-US" sz="1600" b="1" dirty="0">
                <a:solidFill>
                  <a:srgbClr val="006699"/>
                </a:solidFill>
                <a:latin typeface="+mj-lt"/>
              </a:rPr>
              <a:t>grupo.</a:t>
            </a:r>
            <a:r xmlns:a="http://schemas.openxmlformats.org/drawingml/2006/main">
              <a:rPr lang="es" altLang="en-US" sz="1600" dirty="0">
                <a:solidFill>
                  <a:srgbClr val="3366FF"/>
                </a:solidFill>
              </a:rPr>
              <a:t> </a:t>
            </a:r>
            <a:r xmlns:a="http://schemas.openxmlformats.org/drawingml/2006/main">
              <a:rPr lang="es" altLang="en-US" sz="1600" dirty="0"/>
              <a:t>de </a:t>
            </a:r>
            <a:r xmlns:a="http://schemas.openxmlformats.org/drawingml/2006/main">
              <a:rPr lang="es" altLang="en-US" sz="1600" b="1" dirty="0">
                <a:solidFill>
                  <a:srgbClr val="006699"/>
                </a:solidFill>
                <a:latin typeface="+mj-lt"/>
              </a:rPr>
              <a:t>llenado cero bajo demanda</a:t>
            </a:r>
            <a:r xmlns:a="http://schemas.openxmlformats.org/drawingml/2006/main">
              <a:rPr lang="es" altLang="en-US" sz="1600" b="1" dirty="0">
                <a:solidFill>
                  <a:srgbClr val="3366FF"/>
                </a:solidFill>
              </a:rPr>
              <a:t> </a:t>
            </a:r>
            <a:r xmlns:a="http://schemas.openxmlformats.org/drawingml/2006/main">
              <a:rPr lang="es" altLang="en-US" sz="1600" dirty="0"/>
              <a:t>paginas</a:t>
            </a:r>
          </a:p>
          <a:p>
            <a:pPr xmlns:a="http://schemas.openxmlformats.org/drawingml/2006/main" lvl="1"/>
            <a:r xmlns:a="http://schemas.openxmlformats.org/drawingml/2006/main">
              <a:rPr lang="es" altLang="en-US" sz="1600" dirty="0"/>
              <a:t>El grupo siempre debe tener marcos libres para una ejecución rápida de la página de demanda.</a:t>
            </a:r>
          </a:p>
          <a:p>
            <a:pPr xmlns:a="http://schemas.openxmlformats.org/drawingml/2006/main" lvl="2"/>
            <a:r xmlns:a="http://schemas.openxmlformats.org/drawingml/2006/main">
              <a:rPr lang="es" altLang="en-US" sz="1600" dirty="0"/>
              <a:t>No quiero tener que liberar un marco ni otros procesamientos en caso de error de página.</a:t>
            </a:r>
          </a:p>
          <a:p>
            <a:pPr xmlns:a="http://schemas.openxmlformats.org/drawingml/2006/main" lvl="1"/>
            <a:r xmlns:a="http://schemas.openxmlformats.org/drawingml/2006/main">
              <a:rPr lang="es" altLang="en-US" sz="1600" dirty="0"/>
              <a:t>¿Por qué poner a cero una página antes de asignarla?</a:t>
            </a:r>
          </a:p>
          <a:p>
            <a:r xmlns:a="http://schemas.openxmlformats.org/drawingml/2006/main">
              <a:rPr lang="es" altLang="en-US" sz="1600" dirty="0"/>
              <a:t>La variación </a:t>
            </a:r>
            <a:r xmlns:a="http://schemas.openxmlformats.org/drawingml/2006/main">
              <a:rPr lang="es" altLang="en-US" sz="1600" dirty="0" err="1">
                <a:latin typeface="Courier New" panose="02070309020205020404" pitchFamily="49" charset="0"/>
                <a:cs typeface="Courier New" panose="02070309020205020404" pitchFamily="49" charset="0"/>
              </a:rPr>
              <a:t>de vfork </a:t>
            </a:r>
            <a:r xmlns:a="http://schemas.openxmlformats.org/drawingml/2006/main">
              <a:rPr lang="es" altLang="en-US" sz="1600" dirty="0">
                <a:latin typeface="Courier New" panose="02070309020205020404" pitchFamily="49" charset="0"/>
                <a:cs typeface="Courier New" panose="02070309020205020404" pitchFamily="49" charset="0"/>
              </a:rPr>
              <a:t>() en la llamada al sistema </a:t>
            </a:r>
            <a:r xmlns:a="http://schemas.openxmlformats.org/drawingml/2006/main">
              <a:rPr lang="es" altLang="en-US" sz="1600" dirty="0">
                <a:latin typeface="Courier New" panose="02070309020205020404" pitchFamily="49" charset="0"/>
                <a:cs typeface="Courier New" panose="02070309020205020404" pitchFamily="49" charset="0"/>
              </a:rPr>
              <a:t>fork() </a:t>
            </a:r>
            <a:r xmlns:a="http://schemas.openxmlformats.org/drawingml/2006/main">
              <a:rPr lang="es" altLang="en-US" sz="1600" dirty="0"/>
              <a:t>hace que el padre suspenda y el hijo use el espacio de direcciones de copia en escritura del padre</a:t>
            </a:r>
          </a:p>
          <a:p>
            <a:pPr xmlns:a="http://schemas.openxmlformats.org/drawingml/2006/main" lvl="1"/>
            <a:r xmlns:a="http://schemas.openxmlformats.org/drawingml/2006/main">
              <a:rPr lang="es" altLang="en-US" sz="1600" dirty="0"/>
              <a:t>Diseñado para que el niño llame </a:t>
            </a:r>
            <a:r xmlns:a="http://schemas.openxmlformats.org/drawingml/2006/main">
              <a:rPr lang="es" altLang="en-US" sz="1600" dirty="0">
                <a:latin typeface="Courier New" panose="02070309020205020404" pitchFamily="49" charset="0"/>
                <a:cs typeface="Courier New" panose="02070309020205020404" pitchFamily="49" charset="0"/>
              </a:rPr>
              <a:t>a exec()</a:t>
            </a:r>
          </a:p>
          <a:p>
            <a:pPr xmlns:a="http://schemas.openxmlformats.org/drawingml/2006/main" lvl="1"/>
            <a:r xmlns:a="http://schemas.openxmlformats.org/drawingml/2006/main">
              <a:rPr lang="es" altLang="en-US" sz="1600" dirty="0"/>
              <a:t>Muy eficiente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8ABE1A7-0079-4C5D-AA2D-D1C316571733}"/>
              </a:ext>
            </a:extLst>
          </p:cNvPr>
          <p:cNvSpPr>
            <a:spLocks noGrp="1" noChangeArrowheads="1"/>
          </p:cNvSpPr>
          <p:nvPr>
            <p:ph type="title"/>
          </p:nvPr>
        </p:nvSpPr>
        <p:spPr>
          <a:xfrm>
            <a:off x="806965" y="236344"/>
            <a:ext cx="7791450" cy="576262"/>
          </a:xfrm>
        </p:spPr>
        <p:txBody>
          <a:bodyPr/>
          <a:lstStyle/>
          <a:p>
            <a:pPr xmlns:a="http://schemas.openxmlformats.org/drawingml/2006/main" eaLnBrk="1" hangingPunct="1"/>
            <a:r xmlns:a="http://schemas.openxmlformats.org/drawingml/2006/main">
              <a:rPr lang="es" altLang="en-US" dirty="0"/>
              <a:t>Antes de que el proceso 1 modifique la página C</a:t>
            </a:r>
          </a:p>
        </p:txBody>
      </p:sp>
      <p:pic>
        <p:nvPicPr>
          <p:cNvPr id="29699" name="Picture 4" descr="9">
            <a:extLst>
              <a:ext uri="{FF2B5EF4-FFF2-40B4-BE49-F238E27FC236}">
                <a16:creationId xmlns:a16="http://schemas.microsoft.com/office/drawing/2014/main" id="{BC34FA32-F8B2-44C4-BE2E-AA1E08212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354138"/>
            <a:ext cx="733901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63B4BF-36A7-4A02-8DD4-DE6998EE709C}"/>
              </a:ext>
            </a:extLst>
          </p:cNvPr>
          <p:cNvSpPr>
            <a:spLocks noGrp="1" noChangeArrowheads="1"/>
          </p:cNvSpPr>
          <p:nvPr>
            <p:ph type="title"/>
          </p:nvPr>
        </p:nvSpPr>
        <p:spPr>
          <a:xfrm>
            <a:off x="777030" y="231420"/>
            <a:ext cx="7810500" cy="576262"/>
          </a:xfrm>
        </p:spPr>
        <p:txBody>
          <a:bodyPr/>
          <a:lstStyle/>
          <a:p>
            <a:pPr xmlns:a="http://schemas.openxmlformats.org/drawingml/2006/main" eaLnBrk="1" hangingPunct="1"/>
            <a:r xmlns:a="http://schemas.openxmlformats.org/drawingml/2006/main">
              <a:rPr lang="es" altLang="en-US" dirty="0"/>
              <a:t>Después del proceso 1 se modifica la página C</a:t>
            </a:r>
          </a:p>
        </p:txBody>
      </p:sp>
      <p:pic>
        <p:nvPicPr>
          <p:cNvPr id="30723" name="Picture 4" descr="9">
            <a:extLst>
              <a:ext uri="{FF2B5EF4-FFF2-40B4-BE49-F238E27FC236}">
                <a16:creationId xmlns:a16="http://schemas.microsoft.com/office/drawing/2014/main" id="{C5BC398E-0436-4102-B16B-52CDFD1D6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319213"/>
            <a:ext cx="6403975"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C488EA0-8C3D-457E-9DD0-39B97907401E}"/>
              </a:ext>
            </a:extLst>
          </p:cNvPr>
          <p:cNvSpPr>
            <a:spLocks noGrp="1" noChangeArrowheads="1"/>
          </p:cNvSpPr>
          <p:nvPr>
            <p:ph type="title"/>
          </p:nvPr>
        </p:nvSpPr>
        <p:spPr>
          <a:xfrm>
            <a:off x="1047909" y="237771"/>
            <a:ext cx="7869237" cy="576262"/>
          </a:xfrm>
        </p:spPr>
        <p:txBody>
          <a:bodyPr/>
          <a:lstStyle/>
          <a:p>
            <a:pPr xmlns:a="http://schemas.openxmlformats.org/drawingml/2006/main" eaLnBrk="1" hangingPunct="1"/>
            <a:r xmlns:a="http://schemas.openxmlformats.org/drawingml/2006/main">
              <a:rPr lang="es" altLang="en-US" sz="3000" dirty="0"/>
              <a:t>¿Qué pasa si no hay un marco libre?</a:t>
            </a:r>
          </a:p>
        </p:txBody>
      </p:sp>
      <p:sp>
        <p:nvSpPr>
          <p:cNvPr id="31747" name="Rectangle 3">
            <a:extLst>
              <a:ext uri="{FF2B5EF4-FFF2-40B4-BE49-F238E27FC236}">
                <a16:creationId xmlns:a16="http://schemas.microsoft.com/office/drawing/2014/main" id="{7C4E993E-0F50-409F-A8A7-195A5B940BFA}"/>
              </a:ext>
            </a:extLst>
          </p:cNvPr>
          <p:cNvSpPr>
            <a:spLocks noGrp="1" noChangeArrowheads="1"/>
          </p:cNvSpPr>
          <p:nvPr>
            <p:ph type="body" idx="1"/>
          </p:nvPr>
        </p:nvSpPr>
        <p:spPr>
          <a:xfrm>
            <a:off x="858417" y="1133475"/>
            <a:ext cx="7679093" cy="4511675"/>
          </a:xfrm>
        </p:spPr>
        <p:txBody>
          <a:bodyPr/>
          <a:lstStyle/>
          <a:p>
            <a:r xmlns:a="http://schemas.openxmlformats.org/drawingml/2006/main">
              <a:rPr lang="es" altLang="en-US" dirty="0"/>
              <a:t>Utilizado por las páginas de proceso</a:t>
            </a:r>
          </a:p>
          <a:p>
            <a:r xmlns:a="http://schemas.openxmlformats.org/drawingml/2006/main">
              <a:rPr lang="es" altLang="en-US" dirty="0"/>
              <a:t>También en demanda del kernel, buffers de E/S, </a:t>
            </a:r>
            <a:r xmlns:a="http://schemas.openxmlformats.org/drawingml/2006/main">
              <a:rPr lang="es" altLang="en-US" dirty="0" err="1"/>
              <a:t>etc.</a:t>
            </a:r>
            <a:endParaRPr xmlns:a="http://schemas.openxmlformats.org/drawingml/2006/main" lang="en-US" altLang="en-US" dirty="0"/>
          </a:p>
          <a:p>
            <a:r xmlns:a="http://schemas.openxmlformats.org/drawingml/2006/main">
              <a:rPr lang="es" altLang="en-US" dirty="0"/>
              <a:t>¿Cuánto asignar a cada uno?</a:t>
            </a:r>
          </a:p>
          <a:p>
            <a:r xmlns:a="http://schemas.openxmlformats.org/drawingml/2006/main">
              <a:rPr lang="es" altLang="en-US" dirty="0"/>
              <a:t>Reemplazo de página: busque alguna página en la memoria, pero que no esté realmente en uso, búsquela</a:t>
            </a:r>
          </a:p>
          <a:p>
            <a:pPr xmlns:a="http://schemas.openxmlformats.org/drawingml/2006/main" lvl="1"/>
            <a:r xmlns:a="http://schemas.openxmlformats.org/drawingml/2006/main">
              <a:rPr lang="es" altLang="en-US" dirty="0"/>
              <a:t>Algoritmo: ¿terminar? ¿Intercambiar? ¿reemplazar la página?</a:t>
            </a:r>
          </a:p>
          <a:p>
            <a:pPr xmlns:a="http://schemas.openxmlformats.org/drawingml/2006/main" lvl="1"/>
            <a:r xmlns:a="http://schemas.openxmlformats.org/drawingml/2006/main">
              <a:rPr lang="es" altLang="en-US" dirty="0"/>
              <a:t>Rendimiento: desea un algoritmo que dé como resultado un número mínimo de errores de página</a:t>
            </a:r>
          </a:p>
          <a:p>
            <a:r xmlns:a="http://schemas.openxmlformats.org/drawingml/2006/main">
              <a:rPr lang="es" altLang="en-US" dirty="0"/>
              <a:t>La misma página puede recordarse varias veces.</a:t>
            </a:r>
          </a:p>
          <a:p>
            <a:pPr>
              <a:buFont typeface="Monotype Sorts" pitchFamily="-84" charset="2"/>
              <a:buNone/>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B00CC0E-9E33-4072-9D8C-43E000475714}"/>
              </a:ext>
            </a:extLst>
          </p:cNvPr>
          <p:cNvSpPr>
            <a:spLocks noGrp="1" noChangeArrowheads="1"/>
          </p:cNvSpPr>
          <p:nvPr>
            <p:ph type="title"/>
          </p:nvPr>
        </p:nvSpPr>
        <p:spPr>
          <a:xfrm>
            <a:off x="831394" y="235568"/>
            <a:ext cx="7724775" cy="576262"/>
          </a:xfrm>
        </p:spPr>
        <p:txBody>
          <a:bodyPr/>
          <a:lstStyle/>
          <a:p>
            <a:pPr xmlns:a="http://schemas.openxmlformats.org/drawingml/2006/main" eaLnBrk="1" hangingPunct="1"/>
            <a:r xmlns:a="http://schemas.openxmlformats.org/drawingml/2006/main">
              <a:rPr lang="es" altLang="en-US" dirty="0"/>
              <a:t>Reemplazo de página</a:t>
            </a:r>
          </a:p>
        </p:txBody>
      </p:sp>
      <p:sp>
        <p:nvSpPr>
          <p:cNvPr id="32771" name="Rectangle 3">
            <a:extLst>
              <a:ext uri="{FF2B5EF4-FFF2-40B4-BE49-F238E27FC236}">
                <a16:creationId xmlns:a16="http://schemas.microsoft.com/office/drawing/2014/main" id="{55125108-1B16-48F4-B19C-7A4934EC1D7E}"/>
              </a:ext>
            </a:extLst>
          </p:cNvPr>
          <p:cNvSpPr>
            <a:spLocks noGrp="1" noChangeArrowheads="1"/>
          </p:cNvSpPr>
          <p:nvPr>
            <p:ph type="body" idx="1"/>
          </p:nvPr>
        </p:nvSpPr>
        <p:spPr>
          <a:xfrm>
            <a:off x="831394" y="1190625"/>
            <a:ext cx="7724775" cy="4530725"/>
          </a:xfrm>
        </p:spPr>
        <p:txBody>
          <a:bodyPr/>
          <a:lstStyle/>
          <a:p>
            <a:r xmlns:a="http://schemas.openxmlformats.org/drawingml/2006/main">
              <a:rPr lang="es" altLang="en-US" dirty="0"/>
              <a:t>Evite </a:t>
            </a:r>
            <a:r xmlns:a="http://schemas.openxmlformats.org/drawingml/2006/main">
              <a:rPr lang="es" altLang="en-US" b="1" dirty="0">
                <a:solidFill>
                  <a:srgbClr val="006699"/>
                </a:solidFill>
                <a:latin typeface="+mj-lt"/>
              </a:rPr>
              <a:t>la asignación excesiva </a:t>
            </a:r>
            <a:r xmlns:a="http://schemas.openxmlformats.org/drawingml/2006/main">
              <a:rPr lang="es" altLang="en-US" dirty="0"/>
              <a:t>de memoria modificando la rutina de servicio de error de página para incluir el reemplazo de página</a:t>
            </a:r>
          </a:p>
          <a:p>
            <a:r xmlns:a="http://schemas.openxmlformats.org/drawingml/2006/main">
              <a:rPr lang="es" altLang="en-US" dirty="0"/>
              <a:t>utilizar </a:t>
            </a:r>
            <a:r xmlns:a="http://schemas.openxmlformats.org/drawingml/2006/main">
              <a:rPr lang="es" altLang="en-US" b="1" dirty="0">
                <a:solidFill>
                  <a:srgbClr val="006699"/>
                </a:solidFill>
                <a:latin typeface="+mj-lt"/>
              </a:rPr>
              <a:t>modificar</a:t>
            </a:r>
            <a:r xmlns:a="http://schemas.openxmlformats.org/drawingml/2006/main">
              <a:rPr lang="es" altLang="en-US" b="1" dirty="0">
                <a:solidFill>
                  <a:srgbClr val="3366FF"/>
                </a:solidFill>
              </a:rPr>
              <a:t> </a:t>
            </a:r>
            <a:r xmlns:a="http://schemas.openxmlformats.org/drawingml/2006/main">
              <a:rPr lang="es" altLang="en-US" dirty="0"/>
              <a:t>( </a:t>
            </a:r>
            <a:r xmlns:a="http://schemas.openxmlformats.org/drawingml/2006/main">
              <a:rPr lang="es" altLang="en-US" b="1" dirty="0">
                <a:solidFill>
                  <a:srgbClr val="006699"/>
                </a:solidFill>
                <a:latin typeface="+mj-lt"/>
              </a:rPr>
              <a:t>sucio </a:t>
            </a:r>
            <a:r xmlns:a="http://schemas.openxmlformats.org/drawingml/2006/main">
              <a:rPr lang="es" altLang="en-US" dirty="0"/>
              <a:t>)</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poco</a:t>
            </a:r>
            <a:r xmlns:a="http://schemas.openxmlformats.org/drawingml/2006/main">
              <a:rPr lang="es" altLang="en-US" b="1" dirty="0">
                <a:solidFill>
                  <a:srgbClr val="3366FF"/>
                </a:solidFill>
              </a:rPr>
              <a:t> </a:t>
            </a:r>
            <a:r xmlns:a="http://schemas.openxmlformats.org/drawingml/2006/main">
              <a:rPr lang="es" altLang="en-US" dirty="0"/>
              <a:t>para reducir la sobrecarga de las transferencias de páginas: solo las páginas modificadas se escriben en el disco</a:t>
            </a:r>
          </a:p>
          <a:p>
            <a:r xmlns:a="http://schemas.openxmlformats.org/drawingml/2006/main">
              <a:rPr lang="es" altLang="en-US" dirty="0"/>
              <a:t>El reemplazo de páginas completa la separación entre la memoria lógica y la memoria física: se puede proporcionar una memoria virtual grande en una memoria física más pequeña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1FEDD64-E96D-422A-9610-4377FD8A0D72}"/>
              </a:ext>
            </a:extLst>
          </p:cNvPr>
          <p:cNvSpPr>
            <a:spLocks noGrp="1" noChangeArrowheads="1"/>
          </p:cNvSpPr>
          <p:nvPr>
            <p:ph type="title"/>
          </p:nvPr>
        </p:nvSpPr>
        <p:spPr>
          <a:xfrm>
            <a:off x="457200" y="233592"/>
            <a:ext cx="8229600" cy="576263"/>
          </a:xfrm>
        </p:spPr>
        <p:txBody>
          <a:bodyPr/>
          <a:lstStyle/>
          <a:p>
            <a:pPr xmlns:a="http://schemas.openxmlformats.org/drawingml/2006/main" eaLnBrk="1" hangingPunct="1"/>
            <a:r xmlns:a="http://schemas.openxmlformats.org/drawingml/2006/main">
              <a:rPr lang="es" altLang="en-US" dirty="0"/>
              <a:t>Objetivos</a:t>
            </a:r>
          </a:p>
        </p:txBody>
      </p:sp>
      <p:sp>
        <p:nvSpPr>
          <p:cNvPr id="6147" name="Rectangle 3">
            <a:extLst>
              <a:ext uri="{FF2B5EF4-FFF2-40B4-BE49-F238E27FC236}">
                <a16:creationId xmlns:a16="http://schemas.microsoft.com/office/drawing/2014/main" id="{6D0ECAB6-8759-48BC-9C7C-1E9AB98510F3}"/>
              </a:ext>
            </a:extLst>
          </p:cNvPr>
          <p:cNvSpPr>
            <a:spLocks noGrp="1" noChangeArrowheads="1"/>
          </p:cNvSpPr>
          <p:nvPr>
            <p:ph type="body" idx="1"/>
          </p:nvPr>
        </p:nvSpPr>
        <p:spPr>
          <a:xfrm>
            <a:off x="849085" y="1233488"/>
            <a:ext cx="7781731" cy="4530725"/>
          </a:xfrm>
        </p:spPr>
        <p:txBody>
          <a:bodyPr/>
          <a:lstStyle/>
          <a:p>
            <a:r xmlns:a="http://schemas.openxmlformats.org/drawingml/2006/main">
              <a:rPr lang="es" altLang="en-US" dirty="0"/>
              <a:t>Defina la memoria virtual y describa sus beneficios.</a:t>
            </a:r>
          </a:p>
          <a:p>
            <a:r xmlns:a="http://schemas.openxmlformats.org/drawingml/2006/main">
              <a:rPr lang="es" altLang="en-US" dirty="0"/>
              <a:t>Ilustre cómo se cargan las páginas en la memoria mediante paginación bajo demanda.</a:t>
            </a:r>
          </a:p>
          <a:p>
            <a:r xmlns:a="http://schemas.openxmlformats.org/drawingml/2006/main">
              <a:rPr lang="es" altLang="en-US" dirty="0"/>
              <a:t>Aplique los algoritmos de reemplazo de páginas FIFO, óptimo y LRU.</a:t>
            </a:r>
          </a:p>
          <a:p>
            <a:r xmlns:a="http://schemas.openxmlformats.org/drawingml/2006/main">
              <a:rPr lang="es" altLang="en-US" dirty="0"/>
              <a:t>Describir el conjunto de trabajo de un proceso y explicar cómo se relaciona con la localidad del programa.</a:t>
            </a:r>
          </a:p>
          <a:p>
            <a:r xmlns:a="http://schemas.openxmlformats.org/drawingml/2006/main">
              <a:rPr lang="es" altLang="en-US" dirty="0"/>
              <a:t>Describir cómo Linux, Windows 10 y Solaris administran la memoria virtual.</a:t>
            </a:r>
          </a:p>
          <a:p>
            <a:r xmlns:a="http://schemas.openxmlformats.org/drawingml/2006/main">
              <a:rPr lang="es" altLang="en-US" dirty="0"/>
              <a:t>Diseñar una simulación de administrador de memoria virtual en el lenguaje de programación C.</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60E5859-1ADF-409F-B8A3-01A46FD0EFA6}"/>
              </a:ext>
            </a:extLst>
          </p:cNvPr>
          <p:cNvSpPr>
            <a:spLocks noGrp="1" noChangeArrowheads="1"/>
          </p:cNvSpPr>
          <p:nvPr>
            <p:ph type="title"/>
          </p:nvPr>
        </p:nvSpPr>
        <p:spPr>
          <a:xfrm>
            <a:off x="993775" y="235568"/>
            <a:ext cx="7693025" cy="576262"/>
          </a:xfrm>
        </p:spPr>
        <p:txBody>
          <a:bodyPr/>
          <a:lstStyle/>
          <a:p>
            <a:pPr xmlns:a="http://schemas.openxmlformats.org/drawingml/2006/main" eaLnBrk="1" hangingPunct="1"/>
            <a:r xmlns:a="http://schemas.openxmlformats.org/drawingml/2006/main">
              <a:rPr lang="es" altLang="en-US" dirty="0"/>
              <a:t>Necesidad de reemplazo de página</a:t>
            </a:r>
          </a:p>
        </p:txBody>
      </p:sp>
      <p:pic>
        <p:nvPicPr>
          <p:cNvPr id="33795" name="Picture 4" descr="B:\os-book\os10-dir\Slides-WORK-area\Figures-dir\ch10\JPG-dir\10_09.jpg">
            <a:extLst>
              <a:ext uri="{FF2B5EF4-FFF2-40B4-BE49-F238E27FC236}">
                <a16:creationId xmlns:a16="http://schemas.microsoft.com/office/drawing/2014/main" id="{74BEFCE0-4636-4163-8B0B-DF7F5FF02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950" y="1357313"/>
            <a:ext cx="6786563"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A23D0E3-2B35-4747-8B9E-6B7BFD7D4063}"/>
              </a:ext>
            </a:extLst>
          </p:cNvPr>
          <p:cNvSpPr>
            <a:spLocks noGrp="1" noChangeArrowheads="1"/>
          </p:cNvSpPr>
          <p:nvPr>
            <p:ph type="title"/>
          </p:nvPr>
        </p:nvSpPr>
        <p:spPr>
          <a:xfrm>
            <a:off x="976860" y="238161"/>
            <a:ext cx="7607300" cy="576262"/>
          </a:xfrm>
        </p:spPr>
        <p:txBody>
          <a:bodyPr/>
          <a:lstStyle/>
          <a:p>
            <a:pPr xmlns:a="http://schemas.openxmlformats.org/drawingml/2006/main" eaLnBrk="1" hangingPunct="1"/>
            <a:r xmlns:a="http://schemas.openxmlformats.org/drawingml/2006/main">
              <a:rPr lang="es" altLang="en-US" dirty="0"/>
              <a:t>Reemplazo de página básico</a:t>
            </a:r>
          </a:p>
        </p:txBody>
      </p:sp>
      <p:sp>
        <p:nvSpPr>
          <p:cNvPr id="34819" name="Rectangle 3">
            <a:extLst>
              <a:ext uri="{FF2B5EF4-FFF2-40B4-BE49-F238E27FC236}">
                <a16:creationId xmlns:a16="http://schemas.microsoft.com/office/drawing/2014/main" id="{36D9B5FA-26B2-48A5-8A7B-413D741468EE}"/>
              </a:ext>
            </a:extLst>
          </p:cNvPr>
          <p:cNvSpPr>
            <a:spLocks noGrp="1" noChangeArrowheads="1"/>
          </p:cNvSpPr>
          <p:nvPr>
            <p:ph type="body" idx="1"/>
          </p:nvPr>
        </p:nvSpPr>
        <p:spPr>
          <a:xfrm>
            <a:off x="858416" y="1122363"/>
            <a:ext cx="7607299" cy="4457700"/>
          </a:xfrm>
        </p:spPr>
        <p:txBody>
          <a:bodyPr/>
          <a:lstStyle/>
          <a:p>
            <a:pPr xmlns:a="http://schemas.openxmlformats.org/drawingml/2006/main" marL="379413" indent="-379413">
              <a:buFont typeface="Monotype Sorts" pitchFamily="-84" charset="2"/>
              <a:buAutoNum type="arabicPeriod"/>
            </a:pPr>
            <a:r xmlns:a="http://schemas.openxmlformats.org/drawingml/2006/main">
              <a:rPr lang="es" altLang="en-US" dirty="0"/>
              <a:t>Encuentre la ubicación de la página deseada en el disco</a:t>
            </a:r>
          </a:p>
          <a:p>
            <a:pPr xmlns:a="http://schemas.openxmlformats.org/drawingml/2006/main" marL="379413" indent="-379413">
              <a:buFont typeface="Monotype Sorts" pitchFamily="-84" charset="2"/>
              <a:buAutoNum type="arabicPeriod"/>
            </a:pPr>
            <a:r xmlns:a="http://schemas.openxmlformats.org/drawingml/2006/main">
              <a:rPr lang="es" altLang="en-US" dirty="0"/>
              <a:t>Encuentre un marco libre: </a:t>
            </a:r>
            <a:br xmlns:a="http://schemas.openxmlformats.org/drawingml/2006/main">
              <a:rPr lang="en-US" altLang="en-US" dirty="0"/>
            </a:br>
            <a:r xmlns:a="http://schemas.openxmlformats.org/drawingml/2006/main">
              <a:rPr lang="es" altLang="en-US" dirty="0"/>
              <a:t>- Si hay un marco libre, úselo </a:t>
            </a:r>
            <a:br xmlns:a="http://schemas.openxmlformats.org/drawingml/2006/main">
              <a:rPr lang="en-US" altLang="en-US" dirty="0"/>
            </a:br>
            <a:r xmlns:a="http://schemas.openxmlformats.org/drawingml/2006/main">
              <a:rPr lang="es" altLang="en-US" dirty="0"/>
              <a:t>- Si no hay un marco libre, use un algoritmo de reemplazo de página para seleccionar una </a:t>
            </a:r>
            <a:r xmlns:a="http://schemas.openxmlformats.org/drawingml/2006/main">
              <a:rPr lang="es" altLang="en-US" b="1" dirty="0">
                <a:solidFill>
                  <a:srgbClr val="006699"/>
                </a:solidFill>
                <a:latin typeface="+mj-lt"/>
              </a:rPr>
              <a:t>víctima</a:t>
            </a:r>
            <a:r xmlns:a="http://schemas.openxmlformats.org/drawingml/2006/main">
              <a:rPr lang="es" altLang="en-US" dirty="0">
                <a:solidFill>
                  <a:srgbClr val="3366FF"/>
                </a:solidFill>
              </a:rPr>
              <a:t> </a:t>
            </a:r>
            <a:r xmlns:a="http://schemas.openxmlformats.org/drawingml/2006/main">
              <a:rPr lang="es" altLang="en-US" b="1" dirty="0">
                <a:solidFill>
                  <a:srgbClr val="006699"/>
                </a:solidFill>
                <a:latin typeface="+mj-lt"/>
              </a:rPr>
              <a:t>marco</a:t>
            </a:r>
            <a:br xmlns:a="http://schemas.openxmlformats.org/drawingml/2006/main">
              <a:rPr lang="en-US" altLang="en-US" b="1" dirty="0">
                <a:solidFill>
                  <a:srgbClr val="3366FF"/>
                </a:solidFill>
              </a:rPr>
            </a:br>
            <a:r xmlns:a="http://schemas.openxmlformats.org/drawingml/2006/main">
              <a:rPr lang="es" altLang="en-US" b="1" dirty="0">
                <a:solidFill>
                  <a:srgbClr val="3366FF"/>
                </a:solidFill>
              </a:rPr>
              <a:t>   </a:t>
            </a:r>
            <a:r xmlns:a="http://schemas.openxmlformats.org/drawingml/2006/main">
              <a:rPr lang="es" altLang="en-US" dirty="0"/>
              <a:t>-</a:t>
            </a:r>
            <a:r xmlns:a="http://schemas.openxmlformats.org/drawingml/2006/main">
              <a:rPr lang="es" altLang="en-US" b="1" dirty="0"/>
              <a:t>  </a:t>
            </a:r>
            <a:r xmlns:a="http://schemas.openxmlformats.org/drawingml/2006/main">
              <a:rPr lang="es" altLang="en-US" dirty="0"/>
              <a:t>Escriba el marco de la víctima en el disco si está sucio</a:t>
            </a:r>
          </a:p>
          <a:p>
            <a:pPr xmlns:a="http://schemas.openxmlformats.org/drawingml/2006/main" marL="379413" indent="-379413">
              <a:buFont typeface="Monotype Sorts" pitchFamily="-84" charset="2"/>
              <a:buAutoNum type="arabicPeriod"/>
            </a:pPr>
            <a:r xmlns:a="http://schemas.openxmlformats.org/drawingml/2006/main">
              <a:rPr lang="es" altLang="en-US" dirty="0"/>
              <a:t>Lleve la página deseada al (recién) marco libre; actualizar las tablas de páginas y marcos</a:t>
            </a:r>
          </a:p>
          <a:p>
            <a:pPr xmlns:a="http://schemas.openxmlformats.org/drawingml/2006/main" marL="379413" indent="-379413">
              <a:buFont typeface="Monotype Sorts" pitchFamily="-84" charset="2"/>
              <a:buAutoNum type="arabicPeriod"/>
            </a:pPr>
            <a:r xmlns:a="http://schemas.openxmlformats.org/drawingml/2006/main">
              <a:rPr lang="es" altLang="en-US" dirty="0"/>
              <a:t>Continúe el proceso reiniciando la instrucción que causó la trampa.</a:t>
            </a:r>
          </a:p>
          <a:p>
            <a:pPr xmlns:a="http://schemas.openxmlformats.org/drawingml/2006/main" marL="379413" indent="-379413">
              <a:buFont typeface="Monotype Sorts" pitchFamily="-84" charset="2"/>
              <a:buNone/>
            </a:pPr>
            <a:r xmlns:a="http://schemas.openxmlformats.org/drawingml/2006/main">
              <a:rPr lang="es" altLang="en-US" dirty="0"/>
              <a:t> </a:t>
            </a:r>
          </a:p>
          <a:p>
            <a:pPr xmlns:a="http://schemas.openxmlformats.org/drawingml/2006/main" marL="379413" indent="-379413">
              <a:buFont typeface="Monotype Sorts" pitchFamily="-84" charset="2"/>
              <a:buNone/>
            </a:pPr>
            <a:r xmlns:a="http://schemas.openxmlformats.org/drawingml/2006/main">
              <a:rPr lang="es" altLang="en-US" dirty="0"/>
              <a:t>Tenga en cuenta que ahora se pueden realizar transferencias de 2 páginas por error de página: aumento de EAT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2C4BFB3-B09C-4707-8DF8-9335F3398BAF}"/>
              </a:ext>
            </a:extLst>
          </p:cNvPr>
          <p:cNvSpPr>
            <a:spLocks noGrp="1" noChangeArrowheads="1"/>
          </p:cNvSpPr>
          <p:nvPr>
            <p:ph type="title"/>
          </p:nvPr>
        </p:nvSpPr>
        <p:spPr>
          <a:xfrm>
            <a:off x="882389" y="222868"/>
            <a:ext cx="7664450" cy="576262"/>
          </a:xfrm>
        </p:spPr>
        <p:txBody>
          <a:bodyPr/>
          <a:lstStyle/>
          <a:p>
            <a:pPr xmlns:a="http://schemas.openxmlformats.org/drawingml/2006/main" eaLnBrk="1" hangingPunct="1"/>
            <a:r xmlns:a="http://schemas.openxmlformats.org/drawingml/2006/main">
              <a:rPr lang="es" altLang="en-US" dirty="0"/>
              <a:t>Reemplazo de página</a:t>
            </a:r>
          </a:p>
        </p:txBody>
      </p:sp>
      <p:pic>
        <p:nvPicPr>
          <p:cNvPr id="35843" name="Picture 4" descr="9">
            <a:extLst>
              <a:ext uri="{FF2B5EF4-FFF2-40B4-BE49-F238E27FC236}">
                <a16:creationId xmlns:a16="http://schemas.microsoft.com/office/drawing/2014/main" id="{632D2467-D729-4E96-ABE0-D5CF1AD39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1223963"/>
            <a:ext cx="62674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47214C7-1AE6-4D0E-9FB9-EBC768731FBD}"/>
              </a:ext>
            </a:extLst>
          </p:cNvPr>
          <p:cNvSpPr>
            <a:spLocks noGrp="1" noChangeArrowheads="1"/>
          </p:cNvSpPr>
          <p:nvPr>
            <p:ph type="title"/>
          </p:nvPr>
        </p:nvSpPr>
        <p:spPr>
          <a:xfrm>
            <a:off x="1214945" y="175298"/>
            <a:ext cx="7861041" cy="576262"/>
          </a:xfrm>
        </p:spPr>
        <p:txBody>
          <a:bodyPr/>
          <a:lstStyle/>
          <a:p>
            <a:pPr xmlns:a="http://schemas.openxmlformats.org/drawingml/2006/main" eaLnBrk="1" hangingPunct="1"/>
            <a:r xmlns:a="http://schemas.openxmlformats.org/drawingml/2006/main">
              <a:rPr lang="es" altLang="en-US" sz="2800" dirty="0"/>
              <a:t>Algoritmos de reemplazo de páginas y marcos</a:t>
            </a:r>
          </a:p>
        </p:txBody>
      </p:sp>
      <p:sp>
        <p:nvSpPr>
          <p:cNvPr id="36867" name="Rectangle 3">
            <a:extLst>
              <a:ext uri="{FF2B5EF4-FFF2-40B4-BE49-F238E27FC236}">
                <a16:creationId xmlns:a16="http://schemas.microsoft.com/office/drawing/2014/main" id="{7C092E50-7A55-4657-89B6-77C0309E7E14}"/>
              </a:ext>
            </a:extLst>
          </p:cNvPr>
          <p:cNvSpPr>
            <a:spLocks noGrp="1" noChangeArrowheads="1"/>
          </p:cNvSpPr>
          <p:nvPr>
            <p:ph type="body" idx="1"/>
          </p:nvPr>
        </p:nvSpPr>
        <p:spPr>
          <a:xfrm>
            <a:off x="821094" y="1133475"/>
            <a:ext cx="7679094" cy="4899025"/>
          </a:xfrm>
        </p:spPr>
        <p:txBody>
          <a:bodyPr/>
          <a:lstStyle/>
          <a:p>
            <a:pPr xmlns:a="http://schemas.openxmlformats.org/drawingml/2006/main">
              <a:tabLst>
                <a:tab pos="3144838" algn="ctr"/>
              </a:tabLst>
            </a:pPr>
            <a:r xmlns:a="http://schemas.openxmlformats.org/drawingml/2006/main">
              <a:rPr lang="es" altLang="en-US" b="1" dirty="0">
                <a:solidFill>
                  <a:srgbClr val="006699"/>
                </a:solidFill>
                <a:latin typeface="+mj-lt"/>
              </a:rPr>
              <a:t>El algoritmo de asignación de tramas </a:t>
            </a:r>
            <a:r xmlns:a="http://schemas.openxmlformats.org/drawingml/2006/main">
              <a:rPr lang="es" altLang="en-US" dirty="0"/>
              <a:t>determina</a:t>
            </a:r>
          </a:p>
          <a:p>
            <a:pPr xmlns:a="http://schemas.openxmlformats.org/drawingml/2006/main" lvl="1">
              <a:tabLst>
                <a:tab pos="3144838" algn="ctr"/>
              </a:tabLst>
            </a:pPr>
            <a:r xmlns:a="http://schemas.openxmlformats.org/drawingml/2006/main">
              <a:rPr lang="es" altLang="en-US" dirty="0"/>
              <a:t>¿Cuántos fotogramas darle a cada proceso?</a:t>
            </a:r>
          </a:p>
          <a:p>
            <a:pPr xmlns:a="http://schemas.openxmlformats.org/drawingml/2006/main" lvl="1">
              <a:tabLst>
                <a:tab pos="3144838" algn="ctr"/>
              </a:tabLst>
            </a:pPr>
            <a:r xmlns:a="http://schemas.openxmlformats.org/drawingml/2006/main">
              <a:rPr lang="es" altLang="en-US" dirty="0"/>
              <a:t>¿Qué marcos reemplazar?</a:t>
            </a:r>
          </a:p>
          <a:p>
            <a:pPr xmlns:a="http://schemas.openxmlformats.org/drawingml/2006/main">
              <a:tabLst>
                <a:tab pos="3144838" algn="ctr"/>
              </a:tabLst>
            </a:pPr>
            <a:r xmlns:a="http://schemas.openxmlformats.org/drawingml/2006/main">
              <a:rPr lang="es" altLang="en-US" b="1" dirty="0">
                <a:solidFill>
                  <a:srgbClr val="006699"/>
                </a:solidFill>
                <a:latin typeface="+mj-lt"/>
              </a:rPr>
              <a:t>Algoritmo de reemplazo de página</a:t>
            </a:r>
          </a:p>
          <a:p>
            <a:pPr xmlns:a="http://schemas.openxmlformats.org/drawingml/2006/main" lvl="1">
              <a:tabLst>
                <a:tab pos="3144838" algn="ctr"/>
              </a:tabLst>
            </a:pPr>
            <a:r xmlns:a="http://schemas.openxmlformats.org/drawingml/2006/main">
              <a:rPr lang="es" altLang="en-US" dirty="0"/>
              <a:t>Quiere la tasa más baja de errores de página tanto en el primer acceso como en el nuevo acceso</a:t>
            </a:r>
          </a:p>
          <a:p>
            <a:pPr xmlns:a="http://schemas.openxmlformats.org/drawingml/2006/main">
              <a:tabLst>
                <a:tab pos="3144838" algn="ctr"/>
              </a:tabLst>
            </a:pPr>
            <a:r xmlns:a="http://schemas.openxmlformats.org/drawingml/2006/main">
              <a:rPr lang="es" altLang="en-US" dirty="0"/>
              <a:t>Evalúe el algoritmo ejecutándolo en una cadena particular de referencias de memoria (cadena de referencia) y calculando el número de errores de página en esa cadena.</a:t>
            </a:r>
          </a:p>
          <a:p>
            <a:pPr xmlns:a="http://schemas.openxmlformats.org/drawingml/2006/main" lvl="1">
              <a:tabLst>
                <a:tab pos="3144838" algn="ctr"/>
              </a:tabLst>
            </a:pPr>
            <a:r xmlns:a="http://schemas.openxmlformats.org/drawingml/2006/main">
              <a:rPr lang="es" altLang="en-US" dirty="0"/>
              <a:t>La cadena son solo números de página, no direcciones completas.</a:t>
            </a:r>
          </a:p>
          <a:p>
            <a:pPr xmlns:a="http://schemas.openxmlformats.org/drawingml/2006/main" lvl="1">
              <a:tabLst>
                <a:tab pos="3144838" algn="ctr"/>
              </a:tabLst>
            </a:pPr>
            <a:r xmlns:a="http://schemas.openxmlformats.org/drawingml/2006/main">
              <a:rPr lang="es" altLang="en-US" dirty="0"/>
              <a:t>El acceso repetido a la misma página no provoca un error de página</a:t>
            </a:r>
          </a:p>
          <a:p>
            <a:pPr xmlns:a="http://schemas.openxmlformats.org/drawingml/2006/main" lvl="1">
              <a:tabLst>
                <a:tab pos="3144838" algn="ctr"/>
              </a:tabLst>
            </a:pPr>
            <a:r xmlns:a="http://schemas.openxmlformats.org/drawingml/2006/main">
              <a:rPr lang="es" altLang="en-US" dirty="0"/>
              <a:t>Los resultados dependen del número de fotogramas disponibles.</a:t>
            </a:r>
          </a:p>
          <a:p>
            <a:pPr xmlns:a="http://schemas.openxmlformats.org/drawingml/2006/main">
              <a:tabLst>
                <a:tab pos="3144838" algn="ctr"/>
              </a:tabLst>
            </a:pPr>
            <a:r xmlns:a="http://schemas.openxmlformats.org/drawingml/2006/main">
              <a:rPr lang="es" altLang="en-US" dirty="0"/>
              <a:t>En todos nuestros ejemplos, la </a:t>
            </a:r>
            <a:r xmlns:a="http://schemas.openxmlformats.org/drawingml/2006/main">
              <a:rPr lang="es" altLang="en-US" b="1" dirty="0">
                <a:solidFill>
                  <a:srgbClr val="006699"/>
                </a:solidFill>
                <a:latin typeface="+mj-lt"/>
              </a:rPr>
              <a:t>referencia</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cadena</a:t>
            </a:r>
            <a:r xmlns:a="http://schemas.openxmlformats.org/drawingml/2006/main">
              <a:rPr lang="es" altLang="en-US" b="1" dirty="0">
                <a:solidFill>
                  <a:srgbClr val="3366FF"/>
                </a:solidFill>
              </a:rPr>
              <a:t> </a:t>
            </a:r>
            <a:r xmlns:a="http://schemas.openxmlformats.org/drawingml/2006/main">
              <a:rPr lang="es" altLang="en-US" dirty="0"/>
              <a:t>de números de página referenciados es</a:t>
            </a:r>
          </a:p>
          <a:p>
            <a:pPr xmlns:a="http://schemas.openxmlformats.org/drawingml/2006/main">
              <a:buFont typeface="Monotype Sorts" pitchFamily="-84" charset="2"/>
              <a:buNone/>
              <a:tabLst>
                <a:tab pos="3144838" algn="ctr"/>
              </a:tabLst>
            </a:pPr>
            <a:r xmlns:a="http://schemas.openxmlformats.org/drawingml/2006/main">
              <a:rPr lang="es" altLang="en-US" dirty="0"/>
              <a:t>                </a:t>
            </a:r>
            <a:r xmlns:a="http://schemas.openxmlformats.org/drawingml/2006/main">
              <a:rPr lang="es" altLang="en-US" b="1" dirty="0">
                <a:solidFill>
                  <a:srgbClr val="FF0000"/>
                </a:solidFill>
              </a:rPr>
              <a:t>7,0,1,2,0,3,0,4,2,3,0,3,0,3,2,1,2,0,1,7,0,1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38E9DE7-317A-4964-80E7-85DD040FFD38}"/>
              </a:ext>
            </a:extLst>
          </p:cNvPr>
          <p:cNvSpPr>
            <a:spLocks noGrp="1" noChangeArrowheads="1"/>
          </p:cNvSpPr>
          <p:nvPr>
            <p:ph type="title"/>
          </p:nvPr>
        </p:nvSpPr>
        <p:spPr>
          <a:xfrm>
            <a:off x="804155" y="60152"/>
            <a:ext cx="8662696" cy="589980"/>
          </a:xfrm>
        </p:spPr>
        <p:txBody>
          <a:bodyPr/>
          <a:lstStyle/>
          <a:p>
            <a:pPr xmlns:a="http://schemas.openxmlformats.org/drawingml/2006/main" eaLnBrk="1" hangingPunct="1"/>
            <a:r xmlns:a="http://schemas.openxmlformats.org/drawingml/2006/main">
              <a:rPr lang="es" altLang="en-US" sz="2400" dirty="0"/>
              <a:t>Gráfico de errores de página frente al número de fotogramas</a:t>
            </a:r>
          </a:p>
        </p:txBody>
      </p:sp>
      <p:pic>
        <p:nvPicPr>
          <p:cNvPr id="37891" name="Picture 5">
            <a:extLst>
              <a:ext uri="{FF2B5EF4-FFF2-40B4-BE49-F238E27FC236}">
                <a16:creationId xmlns:a16="http://schemas.microsoft.com/office/drawing/2014/main" id="{6305A72B-A5ED-415A-9B8C-D45FEB5F4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1238250"/>
            <a:ext cx="604520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CA6CF77-12AF-4EC2-89B1-0E20EC3A225C}"/>
              </a:ext>
            </a:extLst>
          </p:cNvPr>
          <p:cNvSpPr>
            <a:spLocks noGrp="1" noChangeArrowheads="1"/>
          </p:cNvSpPr>
          <p:nvPr>
            <p:ph type="title"/>
          </p:nvPr>
        </p:nvSpPr>
        <p:spPr>
          <a:xfrm>
            <a:off x="894735" y="241529"/>
            <a:ext cx="7821612" cy="576262"/>
          </a:xfrm>
        </p:spPr>
        <p:txBody>
          <a:bodyPr/>
          <a:lstStyle/>
          <a:p>
            <a:pPr xmlns:a="http://schemas.openxmlformats.org/drawingml/2006/main" eaLnBrk="1" hangingPunct="1"/>
            <a:r xmlns:a="http://schemas.openxmlformats.org/drawingml/2006/main">
              <a:rPr lang="es" altLang="en-US"/>
              <a:t>Algoritmo primero en entrar, primero en salir (FIFO)</a:t>
            </a:r>
          </a:p>
        </p:txBody>
      </p:sp>
      <p:sp>
        <p:nvSpPr>
          <p:cNvPr id="38915" name="Rectangle 3">
            <a:extLst>
              <a:ext uri="{FF2B5EF4-FFF2-40B4-BE49-F238E27FC236}">
                <a16:creationId xmlns:a16="http://schemas.microsoft.com/office/drawing/2014/main" id="{6D1D5755-163C-4203-ABC8-2DA1622DF8E5}"/>
              </a:ext>
            </a:extLst>
          </p:cNvPr>
          <p:cNvSpPr>
            <a:spLocks noGrp="1" noChangeArrowheads="1"/>
          </p:cNvSpPr>
          <p:nvPr>
            <p:ph type="body" idx="1"/>
          </p:nvPr>
        </p:nvSpPr>
        <p:spPr>
          <a:xfrm>
            <a:off x="894735" y="1052513"/>
            <a:ext cx="7582515" cy="5762625"/>
          </a:xfrm>
        </p:spPr>
        <p:txBody>
          <a:bodyPr/>
          <a:lstStyle/>
          <a:p>
            <a:r xmlns:a="http://schemas.openxmlformats.org/drawingml/2006/main">
              <a:rPr lang="es" altLang="en-US" dirty="0"/>
              <a:t>Cadena de referencia: </a:t>
            </a:r>
            <a:r xmlns:a="http://schemas.openxmlformats.org/drawingml/2006/main">
              <a:rPr lang="es" altLang="en-US" b="1" dirty="0">
                <a:solidFill>
                  <a:srgbClr val="FF0000"/>
                </a:solidFill>
              </a:rPr>
              <a:t>7,0,1,2,0,3,0,4,2,3,0,3,0,3,2,1,2,0,1,7,0,1</a:t>
            </a:r>
            <a:endParaRPr xmlns:a="http://schemas.openxmlformats.org/drawingml/2006/main" lang="en-US" altLang="en-US" dirty="0"/>
          </a:p>
          <a:p>
            <a:r xmlns:a="http://schemas.openxmlformats.org/drawingml/2006/main">
              <a:rPr lang="es" altLang="en-US" dirty="0"/>
              <a:t>3 fotogramas (pueden haber 3 páginas en la memoria a la vez por proceso)</a:t>
            </a:r>
          </a:p>
          <a:p>
            <a:pPr>
              <a:buFont typeface="Monotype Sorts" pitchFamily="-84" charset="2"/>
              <a:buNone/>
            </a:pPr>
            <a:endParaRPr lang="en-US" altLang="en-US" dirty="0"/>
          </a:p>
          <a:p>
            <a:pPr>
              <a:buFont typeface="Monotype Sorts" pitchFamily="-84" charset="2"/>
              <a:buNone/>
            </a:pPr>
            <a:endParaRPr lang="en-US" altLang="en-US" dirty="0"/>
          </a:p>
          <a:p>
            <a:pPr>
              <a:buFont typeface="Monotype Sorts" pitchFamily="-84" charset="2"/>
              <a:buNone/>
            </a:pPr>
            <a:br>
              <a:rPr lang="en-US" altLang="en-US" dirty="0"/>
            </a:br>
            <a:endParaRPr lang="en-US" altLang="en-US" dirty="0"/>
          </a:p>
          <a:p>
            <a:pPr>
              <a:buFont typeface="Monotype Sorts" pitchFamily="-84" charset="2"/>
              <a:buNone/>
            </a:pPr>
            <a:endParaRPr lang="en-US" altLang="en-US" sz="800" dirty="0"/>
          </a:p>
          <a:p>
            <a:pPr>
              <a:buFont typeface="Monotype Sorts" pitchFamily="-84" charset="2"/>
              <a:buNone/>
            </a:pPr>
            <a:endParaRPr lang="en-US" altLang="en-US" sz="800" dirty="0"/>
          </a:p>
          <a:p>
            <a:pPr>
              <a:buFont typeface="Monotype Sorts" pitchFamily="-84" charset="2"/>
              <a:buNone/>
            </a:pPr>
            <a:endParaRPr lang="en-US" altLang="en-US" dirty="0"/>
          </a:p>
          <a:p>
            <a:r xmlns:a="http://schemas.openxmlformats.org/drawingml/2006/main">
              <a:rPr lang="es" altLang="en-US" dirty="0"/>
              <a:t>Puede variar según la cadena de referencia: considere 1,2,3,4,1,2,5,1,2,3,4,5</a:t>
            </a:r>
          </a:p>
          <a:p>
            <a:pPr xmlns:a="http://schemas.openxmlformats.org/drawingml/2006/main" lvl="1"/>
            <a:r xmlns:a="http://schemas.openxmlformats.org/drawingml/2006/main">
              <a:rPr lang="es" altLang="en-US" dirty="0"/>
              <a:t>¡Agregar más marcos puede causar más errores de página!</a:t>
            </a:r>
          </a:p>
          <a:p>
            <a:pPr xmlns:a="http://schemas.openxmlformats.org/drawingml/2006/main" lvl="2"/>
            <a:r xmlns:a="http://schemas.openxmlformats.org/drawingml/2006/main">
              <a:rPr lang="es" altLang="ja-JP" b="1" dirty="0">
                <a:solidFill>
                  <a:srgbClr val="006699"/>
                </a:solidFill>
                <a:latin typeface="+mj-lt"/>
              </a:rPr>
              <a:t>La anomalía </a:t>
            </a:r>
            <a:endParaRPr xmlns:a="http://schemas.openxmlformats.org/drawingml/2006/main" lang="en-US" altLang="en-US" b="1" dirty="0">
              <a:solidFill>
                <a:srgbClr val="006699"/>
              </a:solidFill>
              <a:latin typeface="+mj-lt"/>
            </a:endParaRPr>
            <a:r xmlns:a="http://schemas.openxmlformats.org/drawingml/2006/main">
              <a:rPr lang="es" altLang="en-US" b="1" dirty="0">
                <a:solidFill>
                  <a:srgbClr val="006699"/>
                </a:solidFill>
                <a:latin typeface="+mj-lt"/>
              </a:rPr>
              <a:t>de </a:t>
            </a:r>
            <a:r xmlns:a="http://schemas.openxmlformats.org/drawingml/2006/main">
              <a:rPr lang="es" altLang="en-US" b="1" dirty="0">
                <a:solidFill>
                  <a:srgbClr val="006699"/>
                </a:solidFill>
                <a:latin typeface="+mj-lt"/>
              </a:rPr>
              <a:t>Belady</a:t>
            </a:r>
          </a:p>
          <a:p>
            <a:r xmlns:a="http://schemas.openxmlformats.org/drawingml/2006/main">
              <a:rPr lang="es" altLang="en-US" dirty="0"/>
              <a:t>¿Cómo realizar un seguimiento de la antigüedad de las páginas?</a:t>
            </a:r>
          </a:p>
          <a:p>
            <a:pPr xmlns:a="http://schemas.openxmlformats.org/drawingml/2006/main" lvl="1"/>
            <a:r xmlns:a="http://schemas.openxmlformats.org/drawingml/2006/main">
              <a:rPr lang="es" altLang="en-US" dirty="0"/>
              <a:t>Simplemente use una cola FIFO</a:t>
            </a:r>
          </a:p>
        </p:txBody>
      </p:sp>
      <p:sp>
        <p:nvSpPr>
          <p:cNvPr id="38916" name="Text Box 16">
            <a:extLst>
              <a:ext uri="{FF2B5EF4-FFF2-40B4-BE49-F238E27FC236}">
                <a16:creationId xmlns:a16="http://schemas.microsoft.com/office/drawing/2014/main" id="{70D1F977-A605-4231-817D-50B414BD8273}"/>
              </a:ext>
            </a:extLst>
          </p:cNvPr>
          <p:cNvSpPr txBox="1">
            <a:spLocks noChangeArrowheads="1"/>
          </p:cNvSpPr>
          <p:nvPr/>
        </p:nvSpPr>
        <p:spPr bwMode="auto">
          <a:xfrm>
            <a:off x="1558925" y="3546475"/>
            <a:ext cx="169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xmlns:a="http://schemas.openxmlformats.org/drawingml/2006/main" algn="ctr">
              <a:spcBef>
                <a:spcPct val="50000"/>
              </a:spcBef>
            </a:pPr>
            <a:r xmlns:a="http://schemas.openxmlformats.org/drawingml/2006/main">
              <a:rPr lang="es" altLang="en-US" dirty="0">
                <a:latin typeface="Helvetica" panose="020B0604020202020204" pitchFamily="34" charset="0"/>
              </a:rPr>
              <a:t>15 fallos de pagina</a:t>
            </a:r>
          </a:p>
        </p:txBody>
      </p:sp>
      <p:pic>
        <p:nvPicPr>
          <p:cNvPr id="38917" name="Picture 1">
            <a:extLst>
              <a:ext uri="{FF2B5EF4-FFF2-40B4-BE49-F238E27FC236}">
                <a16:creationId xmlns:a16="http://schemas.microsoft.com/office/drawing/2014/main" id="{308629FE-BC55-408D-8CD8-72B5F69846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1854200"/>
            <a:ext cx="532765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D6B9E3A-361D-4D6C-9A7F-B0347118A999}"/>
              </a:ext>
            </a:extLst>
          </p:cNvPr>
          <p:cNvSpPr>
            <a:spLocks noGrp="1" noChangeArrowheads="1"/>
          </p:cNvSpPr>
          <p:nvPr>
            <p:ph type="title"/>
          </p:nvPr>
        </p:nvSpPr>
        <p:spPr>
          <a:xfrm>
            <a:off x="1037769" y="232975"/>
            <a:ext cx="7734300" cy="576262"/>
          </a:xfrm>
        </p:spPr>
        <p:txBody>
          <a:bodyPr/>
          <a:lstStyle/>
          <a:p>
            <a:pPr xmlns:a="http://schemas.openxmlformats.org/drawingml/2006/main" eaLnBrk="1" hangingPunct="1"/>
            <a:r xmlns:a="http://schemas.openxmlformats.org/drawingml/2006/main">
              <a:rPr lang="es" altLang="en-US" dirty="0"/>
              <a:t>FIFO que ilustra </a:t>
            </a:r>
            <a:r xmlns:a="http://schemas.openxmlformats.org/drawingml/2006/main">
              <a:rPr lang="es" altLang="ja-JP" dirty="0"/>
              <a:t>la anomalía </a:t>
            </a:r>
            <a:endParaRPr xmlns:a="http://schemas.openxmlformats.org/drawingml/2006/main" lang="en-US" altLang="en-US" dirty="0"/>
            <a:r xmlns:a="http://schemas.openxmlformats.org/drawingml/2006/main">
              <a:rPr lang="es" altLang="en-US" dirty="0"/>
              <a:t>de Belady</a:t>
            </a:r>
          </a:p>
        </p:txBody>
      </p:sp>
      <p:pic>
        <p:nvPicPr>
          <p:cNvPr id="39939" name="Picture 1" descr="9_13.pdf">
            <a:extLst>
              <a:ext uri="{FF2B5EF4-FFF2-40B4-BE49-F238E27FC236}">
                <a16:creationId xmlns:a16="http://schemas.microsoft.com/office/drawing/2014/main" id="{EE4A1B7A-865F-4B41-AE5D-E878A1F8D5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1303338"/>
            <a:ext cx="5676900"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6095923-7FD6-4706-A8FA-9ABF0514694A}"/>
              </a:ext>
            </a:extLst>
          </p:cNvPr>
          <p:cNvSpPr>
            <a:spLocks noGrp="1" noChangeArrowheads="1"/>
          </p:cNvSpPr>
          <p:nvPr>
            <p:ph type="title"/>
          </p:nvPr>
        </p:nvSpPr>
        <p:spPr>
          <a:xfrm>
            <a:off x="749300" y="231422"/>
            <a:ext cx="7937500" cy="576262"/>
          </a:xfrm>
        </p:spPr>
        <p:txBody>
          <a:bodyPr/>
          <a:lstStyle/>
          <a:p>
            <a:pPr xmlns:a="http://schemas.openxmlformats.org/drawingml/2006/main" eaLnBrk="1" hangingPunct="1"/>
            <a:r xmlns:a="http://schemas.openxmlformats.org/drawingml/2006/main">
              <a:rPr lang="es" altLang="en-US" dirty="0"/>
              <a:t>Algoritmo óptimo</a:t>
            </a:r>
          </a:p>
        </p:txBody>
      </p:sp>
      <p:sp>
        <p:nvSpPr>
          <p:cNvPr id="40963" name="Rectangle 3">
            <a:extLst>
              <a:ext uri="{FF2B5EF4-FFF2-40B4-BE49-F238E27FC236}">
                <a16:creationId xmlns:a16="http://schemas.microsoft.com/office/drawing/2014/main" id="{25D0553F-9E25-4083-8F1B-77A52F70DB34}"/>
              </a:ext>
            </a:extLst>
          </p:cNvPr>
          <p:cNvSpPr>
            <a:spLocks noGrp="1" noChangeArrowheads="1"/>
          </p:cNvSpPr>
          <p:nvPr>
            <p:ph type="body" idx="1"/>
          </p:nvPr>
        </p:nvSpPr>
        <p:spPr>
          <a:xfrm>
            <a:off x="839754" y="1119188"/>
            <a:ext cx="7495397" cy="2052637"/>
          </a:xfrm>
        </p:spPr>
        <p:txBody>
          <a:bodyPr/>
          <a:lstStyle/>
          <a:p>
            <a:pPr xmlns:a="http://schemas.openxmlformats.org/drawingml/2006/main">
              <a:tabLst>
                <a:tab pos="1889125" algn="l"/>
              </a:tabLst>
            </a:pPr>
            <a:r xmlns:a="http://schemas.openxmlformats.org/drawingml/2006/main">
              <a:rPr lang="es" altLang="en-US" dirty="0"/>
              <a:t>Reemplazar la página que no se utilizará durante un período de tiempo más largo</a:t>
            </a:r>
          </a:p>
          <a:p>
            <a:pPr xmlns:a="http://schemas.openxmlformats.org/drawingml/2006/main" lvl="1">
              <a:tabLst>
                <a:tab pos="1889125" algn="l"/>
              </a:tabLst>
            </a:pPr>
            <a:r xmlns:a="http://schemas.openxmlformats.org/drawingml/2006/main">
              <a:rPr lang="es" altLang="en-US" dirty="0"/>
              <a:t>9 es óptimo para el ejemplo</a:t>
            </a:r>
          </a:p>
          <a:p>
            <a:pPr xmlns:a="http://schemas.openxmlformats.org/drawingml/2006/main">
              <a:tabLst>
                <a:tab pos="1889125" algn="l"/>
              </a:tabLst>
            </a:pPr>
            <a:r xmlns:a="http://schemas.openxmlformats.org/drawingml/2006/main">
              <a:rPr lang="es" altLang="en-US" dirty="0"/>
              <a:t>¿Cómo sabes esto?</a:t>
            </a:r>
          </a:p>
          <a:p>
            <a:pPr xmlns:a="http://schemas.openxmlformats.org/drawingml/2006/main" lvl="1">
              <a:tabLst>
                <a:tab pos="1889125" algn="l"/>
              </a:tabLst>
            </a:pPr>
            <a:r xmlns:a="http://schemas.openxmlformats.org/drawingml/2006/main">
              <a:rPr lang="es" altLang="en-US" dirty="0"/>
              <a:t>No </a:t>
            </a:r>
            <a:r xmlns:a="http://schemas.openxmlformats.org/drawingml/2006/main">
              <a:rPr lang="es" altLang="en-US" dirty="0"/>
              <a:t>puedo </a:t>
            </a:r>
            <a:r xmlns:a="http://schemas.openxmlformats.org/drawingml/2006/main">
              <a:rPr lang="es" altLang="ja-JP" dirty="0"/>
              <a:t>leer el futuro</a:t>
            </a:r>
            <a:endParaRPr xmlns:a="http://schemas.openxmlformats.org/drawingml/2006/main" lang="en-US" altLang="en-US" dirty="0"/>
          </a:p>
          <a:p>
            <a:pPr xmlns:a="http://schemas.openxmlformats.org/drawingml/2006/main">
              <a:tabLst>
                <a:tab pos="1889125" algn="l"/>
              </a:tabLst>
            </a:pPr>
            <a:r xmlns:a="http://schemas.openxmlformats.org/drawingml/2006/main">
              <a:rPr lang="es" altLang="en-US" dirty="0"/>
              <a:t>Se utiliza para medir qué tan bien funciona su algoritmo.</a:t>
            </a:r>
          </a:p>
        </p:txBody>
      </p:sp>
      <p:pic>
        <p:nvPicPr>
          <p:cNvPr id="40964" name="Picture 3">
            <a:extLst>
              <a:ext uri="{FF2B5EF4-FFF2-40B4-BE49-F238E27FC236}">
                <a16:creationId xmlns:a16="http://schemas.microsoft.com/office/drawing/2014/main" id="{0C2DEEDF-7F2E-4341-B388-D27259850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3159125"/>
            <a:ext cx="62595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96FD466-53D6-40D8-87A0-F9D0699FA1F0}"/>
              </a:ext>
            </a:extLst>
          </p:cNvPr>
          <p:cNvSpPr>
            <a:spLocks noGrp="1" noChangeArrowheads="1"/>
          </p:cNvSpPr>
          <p:nvPr>
            <p:ph type="title"/>
          </p:nvPr>
        </p:nvSpPr>
        <p:spPr>
          <a:xfrm>
            <a:off x="1128773" y="185249"/>
            <a:ext cx="7673975" cy="576262"/>
          </a:xfrm>
        </p:spPr>
        <p:txBody>
          <a:bodyPr/>
          <a:lstStyle/>
          <a:p>
            <a:pPr xmlns:a="http://schemas.openxmlformats.org/drawingml/2006/main" eaLnBrk="1" hangingPunct="1"/>
            <a:r xmlns:a="http://schemas.openxmlformats.org/drawingml/2006/main">
              <a:rPr lang="es" altLang="en-US" sz="2800" dirty="0"/>
              <a:t>Algoritmo menos utilizado recientemente (LRU)</a:t>
            </a:r>
          </a:p>
        </p:txBody>
      </p:sp>
      <p:sp>
        <p:nvSpPr>
          <p:cNvPr id="36867" name="Rectangle 3">
            <a:extLst>
              <a:ext uri="{FF2B5EF4-FFF2-40B4-BE49-F238E27FC236}">
                <a16:creationId xmlns:a16="http://schemas.microsoft.com/office/drawing/2014/main" id="{B3F137F8-4D5E-42D0-B9E4-ACCE3B23C8E7}"/>
              </a:ext>
            </a:extLst>
          </p:cNvPr>
          <p:cNvSpPr>
            <a:spLocks noGrp="1" noChangeArrowheads="1"/>
          </p:cNvSpPr>
          <p:nvPr>
            <p:ph type="body" idx="1"/>
          </p:nvPr>
        </p:nvSpPr>
        <p:spPr>
          <a:xfrm>
            <a:off x="877079" y="1260964"/>
            <a:ext cx="7751989" cy="4835525"/>
          </a:xfrm>
        </p:spPr>
        <p:txBody>
          <a:bodyPr/>
          <a:lstStyle/>
          <a:p>
            <a:pPr xmlns:a="http://schemas.openxmlformats.org/drawingml/2006/main">
              <a:defRPr/>
            </a:pPr>
            <a:r xmlns:a="http://schemas.openxmlformats.org/drawingml/2006/main">
              <a:rPr lang="es" altLang="en-US" dirty="0"/>
              <a:t>Utilice el conocimiento pasado en lugar del futuro.</a:t>
            </a:r>
          </a:p>
          <a:p>
            <a:pPr xmlns:a="http://schemas.openxmlformats.org/drawingml/2006/main">
              <a:defRPr/>
            </a:pPr>
            <a:r xmlns:a="http://schemas.openxmlformats.org/drawingml/2006/main">
              <a:rPr lang="es" altLang="en-US" dirty="0"/>
              <a:t>Reemplazar la página que no se ha utilizado durante la mayor cantidad de tiempo</a:t>
            </a:r>
          </a:p>
          <a:p>
            <a:pPr xmlns:a="http://schemas.openxmlformats.org/drawingml/2006/main">
              <a:defRPr/>
            </a:pPr>
            <a:r xmlns:a="http://schemas.openxmlformats.org/drawingml/2006/main">
              <a:rPr lang="es" altLang="en-US" dirty="0"/>
              <a:t>Asociar hora del último uso con cada página</a:t>
            </a:r>
          </a:p>
          <a:p>
            <a:pPr>
              <a:buFont typeface="Monotype Sorts" pitchFamily="-84" charset="2"/>
              <a:buNone/>
              <a:defRPr/>
            </a:pPr>
            <a:endParaRPr lang="en-US" altLang="en-US" dirty="0"/>
          </a:p>
          <a:p>
            <a:pPr>
              <a:buFont typeface="Monotype Sorts" pitchFamily="-84" charset="2"/>
              <a:buNone/>
              <a:defRPr/>
            </a:pPr>
            <a:endParaRPr lang="en-US" altLang="en-US" dirty="0"/>
          </a:p>
          <a:p>
            <a:pPr>
              <a:defRPr/>
            </a:pPr>
            <a:endParaRPr lang="en-US" altLang="en-US" dirty="0"/>
          </a:p>
          <a:p>
            <a:pPr>
              <a:defRPr/>
            </a:pPr>
            <a:endParaRPr lang="en-US" altLang="en-US" dirty="0"/>
          </a:p>
          <a:p>
            <a:pPr marL="0" indent="0">
              <a:buFont typeface="Monotype Sorts" pitchFamily="-84" charset="2"/>
              <a:buNone/>
              <a:defRPr/>
            </a:pPr>
            <a:endParaRPr lang="en-US" altLang="en-US" dirty="0"/>
          </a:p>
          <a:p>
            <a:pPr>
              <a:defRPr/>
            </a:pPr>
            <a:endParaRPr lang="en-US" altLang="en-US" dirty="0"/>
          </a:p>
          <a:p>
            <a:pPr xmlns:a="http://schemas.openxmlformats.org/drawingml/2006/main">
              <a:defRPr/>
            </a:pPr>
            <a:r xmlns:a="http://schemas.openxmlformats.org/drawingml/2006/main">
              <a:rPr lang="es" altLang="en-US" dirty="0"/>
              <a:t>12 fallos: mejor que FIFO pero peor que OPT</a:t>
            </a:r>
          </a:p>
          <a:p>
            <a:pPr xmlns:a="http://schemas.openxmlformats.org/drawingml/2006/main">
              <a:defRPr/>
            </a:pPr>
            <a:r xmlns:a="http://schemas.openxmlformats.org/drawingml/2006/main">
              <a:rPr lang="es" altLang="en-US" dirty="0"/>
              <a:t>Algoritmo generalmente bueno y de uso frecuente.</a:t>
            </a:r>
          </a:p>
          <a:p>
            <a:pPr xmlns:a="http://schemas.openxmlformats.org/drawingml/2006/main">
              <a:defRPr/>
            </a:pPr>
            <a:r xmlns:a="http://schemas.openxmlformats.org/drawingml/2006/main">
              <a:rPr lang="es" altLang="en-US" dirty="0"/>
              <a:t>¿Pero cómo implementarlo?</a:t>
            </a:r>
          </a:p>
          <a:p>
            <a:pPr>
              <a:buFont typeface="Monotype Sorts" pitchFamily="-84" charset="2"/>
              <a:buNone/>
              <a:defRPr/>
            </a:pPr>
            <a:endParaRPr lang="en-US" altLang="en-US" dirty="0"/>
          </a:p>
        </p:txBody>
      </p:sp>
      <p:pic>
        <p:nvPicPr>
          <p:cNvPr id="41988" name="Picture 4" descr="9">
            <a:extLst>
              <a:ext uri="{FF2B5EF4-FFF2-40B4-BE49-F238E27FC236}">
                <a16:creationId xmlns:a16="http://schemas.microsoft.com/office/drawing/2014/main" id="{1C494269-8B4A-4BA9-9CC1-ED6087AC3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2635545"/>
            <a:ext cx="6170612"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9E2401-57E2-4A14-B834-943CD6AD56F0}"/>
              </a:ext>
            </a:extLst>
          </p:cNvPr>
          <p:cNvSpPr>
            <a:spLocks noGrp="1" noChangeArrowheads="1"/>
          </p:cNvSpPr>
          <p:nvPr>
            <p:ph type="title"/>
          </p:nvPr>
        </p:nvSpPr>
        <p:spPr>
          <a:xfrm>
            <a:off x="466531" y="232199"/>
            <a:ext cx="8229600" cy="576262"/>
          </a:xfrm>
        </p:spPr>
        <p:txBody>
          <a:bodyPr/>
          <a:lstStyle/>
          <a:p>
            <a:pPr xmlns:a="http://schemas.openxmlformats.org/drawingml/2006/main" eaLnBrk="1" hangingPunct="1"/>
            <a:r xmlns:a="http://schemas.openxmlformats.org/drawingml/2006/main">
              <a:rPr lang="es" altLang="en-US" dirty="0"/>
              <a:t>Algoritmo LRU (cont.)</a:t>
            </a:r>
          </a:p>
        </p:txBody>
      </p:sp>
      <p:sp>
        <p:nvSpPr>
          <p:cNvPr id="43011" name="Rectangle 3">
            <a:extLst>
              <a:ext uri="{FF2B5EF4-FFF2-40B4-BE49-F238E27FC236}">
                <a16:creationId xmlns:a16="http://schemas.microsoft.com/office/drawing/2014/main" id="{00218A1E-F600-4BE7-9C24-6205C33F8040}"/>
              </a:ext>
            </a:extLst>
          </p:cNvPr>
          <p:cNvSpPr>
            <a:spLocks noGrp="1" noChangeArrowheads="1"/>
          </p:cNvSpPr>
          <p:nvPr>
            <p:ph type="body" idx="1"/>
          </p:nvPr>
        </p:nvSpPr>
        <p:spPr>
          <a:xfrm>
            <a:off x="849086" y="950913"/>
            <a:ext cx="7728177" cy="5246687"/>
          </a:xfrm>
        </p:spPr>
        <p:txBody>
          <a:bodyPr/>
          <a:lstStyle/>
          <a:p>
            <a:r xmlns:a="http://schemas.openxmlformats.org/drawingml/2006/main">
              <a:rPr lang="es" altLang="en-US" dirty="0"/>
              <a:t>Implementación contraria</a:t>
            </a:r>
          </a:p>
          <a:p>
            <a:pPr xmlns:a="http://schemas.openxmlformats.org/drawingml/2006/main" lvl="1"/>
            <a:r xmlns:a="http://schemas.openxmlformats.org/drawingml/2006/main">
              <a:rPr lang="es" altLang="en-US" dirty="0"/>
              <a:t>Cada entrada de página tiene un contador; cada vez que se haga referencia a una página a través de esta entrada, copie el reloj en el contador</a:t>
            </a:r>
          </a:p>
          <a:p>
            <a:pPr xmlns:a="http://schemas.openxmlformats.org/drawingml/2006/main" lvl="1"/>
            <a:r xmlns:a="http://schemas.openxmlformats.org/drawingml/2006/main">
              <a:rPr lang="es" altLang="en-US" dirty="0"/>
              <a:t>Cuando es necesario cambiar una página, mire los contadores para encontrar el valor más pequeño</a:t>
            </a:r>
          </a:p>
          <a:p>
            <a:pPr xmlns:a="http://schemas.openxmlformats.org/drawingml/2006/main" lvl="2"/>
            <a:r xmlns:a="http://schemas.openxmlformats.org/drawingml/2006/main">
              <a:rPr lang="es" altLang="en-US" dirty="0"/>
              <a:t>Buscar en la tabla necesaria</a:t>
            </a:r>
          </a:p>
          <a:p>
            <a:r xmlns:a="http://schemas.openxmlformats.org/drawingml/2006/main">
              <a:rPr lang="es" altLang="en-US" dirty="0"/>
              <a:t>Implementación de pila</a:t>
            </a:r>
          </a:p>
          <a:p>
            <a:pPr xmlns:a="http://schemas.openxmlformats.org/drawingml/2006/main" lvl="1"/>
            <a:r xmlns:a="http://schemas.openxmlformats.org/drawingml/2006/main">
              <a:rPr lang="es" altLang="en-US" dirty="0"/>
              <a:t>Mantenga una pila de números de página en forma de doble enlace:</a:t>
            </a:r>
          </a:p>
          <a:p>
            <a:pPr xmlns:a="http://schemas.openxmlformats.org/drawingml/2006/main" lvl="1"/>
            <a:r xmlns:a="http://schemas.openxmlformats.org/drawingml/2006/main">
              <a:rPr lang="es" altLang="en-US" dirty="0"/>
              <a:t>Página referenciada:</a:t>
            </a:r>
          </a:p>
          <a:p>
            <a:pPr xmlns:a="http://schemas.openxmlformats.org/drawingml/2006/main" lvl="2"/>
            <a:r xmlns:a="http://schemas.openxmlformats.org/drawingml/2006/main">
              <a:rPr lang="es" altLang="en-US" dirty="0"/>
              <a:t>muévelo a la cima</a:t>
            </a:r>
          </a:p>
          <a:p>
            <a:pPr xmlns:a="http://schemas.openxmlformats.org/drawingml/2006/main" lvl="2"/>
            <a:r xmlns:a="http://schemas.openxmlformats.org/drawingml/2006/main">
              <a:rPr lang="es" altLang="en-US" dirty="0"/>
              <a:t>requiere 6 punteros para ser cambiados</a:t>
            </a:r>
          </a:p>
          <a:p>
            <a:pPr xmlns:a="http://schemas.openxmlformats.org/drawingml/2006/main" lvl="1"/>
            <a:r xmlns:a="http://schemas.openxmlformats.org/drawingml/2006/main">
              <a:rPr lang="es" altLang="en-US" dirty="0"/>
              <a:t>Pero cada actualización es más cara</a:t>
            </a:r>
          </a:p>
          <a:p>
            <a:pPr xmlns:a="http://schemas.openxmlformats.org/drawingml/2006/main" lvl="1"/>
            <a:r xmlns:a="http://schemas.openxmlformats.org/drawingml/2006/main">
              <a:rPr lang="es" altLang="en-US" dirty="0"/>
              <a:t>No hay búsqueda de reemplazo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CC7638-093C-4CC4-960F-79B01FBE9FF9}"/>
              </a:ext>
            </a:extLst>
          </p:cNvPr>
          <p:cNvSpPr>
            <a:spLocks noGrp="1" noChangeArrowheads="1"/>
          </p:cNvSpPr>
          <p:nvPr>
            <p:ph type="title"/>
          </p:nvPr>
        </p:nvSpPr>
        <p:spPr>
          <a:xfrm>
            <a:off x="457200" y="225267"/>
            <a:ext cx="8229600" cy="576262"/>
          </a:xfrm>
        </p:spPr>
        <p:txBody>
          <a:bodyPr/>
          <a:lstStyle/>
          <a:p>
            <a:pPr xmlns:a="http://schemas.openxmlformats.org/drawingml/2006/main" eaLnBrk="1" hangingPunct="1"/>
            <a:r xmlns:a="http://schemas.openxmlformats.org/drawingml/2006/main">
              <a:rPr lang="es" altLang="en-US" dirty="0"/>
              <a:t>Fondo</a:t>
            </a:r>
          </a:p>
        </p:txBody>
      </p:sp>
      <p:sp>
        <p:nvSpPr>
          <p:cNvPr id="7171" name="Rectangle 3">
            <a:extLst>
              <a:ext uri="{FF2B5EF4-FFF2-40B4-BE49-F238E27FC236}">
                <a16:creationId xmlns:a16="http://schemas.microsoft.com/office/drawing/2014/main" id="{F8BAF45D-7AF6-46D9-974E-C552BF29A153}"/>
              </a:ext>
            </a:extLst>
          </p:cNvPr>
          <p:cNvSpPr>
            <a:spLocks noGrp="1" noChangeArrowheads="1"/>
          </p:cNvSpPr>
          <p:nvPr>
            <p:ph type="body" idx="1"/>
          </p:nvPr>
        </p:nvSpPr>
        <p:spPr>
          <a:xfrm>
            <a:off x="849087" y="1195229"/>
            <a:ext cx="7744408" cy="4530725"/>
          </a:xfrm>
        </p:spPr>
        <p:txBody>
          <a:bodyPr/>
          <a:lstStyle/>
          <a:p>
            <a:r xmlns:a="http://schemas.openxmlformats.org/drawingml/2006/main">
              <a:rPr lang="es" altLang="en-US" dirty="0"/>
              <a:t>El código debe estar en la memoria para ejecutarse, pero rara vez se utiliza el programa completo</a:t>
            </a:r>
          </a:p>
          <a:p>
            <a:pPr xmlns:a="http://schemas.openxmlformats.org/drawingml/2006/main" lvl="1"/>
            <a:r xmlns:a="http://schemas.openxmlformats.org/drawingml/2006/main">
              <a:rPr lang="es" altLang="en-US" dirty="0"/>
              <a:t>Código de error, rutinas inusuales, grandes estructuras de datos.</a:t>
            </a:r>
          </a:p>
          <a:p>
            <a:r xmlns:a="http://schemas.openxmlformats.org/drawingml/2006/main">
              <a:rPr lang="es" altLang="en-US" dirty="0"/>
              <a:t>No se necesita el código completo del programa al mismo tiempo</a:t>
            </a:r>
          </a:p>
          <a:p>
            <a:r xmlns:a="http://schemas.openxmlformats.org/drawingml/2006/main">
              <a:rPr lang="es" altLang="en-US" dirty="0"/>
              <a:t>Considere la capacidad de ejecutar un programa parcialmente cargado.</a:t>
            </a:r>
          </a:p>
          <a:p>
            <a:pPr xmlns:a="http://schemas.openxmlformats.org/drawingml/2006/main" lvl="1"/>
            <a:r xmlns:a="http://schemas.openxmlformats.org/drawingml/2006/main">
              <a:rPr lang="es" altLang="en-US" dirty="0"/>
              <a:t>El programa ya no está limitado por los límites de la memoria física.</a:t>
            </a:r>
          </a:p>
          <a:p>
            <a:pPr xmlns:a="http://schemas.openxmlformats.org/drawingml/2006/main" lvl="1"/>
            <a:r xmlns:a="http://schemas.openxmlformats.org/drawingml/2006/main">
              <a:rPr lang="es" altLang="en-US" dirty="0"/>
              <a:t>Cada programa ocupa menos memoria mientras se ejecuta -&gt; se ejecutan más programas al mismo tiempo</a:t>
            </a:r>
          </a:p>
          <a:p>
            <a:pPr xmlns:a="http://schemas.openxmlformats.org/drawingml/2006/main" lvl="2"/>
            <a:r xmlns:a="http://schemas.openxmlformats.org/drawingml/2006/main">
              <a:rPr lang="es" altLang="en-US" dirty="0"/>
              <a:t>Mayor utilización y rendimiento de la CPU sin aumentar el tiempo de respuesta ni el tiempo de respuesta</a:t>
            </a:r>
          </a:p>
          <a:p>
            <a:pPr xmlns:a="http://schemas.openxmlformats.org/drawingml/2006/main" lvl="1"/>
            <a:r xmlns:a="http://schemas.openxmlformats.org/drawingml/2006/main">
              <a:rPr lang="es" altLang="en-US" dirty="0"/>
              <a:t>Se necesita menos E/S para cargar o intercambiar programas en la memoria -&gt; cada programa de usuario se ejecuta más rápido</a:t>
            </a:r>
          </a:p>
          <a:p>
            <a:pPr lvl="1"/>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9E2401-57E2-4A14-B834-943CD6AD56F0}"/>
              </a:ext>
            </a:extLst>
          </p:cNvPr>
          <p:cNvSpPr>
            <a:spLocks noGrp="1" noChangeArrowheads="1"/>
          </p:cNvSpPr>
          <p:nvPr>
            <p:ph type="title"/>
          </p:nvPr>
        </p:nvSpPr>
        <p:spPr>
          <a:xfrm>
            <a:off x="466531" y="232199"/>
            <a:ext cx="8229600" cy="576262"/>
          </a:xfrm>
        </p:spPr>
        <p:txBody>
          <a:bodyPr/>
          <a:lstStyle/>
          <a:p>
            <a:pPr xmlns:a="http://schemas.openxmlformats.org/drawingml/2006/main" eaLnBrk="1" hangingPunct="1"/>
            <a:r xmlns:a="http://schemas.openxmlformats.org/drawingml/2006/main">
              <a:rPr lang="es" altLang="en-US" dirty="0"/>
              <a:t>Algoritmo LRU (cont.)</a:t>
            </a:r>
          </a:p>
        </p:txBody>
      </p:sp>
      <p:sp>
        <p:nvSpPr>
          <p:cNvPr id="43011" name="Rectangle 3">
            <a:extLst>
              <a:ext uri="{FF2B5EF4-FFF2-40B4-BE49-F238E27FC236}">
                <a16:creationId xmlns:a16="http://schemas.microsoft.com/office/drawing/2014/main" id="{00218A1E-F600-4BE7-9C24-6205C33F8040}"/>
              </a:ext>
            </a:extLst>
          </p:cNvPr>
          <p:cNvSpPr>
            <a:spLocks noGrp="1" noChangeArrowheads="1"/>
          </p:cNvSpPr>
          <p:nvPr>
            <p:ph type="body" idx="1"/>
          </p:nvPr>
        </p:nvSpPr>
        <p:spPr>
          <a:xfrm>
            <a:off x="849086" y="950913"/>
            <a:ext cx="7728177" cy="5246687"/>
          </a:xfrm>
        </p:spPr>
        <p:txBody>
          <a:bodyPr/>
          <a:lstStyle/>
          <a:p>
            <a:r xmlns:a="http://schemas.openxmlformats.org/drawingml/2006/main">
              <a:rPr lang="es" altLang="en-US" dirty="0"/>
              <a:t>LRU y OPT son casos de </a:t>
            </a:r>
            <a:r xmlns:a="http://schemas.openxmlformats.org/drawingml/2006/main">
              <a:rPr lang="es" altLang="en-US" b="1" dirty="0">
                <a:solidFill>
                  <a:srgbClr val="006699"/>
                </a:solidFill>
                <a:latin typeface="+mj-lt"/>
              </a:rPr>
              <a:t>algoritmos de pila </a:t>
            </a:r>
            <a:r xmlns:a="http://schemas.openxmlformats.org/drawingml/2006/main">
              <a:rPr lang="es" altLang="en-US" dirty="0"/>
              <a:t>que no </a:t>
            </a:r>
            <a:r xmlns:a="http://schemas.openxmlformats.org/drawingml/2006/main">
              <a:rPr lang="es" altLang="en-US" dirty="0"/>
              <a:t>tienen </a:t>
            </a:r>
            <a:r xmlns:a="http://schemas.openxmlformats.org/drawingml/2006/main">
              <a:rPr lang="es" altLang="ja-JP" dirty="0"/>
              <a:t>la anomalía </a:t>
            </a:r>
            <a:r xmlns:a="http://schemas.openxmlformats.org/drawingml/2006/main">
              <a:rPr lang="es" altLang="en-US" dirty="0"/>
              <a:t>de </a:t>
            </a:r>
            <a:r xmlns:a="http://schemas.openxmlformats.org/drawingml/2006/main">
              <a:rPr lang="es" altLang="ja-JP" dirty="0"/>
              <a:t>Belady</a:t>
            </a:r>
          </a:p>
          <a:p>
            <a:r xmlns:a="http://schemas.openxmlformats.org/drawingml/2006/main">
              <a:rPr lang="es" altLang="en-US" dirty="0"/>
              <a:t>Uso de una pila para registrar las referencias de páginas más recientes</a:t>
            </a:r>
            <a:endParaRPr xmlns:a="http://schemas.openxmlformats.org/drawingml/2006/main" lang="en-US" dirty="0"/>
          </a:p>
          <a:p>
            <a:endParaRPr lang="en-US" altLang="en-US" dirty="0"/>
          </a:p>
        </p:txBody>
      </p:sp>
      <p:pic>
        <p:nvPicPr>
          <p:cNvPr id="4" name="Picture 1" descr="9_16.pdf">
            <a:extLst>
              <a:ext uri="{FF2B5EF4-FFF2-40B4-BE49-F238E27FC236}">
                <a16:creationId xmlns:a16="http://schemas.microsoft.com/office/drawing/2014/main" id="{650D8023-264A-4AC3-B430-E0C59C953E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2260350"/>
            <a:ext cx="47021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7499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033BF15-EA5A-4A49-BB65-331FF866E49F}"/>
              </a:ext>
            </a:extLst>
          </p:cNvPr>
          <p:cNvSpPr>
            <a:spLocks noGrp="1" noChangeArrowheads="1"/>
          </p:cNvSpPr>
          <p:nvPr>
            <p:ph type="title"/>
          </p:nvPr>
        </p:nvSpPr>
        <p:spPr>
          <a:xfrm>
            <a:off x="839754" y="234791"/>
            <a:ext cx="7772400" cy="576262"/>
          </a:xfrm>
        </p:spPr>
        <p:txBody>
          <a:bodyPr/>
          <a:lstStyle/>
          <a:p>
            <a:pPr xmlns:a="http://schemas.openxmlformats.org/drawingml/2006/main" eaLnBrk="1" hangingPunct="1"/>
            <a:r xmlns:a="http://schemas.openxmlformats.org/drawingml/2006/main">
              <a:rPr lang="es" altLang="en-US" dirty="0"/>
              <a:t>Algoritmos de aproximación LRU</a:t>
            </a:r>
          </a:p>
        </p:txBody>
      </p:sp>
      <p:sp>
        <p:nvSpPr>
          <p:cNvPr id="45059" name="Rectangle 3">
            <a:extLst>
              <a:ext uri="{FF2B5EF4-FFF2-40B4-BE49-F238E27FC236}">
                <a16:creationId xmlns:a16="http://schemas.microsoft.com/office/drawing/2014/main" id="{BC57D3A7-FA71-4D00-9C2E-051C34BFABA7}"/>
              </a:ext>
            </a:extLst>
          </p:cNvPr>
          <p:cNvSpPr>
            <a:spLocks noGrp="1" noChangeArrowheads="1"/>
          </p:cNvSpPr>
          <p:nvPr>
            <p:ph type="body" idx="1"/>
          </p:nvPr>
        </p:nvSpPr>
        <p:spPr>
          <a:xfrm>
            <a:off x="839755" y="1159949"/>
            <a:ext cx="7664484" cy="5146675"/>
          </a:xfrm>
        </p:spPr>
        <p:txBody>
          <a:bodyPr/>
          <a:lstStyle/>
          <a:p>
            <a:r xmlns:a="http://schemas.openxmlformats.org/drawingml/2006/main">
              <a:rPr lang="es" altLang="en-US" dirty="0"/>
              <a:t>LRU necesita hardware especial y aún es lento</a:t>
            </a:r>
          </a:p>
          <a:p>
            <a:r xmlns:a="http://schemas.openxmlformats.org/drawingml/2006/main">
              <a:rPr lang="es" altLang="en-US" b="1" dirty="0">
                <a:solidFill>
                  <a:srgbClr val="006699"/>
                </a:solidFill>
                <a:latin typeface="+mj-lt"/>
              </a:rPr>
              <a:t>Bit de referencia</a:t>
            </a:r>
          </a:p>
          <a:p>
            <a:pPr xmlns:a="http://schemas.openxmlformats.org/drawingml/2006/main" lvl="1"/>
            <a:r xmlns:a="http://schemas.openxmlformats.org/drawingml/2006/main">
              <a:rPr lang="es" altLang="en-US" dirty="0"/>
              <a:t>Con cada página asociamos un bit, inicialmente = 0</a:t>
            </a:r>
          </a:p>
          <a:p>
            <a:pPr xmlns:a="http://schemas.openxmlformats.org/drawingml/2006/main" lvl="1"/>
            <a:r xmlns:a="http://schemas.openxmlformats.org/drawingml/2006/main">
              <a:rPr lang="es" altLang="en-US" dirty="0"/>
              <a:t>Cuando se hace referencia a la página, el bit se establece en 1</a:t>
            </a:r>
          </a:p>
          <a:p>
            <a:pPr xmlns:a="http://schemas.openxmlformats.org/drawingml/2006/main" lvl="1"/>
            <a:r xmlns:a="http://schemas.openxmlformats.org/drawingml/2006/main">
              <a:rPr lang="es" altLang="en-US" dirty="0"/>
              <a:t>Reemplace cualquiera con bit de referencia = 0 (si existe)</a:t>
            </a:r>
          </a:p>
          <a:p>
            <a:pPr xmlns:a="http://schemas.openxmlformats.org/drawingml/2006/main" lvl="2"/>
            <a:r xmlns:a="http://schemas.openxmlformats.org/drawingml/2006/main">
              <a:rPr lang="es" altLang="en-US" dirty="0"/>
              <a:t>Sin embargo, no conocemos el orden.</a:t>
            </a:r>
            <a:endParaRPr xmlns:a="http://schemas.openxmlformats.org/drawingml/2006/main" lang="en-US" altLang="en-US" sz="800" dirty="0"/>
          </a:p>
        </p:txBody>
      </p:sp>
    </p:spTree>
    <p:extLst>
      <p:ext uri="{BB962C8B-B14F-4D97-AF65-F5344CB8AC3E}">
        <p14:creationId xmlns:p14="http://schemas.microsoft.com/office/powerpoint/2010/main" val="4135672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033BF15-EA5A-4A49-BB65-331FF866E49F}"/>
              </a:ext>
            </a:extLst>
          </p:cNvPr>
          <p:cNvSpPr>
            <a:spLocks noGrp="1" noChangeArrowheads="1"/>
          </p:cNvSpPr>
          <p:nvPr>
            <p:ph type="title"/>
          </p:nvPr>
        </p:nvSpPr>
        <p:spPr>
          <a:xfrm>
            <a:off x="1236801" y="179021"/>
            <a:ext cx="7772400" cy="576262"/>
          </a:xfrm>
        </p:spPr>
        <p:txBody>
          <a:bodyPr/>
          <a:lstStyle/>
          <a:p>
            <a:pPr xmlns:a="http://schemas.openxmlformats.org/drawingml/2006/main" eaLnBrk="1" hangingPunct="1"/>
            <a:r xmlns:a="http://schemas.openxmlformats.org/drawingml/2006/main">
              <a:rPr lang="es" altLang="en-US" sz="2800" dirty="0"/>
              <a:t>Algoritmos de aproximación LRU (cont.)</a:t>
            </a:r>
          </a:p>
        </p:txBody>
      </p:sp>
      <p:sp>
        <p:nvSpPr>
          <p:cNvPr id="45059" name="Rectangle 3">
            <a:extLst>
              <a:ext uri="{FF2B5EF4-FFF2-40B4-BE49-F238E27FC236}">
                <a16:creationId xmlns:a16="http://schemas.microsoft.com/office/drawing/2014/main" id="{BC57D3A7-FA71-4D00-9C2E-051C34BFABA7}"/>
              </a:ext>
            </a:extLst>
          </p:cNvPr>
          <p:cNvSpPr>
            <a:spLocks noGrp="1" noChangeArrowheads="1"/>
          </p:cNvSpPr>
          <p:nvPr>
            <p:ph type="body" idx="1"/>
          </p:nvPr>
        </p:nvSpPr>
        <p:spPr>
          <a:xfrm>
            <a:off x="839755" y="1159949"/>
            <a:ext cx="7664484" cy="5146675"/>
          </a:xfrm>
        </p:spPr>
        <p:txBody>
          <a:bodyPr/>
          <a:lstStyle/>
          <a:p>
            <a:r xmlns:a="http://schemas.openxmlformats.org/drawingml/2006/main">
              <a:rPr lang="es" altLang="en-US" b="1" dirty="0">
                <a:solidFill>
                  <a:srgbClr val="006699"/>
                </a:solidFill>
                <a:latin typeface="+mj-lt"/>
              </a:rPr>
              <a:t>Algoritmo de segunda oportunidad</a:t>
            </a:r>
          </a:p>
          <a:p>
            <a:pPr xmlns:a="http://schemas.openxmlformats.org/drawingml/2006/main" lvl="1"/>
            <a:r xmlns:a="http://schemas.openxmlformats.org/drawingml/2006/main">
              <a:rPr lang="es" altLang="en-US" dirty="0"/>
              <a:t>Generalmente FIFO, más un bit de referencia proporcionado por hardware</a:t>
            </a:r>
          </a:p>
          <a:p>
            <a:pPr xmlns:a="http://schemas.openxmlformats.org/drawingml/2006/main" lvl="1"/>
            <a:r xmlns:a="http://schemas.openxmlformats.org/drawingml/2006/main">
              <a:rPr lang="es" altLang="en-US" dirty="0"/>
              <a:t>Reemplazo </a:t>
            </a:r>
            <a:r xmlns:a="http://schemas.openxmlformats.org/drawingml/2006/main">
              <a:rPr lang="es" altLang="en-US" b="1" dirty="0">
                <a:solidFill>
                  <a:srgbClr val="006699"/>
                </a:solidFill>
                <a:latin typeface="+mj-lt"/>
              </a:rPr>
              <a:t>de reloj</a:t>
            </a:r>
          </a:p>
          <a:p>
            <a:pPr xmlns:a="http://schemas.openxmlformats.org/drawingml/2006/main" lvl="1"/>
            <a:r xmlns:a="http://schemas.openxmlformats.org/drawingml/2006/main">
              <a:rPr lang="es" altLang="en-US" dirty="0"/>
              <a:t>Si la página a reemplazar tiene</a:t>
            </a:r>
          </a:p>
          <a:p>
            <a:pPr xmlns:a="http://schemas.openxmlformats.org/drawingml/2006/main" lvl="2"/>
            <a:r xmlns:a="http://schemas.openxmlformats.org/drawingml/2006/main">
              <a:rPr lang="es" altLang="en-US" dirty="0"/>
              <a:t>Bit de referencia = 0 -&gt; reemplazarlo</a:t>
            </a:r>
          </a:p>
          <a:p>
            <a:pPr xmlns:a="http://schemas.openxmlformats.org/drawingml/2006/main" lvl="2"/>
            <a:r xmlns:a="http://schemas.openxmlformats.org/drawingml/2006/main">
              <a:rPr lang="es" altLang="en-US" dirty="0"/>
              <a:t>bit de referencia = 1 entonces:</a:t>
            </a:r>
          </a:p>
          <a:p>
            <a:pPr xmlns:a="http://schemas.openxmlformats.org/drawingml/2006/main" lvl="3"/>
            <a:r xmlns:a="http://schemas.openxmlformats.org/drawingml/2006/main">
              <a:rPr lang="es" altLang="en-US" dirty="0"/>
              <a:t>establecer el bit de referencia 0, dejar la página en la memoria</a:t>
            </a:r>
          </a:p>
          <a:p>
            <a:pPr xmlns:a="http://schemas.openxmlformats.org/drawingml/2006/main" lvl="3"/>
            <a:r xmlns:a="http://schemas.openxmlformats.org/drawingml/2006/main">
              <a:rPr lang="es" altLang="en-US" dirty="0"/>
              <a:t>reemplazar la página siguiente, sujeto a las mismas reglas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2AF32FC-4A14-4E1E-8D4F-440BF4A3EC9A}"/>
              </a:ext>
            </a:extLst>
          </p:cNvPr>
          <p:cNvSpPr>
            <a:spLocks noGrp="1" noChangeArrowheads="1"/>
          </p:cNvSpPr>
          <p:nvPr>
            <p:ph type="title"/>
          </p:nvPr>
        </p:nvSpPr>
        <p:spPr>
          <a:xfrm>
            <a:off x="497892" y="290747"/>
            <a:ext cx="8010525" cy="463550"/>
          </a:xfrm>
        </p:spPr>
        <p:txBody>
          <a:bodyPr/>
          <a:lstStyle/>
          <a:p>
            <a:pPr xmlns:a="http://schemas.openxmlformats.org/drawingml/2006/main" eaLnBrk="1" hangingPunct="1"/>
            <a:br xmlns:a="http://schemas.openxmlformats.org/drawingml/2006/main">
              <a:rPr lang="en-US" altLang="en-US" sz="2800" dirty="0"/>
            </a:br>
            <a:r xmlns:a="http://schemas.openxmlformats.org/drawingml/2006/main">
              <a:rPr lang="es" altLang="en-US" dirty="0"/>
              <a:t>Algoritmo de segunda oportunidad</a:t>
            </a:r>
          </a:p>
        </p:txBody>
      </p:sp>
      <p:pic>
        <p:nvPicPr>
          <p:cNvPr id="46083" name="Picture 1" descr="9_17.pdf">
            <a:extLst>
              <a:ext uri="{FF2B5EF4-FFF2-40B4-BE49-F238E27FC236}">
                <a16:creationId xmlns:a16="http://schemas.microsoft.com/office/drawing/2014/main" id="{5B0ED9B7-9A22-4A06-8760-CF9EC5AFD8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8525" y="1092200"/>
            <a:ext cx="4402138"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6CF5A4B-5B56-4850-890B-CBC91DFC9710}"/>
              </a:ext>
            </a:extLst>
          </p:cNvPr>
          <p:cNvSpPr>
            <a:spLocks noGrp="1" noChangeArrowheads="1"/>
          </p:cNvSpPr>
          <p:nvPr>
            <p:ph type="title"/>
          </p:nvPr>
        </p:nvSpPr>
        <p:spPr>
          <a:xfrm>
            <a:off x="1157926" y="240752"/>
            <a:ext cx="7772400" cy="576262"/>
          </a:xfrm>
        </p:spPr>
        <p:txBody>
          <a:bodyPr/>
          <a:lstStyle/>
          <a:p>
            <a:pPr xmlns:a="http://schemas.openxmlformats.org/drawingml/2006/main" eaLnBrk="1" hangingPunct="1"/>
            <a:r xmlns:a="http://schemas.openxmlformats.org/drawingml/2006/main">
              <a:rPr lang="es" altLang="en-US" dirty="0"/>
              <a:t>Algoritmo de segunda oportunidad mejorado</a:t>
            </a:r>
          </a:p>
        </p:txBody>
      </p:sp>
      <p:sp>
        <p:nvSpPr>
          <p:cNvPr id="47107" name="Rectangle 3">
            <a:extLst>
              <a:ext uri="{FF2B5EF4-FFF2-40B4-BE49-F238E27FC236}">
                <a16:creationId xmlns:a16="http://schemas.microsoft.com/office/drawing/2014/main" id="{B9C55B83-EA3F-497C-A3D1-F3E32BFFADD1}"/>
              </a:ext>
            </a:extLst>
          </p:cNvPr>
          <p:cNvSpPr>
            <a:spLocks noGrp="1" noChangeArrowheads="1"/>
          </p:cNvSpPr>
          <p:nvPr>
            <p:ph type="body" idx="1"/>
          </p:nvPr>
        </p:nvSpPr>
        <p:spPr>
          <a:xfrm>
            <a:off x="867749" y="1250302"/>
            <a:ext cx="7609925" cy="4967936"/>
          </a:xfrm>
        </p:spPr>
        <p:txBody>
          <a:bodyPr/>
          <a:lstStyle/>
          <a:p>
            <a:r xmlns:a="http://schemas.openxmlformats.org/drawingml/2006/main">
              <a:rPr lang="es" altLang="en-US" dirty="0"/>
              <a:t>Mejorar el algoritmo utilizando el bit de referencia y modificar el bit (si está disponible) en conjunto</a:t>
            </a:r>
          </a:p>
          <a:p>
            <a:r xmlns:a="http://schemas.openxmlformats.org/drawingml/2006/main">
              <a:rPr lang="es" altLang="en-US" dirty="0"/>
              <a:t>Tomar par ordenado (referenciar, modificar):</a:t>
            </a:r>
          </a:p>
          <a:p>
            <a:pPr xmlns:a="http://schemas.openxmlformats.org/drawingml/2006/main" lvl="1"/>
            <a:r xmlns:a="http://schemas.openxmlformats.org/drawingml/2006/main">
              <a:rPr lang="es" altLang="en-US" dirty="0"/>
              <a:t>(0, 0) ni usado recientemente ni modificado – mejor página para reemplazar</a:t>
            </a:r>
          </a:p>
          <a:p>
            <a:pPr xmlns:a="http://schemas.openxmlformats.org/drawingml/2006/main" lvl="1"/>
            <a:r xmlns:a="http://schemas.openxmlformats.org/drawingml/2006/main">
              <a:rPr lang="es" altLang="en-US" dirty="0"/>
              <a:t>(0, 1) no se usó recientemente pero se modificó; no es tan bueno, debe escribirse antes de reemplazarlo</a:t>
            </a:r>
          </a:p>
          <a:p>
            <a:pPr xmlns:a="http://schemas.openxmlformats.org/drawingml/2006/main" lvl="1"/>
            <a:r xmlns:a="http://schemas.openxmlformats.org/drawingml/2006/main">
              <a:rPr lang="es" altLang="en-US" dirty="0"/>
              <a:t>(1, 0) usado recientemente pero limpio; probablemente se volverá a usar pronto</a:t>
            </a:r>
          </a:p>
          <a:p>
            <a:pPr xmlns:a="http://schemas.openxmlformats.org/drawingml/2006/main" lvl="1"/>
            <a:r xmlns:a="http://schemas.openxmlformats.org/drawingml/2006/main">
              <a:rPr lang="es" altLang="en-US" dirty="0"/>
              <a:t>(1, 1) usado y modificado recientemente; probablemente se volverá a usar pronto y será necesario escribirlo antes de reemplazarlo</a:t>
            </a:r>
          </a:p>
          <a:p>
            <a:r xmlns:a="http://schemas.openxmlformats.org/drawingml/2006/main">
              <a:rPr lang="es" altLang="en-US" dirty="0"/>
              <a:t>Cuando sea necesario reemplazar la página, use el esquema de reloj pero use las cuatro clases para reemplazar la página en la clase más baja que no esté vacía</a:t>
            </a:r>
          </a:p>
          <a:p>
            <a:pPr xmlns:a="http://schemas.openxmlformats.org/drawingml/2006/main" lvl="1"/>
            <a:r xmlns:a="http://schemas.openxmlformats.org/drawingml/2006/main">
              <a:rPr lang="es" altLang="en-US" dirty="0"/>
              <a:t>Es posible que deba buscar la cola circular varias veces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1C6E0A3-953D-4211-ACA7-F7B6931BDD20}"/>
              </a:ext>
            </a:extLst>
          </p:cNvPr>
          <p:cNvSpPr>
            <a:spLocks noGrp="1" noChangeArrowheads="1"/>
          </p:cNvSpPr>
          <p:nvPr>
            <p:ph type="title"/>
          </p:nvPr>
        </p:nvSpPr>
        <p:spPr>
          <a:xfrm>
            <a:off x="457200" y="238161"/>
            <a:ext cx="8229600" cy="576262"/>
          </a:xfrm>
        </p:spPr>
        <p:txBody>
          <a:bodyPr/>
          <a:lstStyle/>
          <a:p>
            <a:pPr xmlns:a="http://schemas.openxmlformats.org/drawingml/2006/main" eaLnBrk="1" hangingPunct="1"/>
            <a:r xmlns:a="http://schemas.openxmlformats.org/drawingml/2006/main">
              <a:rPr lang="es" altLang="en-US" dirty="0"/>
              <a:t>Algoritmos de conteo</a:t>
            </a:r>
          </a:p>
        </p:txBody>
      </p:sp>
      <p:sp>
        <p:nvSpPr>
          <p:cNvPr id="48131" name="Rectangle 3">
            <a:extLst>
              <a:ext uri="{FF2B5EF4-FFF2-40B4-BE49-F238E27FC236}">
                <a16:creationId xmlns:a16="http://schemas.microsoft.com/office/drawing/2014/main" id="{B52D61FC-D241-4C09-9149-F474825897E3}"/>
              </a:ext>
            </a:extLst>
          </p:cNvPr>
          <p:cNvSpPr>
            <a:spLocks noGrp="1" noChangeArrowheads="1"/>
          </p:cNvSpPr>
          <p:nvPr>
            <p:ph type="body" idx="1"/>
          </p:nvPr>
        </p:nvSpPr>
        <p:spPr>
          <a:xfrm>
            <a:off x="858419" y="1230348"/>
            <a:ext cx="7311024" cy="4556841"/>
          </a:xfrm>
        </p:spPr>
        <p:txBody>
          <a:bodyPr/>
          <a:lstStyle/>
          <a:p>
            <a:r xmlns:a="http://schemas.openxmlformats.org/drawingml/2006/main">
              <a:rPr lang="es" altLang="en-US" dirty="0"/>
              <a:t>Llevar un contador del número de referencias que se han hecho a cada página.</a:t>
            </a:r>
          </a:p>
          <a:p>
            <a:pPr xmlns:a="http://schemas.openxmlformats.org/drawingml/2006/main" lvl="1"/>
            <a:r xmlns:a="http://schemas.openxmlformats.org/drawingml/2006/main">
              <a:rPr lang="es" altLang="en-US" dirty="0"/>
              <a:t>No es común</a:t>
            </a:r>
          </a:p>
          <a:p>
            <a:r xmlns:a="http://schemas.openxmlformats.org/drawingml/2006/main">
              <a:rPr lang="es" altLang="en-US" b="1" dirty="0">
                <a:solidFill>
                  <a:srgbClr val="006699"/>
                </a:solidFill>
                <a:latin typeface="+mj-lt"/>
              </a:rPr>
              <a:t>Arrendamiento de uso frecuente </a:t>
            </a:r>
            <a:r xmlns:a="http://schemas.openxmlformats.org/drawingml/2006/main">
              <a:rPr lang="es" altLang="en-US" dirty="0"/>
              <a:t>( </a:t>
            </a:r>
            <a:r xmlns:a="http://schemas.openxmlformats.org/drawingml/2006/main">
              <a:rPr lang="es" altLang="en-US" b="1" dirty="0">
                <a:solidFill>
                  <a:srgbClr val="006699"/>
                </a:solidFill>
                <a:latin typeface="+mj-lt"/>
              </a:rPr>
              <a:t>LFU </a:t>
            </a:r>
            <a:r xmlns:a="http://schemas.openxmlformats.org/drawingml/2006/main">
              <a:rPr lang="es" altLang="en-US" dirty="0"/>
              <a:t>)</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Algoritmo </a:t>
            </a:r>
            <a:r xmlns:a="http://schemas.openxmlformats.org/drawingml/2006/main">
              <a:rPr lang="es" altLang="en-US" dirty="0"/>
              <a:t>:</a:t>
            </a:r>
          </a:p>
          <a:p>
            <a:pPr xmlns:a="http://schemas.openxmlformats.org/drawingml/2006/main" lvl="1"/>
            <a:r xmlns:a="http://schemas.openxmlformats.org/drawingml/2006/main">
              <a:rPr lang="es" altLang="en-US" dirty="0"/>
              <a:t>Reemplaza la página con el recuento más pequeño</a:t>
            </a:r>
          </a:p>
          <a:p>
            <a:r xmlns:a="http://schemas.openxmlformats.org/drawingml/2006/main">
              <a:rPr lang="es" altLang="en-US" b="1" dirty="0">
                <a:solidFill>
                  <a:srgbClr val="006699"/>
                </a:solidFill>
                <a:latin typeface="+mj-lt"/>
              </a:rPr>
              <a:t>Utilizado con mayor frecuencia </a:t>
            </a:r>
            <a:r xmlns:a="http://schemas.openxmlformats.org/drawingml/2006/main">
              <a:rPr lang="es" altLang="en-US" dirty="0"/>
              <a:t>( </a:t>
            </a:r>
            <a:r xmlns:a="http://schemas.openxmlformats.org/drawingml/2006/main">
              <a:rPr lang="es" altLang="en-US" b="1" dirty="0">
                <a:solidFill>
                  <a:srgbClr val="006699"/>
                </a:solidFill>
                <a:latin typeface="+mj-lt"/>
              </a:rPr>
              <a:t>MFU </a:t>
            </a:r>
            <a:r xmlns:a="http://schemas.openxmlformats.org/drawingml/2006/main">
              <a:rPr lang="es" altLang="en-US" dirty="0"/>
              <a:t>)</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Algoritmo </a:t>
            </a:r>
            <a:r xmlns:a="http://schemas.openxmlformats.org/drawingml/2006/main">
              <a:rPr lang="es" altLang="en-US" dirty="0"/>
              <a:t>:</a:t>
            </a:r>
          </a:p>
          <a:p>
            <a:pPr xmlns:a="http://schemas.openxmlformats.org/drawingml/2006/main" lvl="1"/>
            <a:r xmlns:a="http://schemas.openxmlformats.org/drawingml/2006/main">
              <a:rPr lang="es" altLang="en-US" dirty="0"/>
              <a:t>Basado en el argumento de que la página con el recuento más pequeño probablemente acaba de ser traída y aún no se ha utilizado.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40DEB88A-1CE8-4A57-9FC0-D217E20AF408}"/>
              </a:ext>
            </a:extLst>
          </p:cNvPr>
          <p:cNvSpPr>
            <a:spLocks noGrp="1"/>
          </p:cNvSpPr>
          <p:nvPr>
            <p:ph type="title"/>
          </p:nvPr>
        </p:nvSpPr>
        <p:spPr>
          <a:xfrm>
            <a:off x="457200" y="238937"/>
            <a:ext cx="8229600" cy="576262"/>
          </a:xfrm>
        </p:spPr>
        <p:txBody>
          <a:bodyPr/>
          <a:lstStyle/>
          <a:p>
            <a:r xmlns:a="http://schemas.openxmlformats.org/drawingml/2006/main">
              <a:rPr lang="es" altLang="en-US" dirty="0"/>
              <a:t>Algoritmos de almacenamiento en búfer de páginas</a:t>
            </a:r>
          </a:p>
        </p:txBody>
      </p:sp>
      <p:sp>
        <p:nvSpPr>
          <p:cNvPr id="49155" name="Content Placeholder 2">
            <a:extLst>
              <a:ext uri="{FF2B5EF4-FFF2-40B4-BE49-F238E27FC236}">
                <a16:creationId xmlns:a16="http://schemas.microsoft.com/office/drawing/2014/main" id="{15119F1C-1453-4532-9802-57285ECA6FA6}"/>
              </a:ext>
            </a:extLst>
          </p:cNvPr>
          <p:cNvSpPr>
            <a:spLocks noGrp="1"/>
          </p:cNvSpPr>
          <p:nvPr>
            <p:ph idx="1"/>
          </p:nvPr>
        </p:nvSpPr>
        <p:spPr>
          <a:xfrm>
            <a:off x="862661" y="1159105"/>
            <a:ext cx="7665519" cy="5078412"/>
          </a:xfrm>
        </p:spPr>
        <p:txBody>
          <a:bodyPr/>
          <a:lstStyle/>
          <a:p>
            <a:r xmlns:a="http://schemas.openxmlformats.org/drawingml/2006/main">
              <a:rPr lang="es" altLang="en-US" dirty="0"/>
              <a:t>Mantenga un grupo de fotogramas libres, siempre</a:t>
            </a:r>
          </a:p>
          <a:p>
            <a:pPr xmlns:a="http://schemas.openxmlformats.org/drawingml/2006/main" lvl="1"/>
            <a:r xmlns:a="http://schemas.openxmlformats.org/drawingml/2006/main">
              <a:rPr lang="es" altLang="en-US" dirty="0"/>
              <a:t>Entonces el marco estará disponible cuando sea necesario, no se encontró en el momento de la falla</a:t>
            </a:r>
          </a:p>
          <a:p>
            <a:pPr xmlns:a="http://schemas.openxmlformats.org/drawingml/2006/main" lvl="1"/>
            <a:r xmlns:a="http://schemas.openxmlformats.org/drawingml/2006/main">
              <a:rPr lang="es" altLang="en-US" dirty="0"/>
              <a:t>Lea la página en el marco libre y seleccione la víctima para desalojarla y agregarla al grupo gratuito.</a:t>
            </a:r>
          </a:p>
          <a:p>
            <a:pPr xmlns:a="http://schemas.openxmlformats.org/drawingml/2006/main" lvl="1"/>
            <a:r xmlns:a="http://schemas.openxmlformats.org/drawingml/2006/main">
              <a:rPr lang="es" altLang="en-US" dirty="0"/>
              <a:t>Cuando sea conveniente, desalojar a la víctima</a:t>
            </a:r>
          </a:p>
          <a:p>
            <a:r xmlns:a="http://schemas.openxmlformats.org/drawingml/2006/main">
              <a:rPr lang="es" altLang="en-US" dirty="0"/>
              <a:t>Posiblemente, mantener lista de páginas modificadas.</a:t>
            </a:r>
          </a:p>
          <a:p>
            <a:pPr xmlns:a="http://schemas.openxmlformats.org/drawingml/2006/main" lvl="1"/>
            <a:r xmlns:a="http://schemas.openxmlformats.org/drawingml/2006/main">
              <a:rPr lang="es" altLang="en-US" dirty="0"/>
              <a:t>Cuando la tienda de respaldo esté inactiva, escriba páginas allí y configúrelas como no sucias</a:t>
            </a:r>
          </a:p>
          <a:p>
            <a:r xmlns:a="http://schemas.openxmlformats.org/drawingml/2006/main">
              <a:rPr lang="es" altLang="en-US" dirty="0"/>
              <a:t>Posiblemente, mantenga intactos los contenidos del marco libre y observe lo que hay en ellos.</a:t>
            </a:r>
          </a:p>
          <a:p>
            <a:pPr xmlns:a="http://schemas.openxmlformats.org/drawingml/2006/main" lvl="1"/>
            <a:r xmlns:a="http://schemas.openxmlformats.org/drawingml/2006/main">
              <a:rPr lang="es" altLang="en-US" dirty="0"/>
              <a:t>Si se hace referencia nuevamente antes de reutilizarlo, no es necesario volver a cargar el contenido desde el disco.</a:t>
            </a:r>
          </a:p>
          <a:p>
            <a:pPr xmlns:a="http://schemas.openxmlformats.org/drawingml/2006/main" lvl="1"/>
            <a:r xmlns:a="http://schemas.openxmlformats.org/drawingml/2006/main">
              <a:rPr lang="es" altLang="en-US" dirty="0"/>
              <a:t>Generalmente útil para reducir la penalización si se selecciona el marco de víctima incorrecto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6C864EC-8C8E-4994-BD1B-89C51B440F72}"/>
              </a:ext>
            </a:extLst>
          </p:cNvPr>
          <p:cNvSpPr>
            <a:spLocks noGrp="1"/>
          </p:cNvSpPr>
          <p:nvPr>
            <p:ph type="title"/>
          </p:nvPr>
        </p:nvSpPr>
        <p:spPr>
          <a:xfrm>
            <a:off x="831850" y="231422"/>
            <a:ext cx="7867650" cy="576262"/>
          </a:xfrm>
        </p:spPr>
        <p:txBody>
          <a:bodyPr/>
          <a:lstStyle/>
          <a:p>
            <a:r xmlns:a="http://schemas.openxmlformats.org/drawingml/2006/main">
              <a:rPr lang="es" altLang="en-US" dirty="0"/>
              <a:t>Aplicaciones y reemplazo de páginas</a:t>
            </a:r>
          </a:p>
        </p:txBody>
      </p:sp>
      <p:sp>
        <p:nvSpPr>
          <p:cNvPr id="50179" name="Content Placeholder 2">
            <a:extLst>
              <a:ext uri="{FF2B5EF4-FFF2-40B4-BE49-F238E27FC236}">
                <a16:creationId xmlns:a16="http://schemas.microsoft.com/office/drawing/2014/main" id="{EF0654BE-5D3B-4F4B-9378-AD0158AA107D}"/>
              </a:ext>
            </a:extLst>
          </p:cNvPr>
          <p:cNvSpPr>
            <a:spLocks noGrp="1"/>
          </p:cNvSpPr>
          <p:nvPr>
            <p:ph idx="1"/>
          </p:nvPr>
        </p:nvSpPr>
        <p:spPr>
          <a:xfrm>
            <a:off x="859843" y="1131888"/>
            <a:ext cx="7612353" cy="4530725"/>
          </a:xfrm>
        </p:spPr>
        <p:txBody>
          <a:bodyPr/>
          <a:lstStyle/>
          <a:p>
            <a:r xmlns:a="http://schemas.openxmlformats.org/drawingml/2006/main">
              <a:rPr lang="es" altLang="en-US" dirty="0"/>
              <a:t>Todos estos algoritmos hacen que el sistema operativo adivine el acceso futuro a la página.</a:t>
            </a:r>
          </a:p>
          <a:p>
            <a:r xmlns:a="http://schemas.openxmlformats.org/drawingml/2006/main">
              <a:rPr lang="es" altLang="en-US" dirty="0"/>
              <a:t>Algunas aplicaciones tienen un mejor conocimiento, es decir, bases de datos.</a:t>
            </a:r>
          </a:p>
          <a:p>
            <a:r xmlns:a="http://schemas.openxmlformats.org/drawingml/2006/main">
              <a:rPr lang="es" altLang="en-US" dirty="0"/>
              <a:t>Las aplicaciones con uso intensivo de memoria pueden causar doble almacenamiento en búfer</a:t>
            </a:r>
          </a:p>
          <a:p>
            <a:pPr xmlns:a="http://schemas.openxmlformats.org/drawingml/2006/main" lvl="1"/>
            <a:r xmlns:a="http://schemas.openxmlformats.org/drawingml/2006/main">
              <a:rPr lang="es" altLang="en-US" dirty="0"/>
              <a:t>El sistema operativo mantiene una copia de la página en la memoria como búfer de E/S</a:t>
            </a:r>
          </a:p>
          <a:p>
            <a:pPr xmlns:a="http://schemas.openxmlformats.org/drawingml/2006/main" lvl="1"/>
            <a:r xmlns:a="http://schemas.openxmlformats.org/drawingml/2006/main">
              <a:rPr lang="es" altLang="en-US" dirty="0"/>
              <a:t>La aplicación mantiene la página en la memoria para su propio trabajo.</a:t>
            </a:r>
          </a:p>
          <a:p>
            <a:r xmlns:a="http://schemas.openxmlformats.org/drawingml/2006/main">
              <a:rPr lang="es" altLang="en-US" dirty="0"/>
              <a:t>El sistema operativo puede tener acceso directo al disco, evitando el paso de las aplicaciones.</a:t>
            </a:r>
          </a:p>
          <a:p>
            <a:pPr xmlns:a="http://schemas.openxmlformats.org/drawingml/2006/main" lvl="1"/>
            <a:r xmlns:a="http://schemas.openxmlformats.org/drawingml/2006/main">
              <a:rPr lang="es" altLang="en-US" b="1" dirty="0">
                <a:solidFill>
                  <a:srgbClr val="006699"/>
                </a:solidFill>
                <a:latin typeface="+mj-lt"/>
              </a:rPr>
              <a:t>Crudo</a:t>
            </a:r>
            <a:r xmlns:a="http://schemas.openxmlformats.org/drawingml/2006/main">
              <a:rPr lang="es" altLang="en-US" b="1" dirty="0"/>
              <a:t> </a:t>
            </a:r>
            <a:r xmlns:a="http://schemas.openxmlformats.org/drawingml/2006/main">
              <a:rPr lang="es" altLang="en-US" b="1" dirty="0">
                <a:solidFill>
                  <a:srgbClr val="006699"/>
                </a:solidFill>
                <a:latin typeface="+mj-lt"/>
              </a:rPr>
              <a:t>disco</a:t>
            </a:r>
            <a:r xmlns:a="http://schemas.openxmlformats.org/drawingml/2006/main">
              <a:rPr lang="es" altLang="en-US" b="1" dirty="0"/>
              <a:t> </a:t>
            </a:r>
            <a:r xmlns:a="http://schemas.openxmlformats.org/drawingml/2006/main">
              <a:rPr lang="es" altLang="en-US" dirty="0"/>
              <a:t>modo</a:t>
            </a:r>
          </a:p>
          <a:p>
            <a:r xmlns:a="http://schemas.openxmlformats.org/drawingml/2006/main">
              <a:rPr lang="es" altLang="en-US" dirty="0"/>
              <a:t>Evita el almacenamiento en búfer, el bloqueo, etc.</a:t>
            </a:r>
          </a:p>
          <a:p>
            <a:endParaRPr lang="en-US" altLang="en-US" dirty="0"/>
          </a:p>
          <a:p>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62AB2CE-BAAA-4052-BCA8-703C3DC64D5C}"/>
              </a:ext>
            </a:extLst>
          </p:cNvPr>
          <p:cNvSpPr>
            <a:spLocks noGrp="1" noChangeArrowheads="1"/>
          </p:cNvSpPr>
          <p:nvPr>
            <p:ph type="title"/>
          </p:nvPr>
        </p:nvSpPr>
        <p:spPr>
          <a:xfrm>
            <a:off x="808038" y="238158"/>
            <a:ext cx="7878762" cy="576262"/>
          </a:xfrm>
        </p:spPr>
        <p:txBody>
          <a:bodyPr/>
          <a:lstStyle/>
          <a:p>
            <a:pPr xmlns:a="http://schemas.openxmlformats.org/drawingml/2006/main" eaLnBrk="1" hangingPunct="1"/>
            <a:r xmlns:a="http://schemas.openxmlformats.org/drawingml/2006/main">
              <a:rPr lang="es" altLang="en-US" dirty="0"/>
              <a:t>Asignación de marcos</a:t>
            </a:r>
          </a:p>
        </p:txBody>
      </p:sp>
      <p:sp>
        <p:nvSpPr>
          <p:cNvPr id="51203" name="Rectangle 3">
            <a:extLst>
              <a:ext uri="{FF2B5EF4-FFF2-40B4-BE49-F238E27FC236}">
                <a16:creationId xmlns:a16="http://schemas.microsoft.com/office/drawing/2014/main" id="{700FB4A8-565F-4B3F-9EE9-D1D1028D443A}"/>
              </a:ext>
            </a:extLst>
          </p:cNvPr>
          <p:cNvSpPr>
            <a:spLocks noGrp="1" noChangeArrowheads="1"/>
          </p:cNvSpPr>
          <p:nvPr>
            <p:ph type="body" idx="1"/>
          </p:nvPr>
        </p:nvSpPr>
        <p:spPr>
          <a:xfrm>
            <a:off x="867746" y="1120775"/>
            <a:ext cx="7735078" cy="4483100"/>
          </a:xfrm>
        </p:spPr>
        <p:txBody>
          <a:bodyPr/>
          <a:lstStyle/>
          <a:p>
            <a:r xmlns:a="http://schemas.openxmlformats.org/drawingml/2006/main">
              <a:rPr lang="es" altLang="en-US" dirty="0"/>
              <a:t>Cada proceso necesita un número </a:t>
            </a:r>
            <a:r xmlns:a="http://schemas.openxmlformats.org/drawingml/2006/main">
              <a:rPr lang="es" altLang="en-US" b="1" i="1" dirty="0"/>
              <a:t>mínimo </a:t>
            </a:r>
            <a:r xmlns:a="http://schemas.openxmlformats.org/drawingml/2006/main">
              <a:rPr lang="es" altLang="en-US" dirty="0"/>
              <a:t>de fotogramas.</a:t>
            </a:r>
          </a:p>
          <a:p>
            <a:r xmlns:a="http://schemas.openxmlformats.org/drawingml/2006/main">
              <a:rPr lang="es" altLang="en-US" dirty="0"/>
              <a:t>Ejemplo: IBM 370 – 6 páginas para manejar la instrucción SS MOVE:</a:t>
            </a:r>
          </a:p>
          <a:p>
            <a:pPr xmlns:a="http://schemas.openxmlformats.org/drawingml/2006/main" lvl="1"/>
            <a:r xmlns:a="http://schemas.openxmlformats.org/drawingml/2006/main">
              <a:rPr lang="es" altLang="en-US" dirty="0"/>
              <a:t>La instrucción tiene 6 bytes y puede abarcar 2 páginas.</a:t>
            </a:r>
          </a:p>
          <a:p>
            <a:pPr xmlns:a="http://schemas.openxmlformats.org/drawingml/2006/main" lvl="1"/>
            <a:r xmlns:a="http://schemas.openxmlformats.org/drawingml/2006/main">
              <a:rPr lang="es" altLang="en-US" dirty="0"/>
              <a:t>2 páginas para manejar </a:t>
            </a:r>
            <a:r xmlns:a="http://schemas.openxmlformats.org/drawingml/2006/main">
              <a:rPr lang="es" altLang="en-US" i="1" dirty="0"/>
              <a:t>desde</a:t>
            </a:r>
          </a:p>
          <a:p>
            <a:pPr xmlns:a="http://schemas.openxmlformats.org/drawingml/2006/main" lvl="1"/>
            <a:r xmlns:a="http://schemas.openxmlformats.org/drawingml/2006/main">
              <a:rPr lang="es" altLang="en-US" dirty="0"/>
              <a:t>2 páginas para </a:t>
            </a:r>
            <a:r xmlns:a="http://schemas.openxmlformats.org/drawingml/2006/main">
              <a:rPr lang="es" altLang="en-US" i="1" dirty="0"/>
              <a:t>manejar</a:t>
            </a:r>
          </a:p>
          <a:p>
            <a:r xmlns:a="http://schemas.openxmlformats.org/drawingml/2006/main">
              <a:rPr lang="es" altLang="en-US" b="1" i="1" dirty="0"/>
              <a:t>Máximo</a:t>
            </a:r>
            <a:r xmlns:a="http://schemas.openxmlformats.org/drawingml/2006/main">
              <a:rPr lang="es" altLang="en-US" i="1" dirty="0"/>
              <a:t> </a:t>
            </a:r>
            <a:r xmlns:a="http://schemas.openxmlformats.org/drawingml/2006/main">
              <a:rPr lang="es" altLang="en-US" dirty="0"/>
              <a:t>Por supuesto, son fotogramas totales en el sistema.</a:t>
            </a:r>
          </a:p>
          <a:p>
            <a:r xmlns:a="http://schemas.openxmlformats.org/drawingml/2006/main">
              <a:rPr lang="es" altLang="en-US" dirty="0"/>
              <a:t>Dos grandes esquemas de asignación</a:t>
            </a:r>
          </a:p>
          <a:p>
            <a:pPr xmlns:a="http://schemas.openxmlformats.org/drawingml/2006/main" lvl="1"/>
            <a:r xmlns:a="http://schemas.openxmlformats.org/drawingml/2006/main">
              <a:rPr lang="es" altLang="en-US" dirty="0"/>
              <a:t>asignación fija</a:t>
            </a:r>
          </a:p>
          <a:p>
            <a:pPr xmlns:a="http://schemas.openxmlformats.org/drawingml/2006/main" lvl="1"/>
            <a:r xmlns:a="http://schemas.openxmlformats.org/drawingml/2006/main">
              <a:rPr lang="es" altLang="en-US" dirty="0"/>
              <a:t>asignación de prioridad</a:t>
            </a:r>
          </a:p>
          <a:p>
            <a:r xmlns:a="http://schemas.openxmlformats.org/drawingml/2006/main">
              <a:rPr lang="es" altLang="en-US" dirty="0"/>
              <a:t>Muchas variaciones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70E5B077-B145-42CF-B6DE-2F59CC8999D4}"/>
              </a:ext>
            </a:extLst>
          </p:cNvPr>
          <p:cNvSpPr>
            <a:spLocks noGrp="1" noChangeArrowheads="1"/>
          </p:cNvSpPr>
          <p:nvPr>
            <p:ph type="title"/>
          </p:nvPr>
        </p:nvSpPr>
        <p:spPr>
          <a:xfrm>
            <a:off x="738188" y="235568"/>
            <a:ext cx="7948612" cy="576262"/>
          </a:xfrm>
        </p:spPr>
        <p:txBody>
          <a:bodyPr/>
          <a:lstStyle/>
          <a:p>
            <a:pPr xmlns:a="http://schemas.openxmlformats.org/drawingml/2006/main" eaLnBrk="1" hangingPunct="1"/>
            <a:r xmlns:a="http://schemas.openxmlformats.org/drawingml/2006/main">
              <a:rPr lang="es" altLang="en-US" dirty="0"/>
              <a:t>Asignación fija</a:t>
            </a:r>
          </a:p>
        </p:txBody>
      </p:sp>
      <p:sp>
        <p:nvSpPr>
          <p:cNvPr id="1029" name="Rectangle 3">
            <a:extLst>
              <a:ext uri="{FF2B5EF4-FFF2-40B4-BE49-F238E27FC236}">
                <a16:creationId xmlns:a16="http://schemas.microsoft.com/office/drawing/2014/main" id="{0FF48B9C-0D56-4D18-919D-070428F3BB8D}"/>
              </a:ext>
            </a:extLst>
          </p:cNvPr>
          <p:cNvSpPr>
            <a:spLocks noGrp="1" noChangeArrowheads="1"/>
          </p:cNvSpPr>
          <p:nvPr>
            <p:ph type="body" idx="1"/>
          </p:nvPr>
        </p:nvSpPr>
        <p:spPr>
          <a:xfrm>
            <a:off x="855045" y="1119999"/>
            <a:ext cx="7691796" cy="4645025"/>
          </a:xfrm>
        </p:spPr>
        <p:txBody>
          <a:bodyPr/>
          <a:lstStyle/>
          <a:p>
            <a:r xmlns:a="http://schemas.openxmlformats.org/drawingml/2006/main">
              <a:rPr lang="es" altLang="en-US" dirty="0"/>
              <a:t>Asignación equitativa: por ejemplo, si hay 100 fotogramas (después de asignar fotogramas para el sistema operativo) y 5 procesos, asigne 20 fotogramas a cada proceso.</a:t>
            </a:r>
          </a:p>
          <a:p>
            <a:pPr xmlns:a="http://schemas.openxmlformats.org/drawingml/2006/main" lvl="1"/>
            <a:r xmlns:a="http://schemas.openxmlformats.org/drawingml/2006/main">
              <a:rPr lang="es" altLang="en-US" dirty="0"/>
              <a:t>Mantenga algunos como grupo de búfer de fotogramas libre</a:t>
            </a:r>
          </a:p>
          <a:p>
            <a:endParaRPr lang="en-US" altLang="en-US" sz="800" dirty="0"/>
          </a:p>
          <a:p>
            <a:r xmlns:a="http://schemas.openxmlformats.org/drawingml/2006/main">
              <a:rPr lang="es" altLang="en-US" dirty="0"/>
              <a:t>Asignación proporcional: asignar según el tamaño del proceso</a:t>
            </a:r>
          </a:p>
          <a:p>
            <a:pPr xmlns:a="http://schemas.openxmlformats.org/drawingml/2006/main" lvl="1"/>
            <a:r xmlns:a="http://schemas.openxmlformats.org/drawingml/2006/main">
              <a:rPr lang="es" altLang="en-US" dirty="0"/>
              <a:t>Dinámico como grado de multiprogramación, los tamaños de los procesos cambian</a:t>
            </a:r>
          </a:p>
          <a:p>
            <a:pPr lvl="1">
              <a:buFont typeface="Monotype Sorts" pitchFamily="-84" charset="2"/>
              <a:buNone/>
            </a:pPr>
            <a:endParaRPr lang="en-US" altLang="en-US" dirty="0"/>
          </a:p>
          <a:p>
            <a:pPr lvl="1"/>
            <a:endParaRPr lang="en-US" altLang="en-US" dirty="0"/>
          </a:p>
          <a:p>
            <a:pPr lvl="1"/>
            <a:endParaRPr lang="en-US" altLang="en-US" dirty="0"/>
          </a:p>
          <a:p>
            <a:pPr lvl="1"/>
            <a:endParaRPr lang="en-US" altLang="en-US" dirty="0"/>
          </a:p>
          <a:p>
            <a:pPr lvl="1"/>
            <a:endParaRPr lang="en-US" altLang="en-US" dirty="0"/>
          </a:p>
        </p:txBody>
      </p:sp>
      <p:graphicFrame>
        <p:nvGraphicFramePr>
          <p:cNvPr id="1026" name="Object 2">
            <a:extLst>
              <a:ext uri="{FF2B5EF4-FFF2-40B4-BE49-F238E27FC236}">
                <a16:creationId xmlns:a16="http://schemas.microsoft.com/office/drawing/2014/main" id="{60101F45-DE12-4B60-9040-E3AC5E8C5560}"/>
              </a:ext>
            </a:extLst>
          </p:cNvPr>
          <p:cNvGraphicFramePr>
            <a:graphicFrameLocks noChangeAspect="1"/>
          </p:cNvGraphicFramePr>
          <p:nvPr/>
        </p:nvGraphicFramePr>
        <p:xfrm>
          <a:off x="1976438" y="3630613"/>
          <a:ext cx="2857500" cy="1611312"/>
        </p:xfrm>
        <a:graphic>
          <a:graphicData uri="http://schemas.openxmlformats.org/presentationml/2006/ole">
            <mc:AlternateContent xmlns:mc="http://schemas.openxmlformats.org/markup-compatibility/2006">
              <mc:Choice xmlns:v="urn:schemas-microsoft-com:vml" Requires="v">
                <p:oleObj spid="_x0000_s1116" name="Equation" r:id="rId4" imgW="2857500" imgH="1612900" progId="Equation.3">
                  <p:embed/>
                </p:oleObj>
              </mc:Choice>
              <mc:Fallback>
                <p:oleObj name="Equation" r:id="rId4" imgW="2857500" imgH="1612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3630613"/>
                        <a:ext cx="2857500" cy="161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30" name="Line 5">
            <a:extLst>
              <a:ext uri="{FF2B5EF4-FFF2-40B4-BE49-F238E27FC236}">
                <a16:creationId xmlns:a16="http://schemas.microsoft.com/office/drawing/2014/main" id="{8888DB1A-25C9-4D76-AE59-B4B5C1E6F5A6}"/>
              </a:ext>
            </a:extLst>
          </p:cNvPr>
          <p:cNvSpPr>
            <a:spLocks noChangeShapeType="1"/>
          </p:cNvSpPr>
          <p:nvPr/>
        </p:nvSpPr>
        <p:spPr bwMode="auto">
          <a:xfrm>
            <a:off x="1782763" y="379253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31" name="Line 6">
            <a:extLst>
              <a:ext uri="{FF2B5EF4-FFF2-40B4-BE49-F238E27FC236}">
                <a16:creationId xmlns:a16="http://schemas.microsoft.com/office/drawing/2014/main" id="{ECC2003F-96B6-47ED-AF4F-07170847DC74}"/>
              </a:ext>
            </a:extLst>
          </p:cNvPr>
          <p:cNvSpPr>
            <a:spLocks noChangeShapeType="1"/>
          </p:cNvSpPr>
          <p:nvPr/>
        </p:nvSpPr>
        <p:spPr bwMode="auto">
          <a:xfrm>
            <a:off x="1782763" y="412908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32" name="Line 7">
            <a:extLst>
              <a:ext uri="{FF2B5EF4-FFF2-40B4-BE49-F238E27FC236}">
                <a16:creationId xmlns:a16="http://schemas.microsoft.com/office/drawing/2014/main" id="{5847D2CD-ECAD-4BC8-86B1-C8CE5E34303A}"/>
              </a:ext>
            </a:extLst>
          </p:cNvPr>
          <p:cNvSpPr>
            <a:spLocks noChangeShapeType="1"/>
          </p:cNvSpPr>
          <p:nvPr/>
        </p:nvSpPr>
        <p:spPr bwMode="auto">
          <a:xfrm>
            <a:off x="1782763" y="4989513"/>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33" name="Line 8">
            <a:extLst>
              <a:ext uri="{FF2B5EF4-FFF2-40B4-BE49-F238E27FC236}">
                <a16:creationId xmlns:a16="http://schemas.microsoft.com/office/drawing/2014/main" id="{B1B7ADDF-04E5-45DA-B979-4FC4DE3E11DA}"/>
              </a:ext>
            </a:extLst>
          </p:cNvPr>
          <p:cNvSpPr>
            <a:spLocks noChangeShapeType="1"/>
          </p:cNvSpPr>
          <p:nvPr/>
        </p:nvSpPr>
        <p:spPr bwMode="auto">
          <a:xfrm>
            <a:off x="1776413" y="4456113"/>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aphicFrame>
        <p:nvGraphicFramePr>
          <p:cNvPr id="1027" name="Object 3">
            <a:extLst>
              <a:ext uri="{FF2B5EF4-FFF2-40B4-BE49-F238E27FC236}">
                <a16:creationId xmlns:a16="http://schemas.microsoft.com/office/drawing/2014/main" id="{5598D165-43F5-47B6-A2A0-4E723009E122}"/>
              </a:ext>
            </a:extLst>
          </p:cNvPr>
          <p:cNvGraphicFramePr>
            <a:graphicFrameLocks noChangeAspect="1"/>
          </p:cNvGraphicFramePr>
          <p:nvPr/>
        </p:nvGraphicFramePr>
        <p:xfrm>
          <a:off x="5945188" y="3425825"/>
          <a:ext cx="1506537" cy="1924050"/>
        </p:xfrm>
        <a:graphic>
          <a:graphicData uri="http://schemas.openxmlformats.org/presentationml/2006/ole">
            <mc:AlternateContent xmlns:mc="http://schemas.openxmlformats.org/markup-compatibility/2006">
              <mc:Choice xmlns:v="urn:schemas-microsoft-com:vml" Requires="v">
                <p:oleObj spid="_x0000_s1117" name="Equation" r:id="rId6" imgW="1143000" imgH="1460500" progId="Equation.3">
                  <p:embed/>
                </p:oleObj>
              </mc:Choice>
              <mc:Fallback>
                <p:oleObj name="Equation" r:id="rId6" imgW="1143000" imgH="14605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5188" y="3425825"/>
                        <a:ext cx="15065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BD8A388-8E27-4EE5-81A8-60463D778F0D}"/>
              </a:ext>
            </a:extLst>
          </p:cNvPr>
          <p:cNvSpPr>
            <a:spLocks noGrp="1" noChangeArrowheads="1"/>
          </p:cNvSpPr>
          <p:nvPr>
            <p:ph type="title"/>
          </p:nvPr>
        </p:nvSpPr>
        <p:spPr>
          <a:xfrm>
            <a:off x="457200" y="234792"/>
            <a:ext cx="8229600" cy="576262"/>
          </a:xfrm>
        </p:spPr>
        <p:txBody>
          <a:bodyPr/>
          <a:lstStyle/>
          <a:p>
            <a:pPr xmlns:a="http://schemas.openxmlformats.org/drawingml/2006/main" eaLnBrk="1" hangingPunct="1"/>
            <a:r xmlns:a="http://schemas.openxmlformats.org/drawingml/2006/main">
              <a:rPr lang="es" altLang="en-US" dirty="0"/>
              <a:t>Memoria virtual</a:t>
            </a:r>
          </a:p>
        </p:txBody>
      </p:sp>
      <p:sp>
        <p:nvSpPr>
          <p:cNvPr id="8195" name="Rectangle 3">
            <a:extLst>
              <a:ext uri="{FF2B5EF4-FFF2-40B4-BE49-F238E27FC236}">
                <a16:creationId xmlns:a16="http://schemas.microsoft.com/office/drawing/2014/main" id="{C522901F-947A-433D-9A89-77363C3CEF9D}"/>
              </a:ext>
            </a:extLst>
          </p:cNvPr>
          <p:cNvSpPr>
            <a:spLocks noGrp="1" noChangeArrowheads="1"/>
          </p:cNvSpPr>
          <p:nvPr>
            <p:ph type="body" idx="1"/>
          </p:nvPr>
        </p:nvSpPr>
        <p:spPr>
          <a:xfrm>
            <a:off x="858417" y="1231579"/>
            <a:ext cx="7679094" cy="4529138"/>
          </a:xfrm>
        </p:spPr>
        <p:txBody>
          <a:bodyPr/>
          <a:lstStyle/>
          <a:p>
            <a:r xmlns:a="http://schemas.openxmlformats.org/drawingml/2006/main">
              <a:rPr lang="es" altLang="en-US" b="1" dirty="0">
                <a:solidFill>
                  <a:srgbClr val="006699"/>
                </a:solidFill>
                <a:latin typeface="+mj-lt"/>
              </a:rPr>
              <a:t>Memoria virtual </a:t>
            </a:r>
            <a:r xmlns:a="http://schemas.openxmlformats.org/drawingml/2006/main">
              <a:rPr lang="es" altLang="en-US" dirty="0"/>
              <a:t>: separación de la memoria lógica del usuario de la memoria física</a:t>
            </a:r>
          </a:p>
          <a:p>
            <a:pPr xmlns:a="http://schemas.openxmlformats.org/drawingml/2006/main" lvl="1"/>
            <a:r xmlns:a="http://schemas.openxmlformats.org/drawingml/2006/main">
              <a:rPr lang="es" altLang="en-US" dirty="0"/>
              <a:t>Sólo una parte del programa necesita estar en la memoria para su ejecución.</a:t>
            </a:r>
          </a:p>
          <a:p>
            <a:pPr xmlns:a="http://schemas.openxmlformats.org/drawingml/2006/main" lvl="1"/>
            <a:r xmlns:a="http://schemas.openxmlformats.org/drawingml/2006/main">
              <a:rPr lang="es" altLang="en-US" dirty="0"/>
              <a:t>Por lo tanto, el espacio de direcciones lógicas puede ser mucho mayor que el espacio de direcciones físicas.</a:t>
            </a:r>
          </a:p>
          <a:p>
            <a:pPr xmlns:a="http://schemas.openxmlformats.org/drawingml/2006/main" lvl="1"/>
            <a:r xmlns:a="http://schemas.openxmlformats.org/drawingml/2006/main">
              <a:rPr lang="es" altLang="en-US" dirty="0"/>
              <a:t>Permite que varios procesos compartan espacios de direcciones</a:t>
            </a:r>
          </a:p>
          <a:p>
            <a:pPr xmlns:a="http://schemas.openxmlformats.org/drawingml/2006/main" lvl="1"/>
            <a:r xmlns:a="http://schemas.openxmlformats.org/drawingml/2006/main">
              <a:rPr lang="es" altLang="en-US" dirty="0"/>
              <a:t>Permite una creación de procesos más eficiente</a:t>
            </a:r>
          </a:p>
          <a:p>
            <a:pPr xmlns:a="http://schemas.openxmlformats.org/drawingml/2006/main" lvl="1"/>
            <a:r xmlns:a="http://schemas.openxmlformats.org/drawingml/2006/main">
              <a:rPr lang="es" altLang="en-US" dirty="0"/>
              <a:t>Más programas ejecutándose simultáneamente</a:t>
            </a:r>
          </a:p>
          <a:p>
            <a:pPr xmlns:a="http://schemas.openxmlformats.org/drawingml/2006/main" lvl="1"/>
            <a:r xmlns:a="http://schemas.openxmlformats.org/drawingml/2006/main">
              <a:rPr lang="es" altLang="en-US" dirty="0"/>
              <a:t>Menos E/S necesarias para cargar o intercambiar procesos</a:t>
            </a:r>
          </a:p>
          <a:p>
            <a:endParaRPr lang="en-US" alt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01C6E52-51B6-4080-B3CB-DA269501CF51}"/>
              </a:ext>
            </a:extLst>
          </p:cNvPr>
          <p:cNvSpPr>
            <a:spLocks noGrp="1" noChangeArrowheads="1"/>
          </p:cNvSpPr>
          <p:nvPr>
            <p:ph type="title"/>
          </p:nvPr>
        </p:nvSpPr>
        <p:spPr>
          <a:xfrm>
            <a:off x="1030288" y="235568"/>
            <a:ext cx="7656512" cy="576262"/>
          </a:xfrm>
        </p:spPr>
        <p:txBody>
          <a:bodyPr/>
          <a:lstStyle/>
          <a:p>
            <a:pPr xmlns:a="http://schemas.openxmlformats.org/drawingml/2006/main" eaLnBrk="1" hangingPunct="1"/>
            <a:r xmlns:a="http://schemas.openxmlformats.org/drawingml/2006/main">
              <a:rPr lang="es" altLang="en-US" dirty="0"/>
              <a:t>Asignación global versus local</a:t>
            </a:r>
          </a:p>
        </p:txBody>
      </p:sp>
      <p:sp>
        <p:nvSpPr>
          <p:cNvPr id="52227" name="Rectangle 3">
            <a:extLst>
              <a:ext uri="{FF2B5EF4-FFF2-40B4-BE49-F238E27FC236}">
                <a16:creationId xmlns:a16="http://schemas.microsoft.com/office/drawing/2014/main" id="{4BDEEC50-DE5B-4191-A4E4-940F9E965BA5}"/>
              </a:ext>
            </a:extLst>
          </p:cNvPr>
          <p:cNvSpPr>
            <a:spLocks noGrp="1" noChangeArrowheads="1"/>
          </p:cNvSpPr>
          <p:nvPr>
            <p:ph type="body" idx="1"/>
          </p:nvPr>
        </p:nvSpPr>
        <p:spPr>
          <a:xfrm>
            <a:off x="858416" y="1116013"/>
            <a:ext cx="7656512" cy="4470400"/>
          </a:xfrm>
        </p:spPr>
        <p:txBody>
          <a:bodyPr/>
          <a:lstStyle/>
          <a:p>
            <a:r xmlns:a="http://schemas.openxmlformats.org/drawingml/2006/main">
              <a:rPr lang="es" altLang="en-US" b="1" dirty="0">
                <a:solidFill>
                  <a:srgbClr val="006699"/>
                </a:solidFill>
                <a:latin typeface="+mj-lt"/>
              </a:rPr>
              <a:t>Global</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reemplazo</a:t>
            </a:r>
            <a:r xmlns:a="http://schemas.openxmlformats.org/drawingml/2006/main">
              <a:rPr lang="es" altLang="en-US" dirty="0">
                <a:solidFill>
                  <a:srgbClr val="3366FF"/>
                </a:solidFill>
              </a:rPr>
              <a:t> </a:t>
            </a:r>
            <a:r xmlns:a="http://schemas.openxmlformats.org/drawingml/2006/main">
              <a:rPr lang="es" altLang="en-US" dirty="0"/>
              <a:t>– el proceso selecciona una trama de reemplazo del conjunto de todas las tramas; un proceso puede tomar un marco de otro</a:t>
            </a:r>
          </a:p>
          <a:p>
            <a:pPr xmlns:a="http://schemas.openxmlformats.org/drawingml/2006/main" lvl="1"/>
            <a:r xmlns:a="http://schemas.openxmlformats.org/drawingml/2006/main">
              <a:rPr lang="es" altLang="en-US" dirty="0"/>
              <a:t>Pero el tiempo de ejecución del proceso puede variar mucho.</a:t>
            </a:r>
          </a:p>
          <a:p>
            <a:pPr xmlns:a="http://schemas.openxmlformats.org/drawingml/2006/main" lvl="1"/>
            <a:r xmlns:a="http://schemas.openxmlformats.org/drawingml/2006/main">
              <a:rPr lang="es" altLang="en-US" dirty="0"/>
              <a:t>Pero un mayor rendimiento es más común</a:t>
            </a:r>
          </a:p>
          <a:p>
            <a:r xmlns:a="http://schemas.openxmlformats.org/drawingml/2006/main">
              <a:rPr lang="es" altLang="en-US" b="1" dirty="0">
                <a:solidFill>
                  <a:srgbClr val="006699"/>
                </a:solidFill>
                <a:latin typeface="+mj-lt"/>
              </a:rPr>
              <a:t>Local</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reemplazo</a:t>
            </a:r>
            <a:r xmlns:a="http://schemas.openxmlformats.org/drawingml/2006/main">
              <a:rPr lang="es" altLang="en-US" dirty="0">
                <a:solidFill>
                  <a:srgbClr val="3366FF"/>
                </a:solidFill>
              </a:rPr>
              <a:t> </a:t>
            </a:r>
            <a:r xmlns:a="http://schemas.openxmlformats.org/drawingml/2006/main">
              <a:rPr lang="es" altLang="en-US" dirty="0"/>
              <a:t>– cada proceso selecciona únicamente entre su propio conjunto de tramas asignadas</a:t>
            </a:r>
          </a:p>
          <a:p>
            <a:pPr xmlns:a="http://schemas.openxmlformats.org/drawingml/2006/main" lvl="1"/>
            <a:r xmlns:a="http://schemas.openxmlformats.org/drawingml/2006/main">
              <a:rPr lang="es" altLang="en-US" dirty="0"/>
              <a:t>Rendimiento por proceso más consistente</a:t>
            </a:r>
          </a:p>
          <a:p>
            <a:pPr xmlns:a="http://schemas.openxmlformats.org/drawingml/2006/main" lvl="1"/>
            <a:r xmlns:a="http://schemas.openxmlformats.org/drawingml/2006/main">
              <a:rPr lang="es" altLang="en-US" dirty="0"/>
              <a:t>Pero posiblemente una memoria infrautilizada</a:t>
            </a:r>
          </a:p>
          <a:p>
            <a:pPr lvl="1"/>
            <a:endParaRPr lang="en-US" altLang="en-US" dirty="0"/>
          </a:p>
          <a:p>
            <a:pPr lvl="1"/>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8F89ABC5-C6DD-4713-ABCC-DF2FB1DBD90D}"/>
              </a:ext>
            </a:extLst>
          </p:cNvPr>
          <p:cNvSpPr>
            <a:spLocks noGrp="1" noChangeArrowheads="1"/>
          </p:cNvSpPr>
          <p:nvPr>
            <p:ph type="body" idx="1"/>
          </p:nvPr>
        </p:nvSpPr>
        <p:spPr>
          <a:xfrm>
            <a:off x="867748" y="1116013"/>
            <a:ext cx="7669762" cy="4470400"/>
          </a:xfrm>
        </p:spPr>
        <p:txBody>
          <a:bodyPr/>
          <a:lstStyle/>
          <a:p>
            <a:r xmlns:a="http://schemas.openxmlformats.org/drawingml/2006/main">
              <a:rPr lang="es" altLang="en-US" dirty="0"/>
              <a:t>Una estrategia para implementar una política global de reemplazo de páginas</a:t>
            </a:r>
          </a:p>
          <a:p>
            <a:r xmlns:a="http://schemas.openxmlformats.org/drawingml/2006/main">
              <a:rPr lang="es" altLang="en-US" dirty="0"/>
              <a:t>Todas las solicitudes de memoria se satisfacen desde la lista de fotogramas libres, en lugar de esperar a que la lista baje a cero antes de comenzar a seleccionar páginas para reemplazar.</a:t>
            </a:r>
          </a:p>
          <a:p>
            <a:r xmlns:a="http://schemas.openxmlformats.org/drawingml/2006/main">
              <a:rPr lang="es" altLang="en-US" dirty="0"/>
              <a:t>El reemplazo de página se activa cuando la lista cae por debajo de un cierto umbral.</a:t>
            </a:r>
          </a:p>
          <a:p>
            <a:r xmlns:a="http://schemas.openxmlformats.org/drawingml/2006/main">
              <a:rPr lang="es" altLang="en-US" dirty="0"/>
              <a:t>Esta estrategia intenta garantizar que siempre haya suficiente memoria libre para satisfacer nuevas solicitudes </a:t>
            </a:r>
            <a:r xmlns:a="http://schemas.openxmlformats.org/drawingml/2006/main">
              <a:rPr lang="es" altLang="en-US" b="1" dirty="0">
                <a:solidFill>
                  <a:srgbClr val="3366FF"/>
                </a:solidFill>
              </a:rPr>
              <a:t>.</a:t>
            </a:r>
            <a:endParaRPr xmlns:a="http://schemas.openxmlformats.org/drawingml/2006/main" lang="en-US" altLang="en-US" dirty="0"/>
          </a:p>
          <a:p>
            <a:pPr lvl="1"/>
            <a:endParaRPr lang="en-US" altLang="en-US" dirty="0"/>
          </a:p>
        </p:txBody>
      </p:sp>
      <p:sp>
        <p:nvSpPr>
          <p:cNvPr id="53251" name="Title 4">
            <a:extLst>
              <a:ext uri="{FF2B5EF4-FFF2-40B4-BE49-F238E27FC236}">
                <a16:creationId xmlns:a16="http://schemas.microsoft.com/office/drawing/2014/main" id="{19A04316-FDA7-4603-B74E-219CB62A7AFA}"/>
              </a:ext>
            </a:extLst>
          </p:cNvPr>
          <p:cNvSpPr>
            <a:spLocks noGrp="1"/>
          </p:cNvSpPr>
          <p:nvPr>
            <p:ph type="title"/>
          </p:nvPr>
        </p:nvSpPr>
        <p:spPr>
          <a:xfrm>
            <a:off x="945890" y="233204"/>
            <a:ext cx="7315200" cy="576263"/>
          </a:xfrm>
        </p:spPr>
        <p:txBody>
          <a:bodyPr/>
          <a:lstStyle/>
          <a:p>
            <a:r xmlns:a="http://schemas.openxmlformats.org/drawingml/2006/main">
              <a:rPr lang="es" altLang="en-US" dirty="0"/>
              <a:t>Reclamar páginas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00A8FF6-4218-4A3C-97F8-029AF1E78A18}"/>
              </a:ext>
            </a:extLst>
          </p:cNvPr>
          <p:cNvSpPr>
            <a:spLocks noGrp="1" noChangeArrowheads="1"/>
          </p:cNvSpPr>
          <p:nvPr>
            <p:ph type="title"/>
          </p:nvPr>
        </p:nvSpPr>
        <p:spPr>
          <a:xfrm>
            <a:off x="843674" y="235568"/>
            <a:ext cx="7656512" cy="576262"/>
          </a:xfrm>
        </p:spPr>
        <p:txBody>
          <a:bodyPr/>
          <a:lstStyle/>
          <a:p>
            <a:pPr xmlns:a="http://schemas.openxmlformats.org/drawingml/2006/main" eaLnBrk="1" hangingPunct="1"/>
            <a:r xmlns:a="http://schemas.openxmlformats.org/drawingml/2006/main">
              <a:rPr lang="es" altLang="en-US" dirty="0"/>
              <a:t>Ejemplo de recuperación de páginas</a:t>
            </a:r>
          </a:p>
        </p:txBody>
      </p:sp>
      <p:pic>
        <p:nvPicPr>
          <p:cNvPr id="54275" name="Picture 2" descr="B:\os-book\os10-dir\Slides-WORK-area\Figures-dir\ch10\JPG-dir\10_18.jpg">
            <a:extLst>
              <a:ext uri="{FF2B5EF4-FFF2-40B4-BE49-F238E27FC236}">
                <a16:creationId xmlns:a16="http://schemas.microsoft.com/office/drawing/2014/main" id="{1CBDD818-7B1C-4DDD-AAB3-4D84028FE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44625"/>
            <a:ext cx="4067175"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9F6A49F-25D8-4FD7-9583-FB679D00D2E0}"/>
              </a:ext>
            </a:extLst>
          </p:cNvPr>
          <p:cNvSpPr>
            <a:spLocks noGrp="1"/>
          </p:cNvSpPr>
          <p:nvPr>
            <p:ph type="title"/>
          </p:nvPr>
        </p:nvSpPr>
        <p:spPr>
          <a:xfrm>
            <a:off x="942392" y="238937"/>
            <a:ext cx="7632441" cy="576262"/>
          </a:xfrm>
        </p:spPr>
        <p:txBody>
          <a:bodyPr/>
          <a:lstStyle/>
          <a:p>
            <a:r xmlns:a="http://schemas.openxmlformats.org/drawingml/2006/main">
              <a:rPr lang="es" altLang="en-US" dirty="0"/>
              <a:t>Acceso a memoria no uniforme</a:t>
            </a:r>
          </a:p>
        </p:txBody>
      </p:sp>
      <p:sp>
        <p:nvSpPr>
          <p:cNvPr id="55299" name="Content Placeholder 2">
            <a:extLst>
              <a:ext uri="{FF2B5EF4-FFF2-40B4-BE49-F238E27FC236}">
                <a16:creationId xmlns:a16="http://schemas.microsoft.com/office/drawing/2014/main" id="{DF2C4F7F-CB17-4666-828B-D606BF41D1DF}"/>
              </a:ext>
            </a:extLst>
          </p:cNvPr>
          <p:cNvSpPr>
            <a:spLocks noGrp="1"/>
          </p:cNvSpPr>
          <p:nvPr>
            <p:ph idx="1"/>
          </p:nvPr>
        </p:nvSpPr>
        <p:spPr>
          <a:xfrm>
            <a:off x="858413" y="1081088"/>
            <a:ext cx="7472946" cy="1905000"/>
          </a:xfrm>
        </p:spPr>
        <p:txBody>
          <a:bodyPr/>
          <a:lstStyle/>
          <a:p>
            <a:r xmlns:a="http://schemas.openxmlformats.org/drawingml/2006/main">
              <a:rPr lang="es" altLang="en-US" dirty="0"/>
              <a:t>Hasta ahora, asumimos que se accede a toda la memoria por igual</a:t>
            </a:r>
          </a:p>
          <a:p>
            <a:r xmlns:a="http://schemas.openxmlformats.org/drawingml/2006/main">
              <a:rPr lang="es" altLang="en-US" dirty="0"/>
              <a:t>Muchos sistemas son </a:t>
            </a:r>
            <a:r xmlns:a="http://schemas.openxmlformats.org/drawingml/2006/main">
              <a:rPr lang="es" altLang="en-US" b="1" dirty="0">
                <a:solidFill>
                  <a:srgbClr val="006699"/>
                </a:solidFill>
                <a:latin typeface="+mj-lt"/>
              </a:rPr>
              <a:t>NUMA </a:t>
            </a:r>
            <a:r xmlns:a="http://schemas.openxmlformats.org/drawingml/2006/main">
              <a:rPr lang="es" altLang="en-US" dirty="0"/>
              <a:t>: la velocidad de acceso a la memoria varía</a:t>
            </a:r>
          </a:p>
          <a:p>
            <a:pPr xmlns:a="http://schemas.openxmlformats.org/drawingml/2006/main" lvl="1"/>
            <a:r xmlns:a="http://schemas.openxmlformats.org/drawingml/2006/main">
              <a:rPr lang="es" altLang="en-US" dirty="0"/>
              <a:t>Considere las placas del sistema que contienen CPU y memoria, interconectadas a través de un bus del sistema.</a:t>
            </a:r>
          </a:p>
          <a:p>
            <a:r xmlns:a="http://schemas.openxmlformats.org/drawingml/2006/main">
              <a:rPr lang="es" altLang="en-US" dirty="0"/>
              <a:t>Arquitectura de multiprocesamiento NUMA</a:t>
            </a:r>
          </a:p>
        </p:txBody>
      </p:sp>
      <p:pic>
        <p:nvPicPr>
          <p:cNvPr id="55300" name="Picture 2" descr="B:\os-book\os10-dir\Slides-WORK-area\Figures-dir\ch10\JPG-dir\10_19.jpg">
            <a:extLst>
              <a:ext uri="{FF2B5EF4-FFF2-40B4-BE49-F238E27FC236}">
                <a16:creationId xmlns:a16="http://schemas.microsoft.com/office/drawing/2014/main" id="{DD1213BD-2F99-4C6A-82F6-7FDD33098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3001963"/>
            <a:ext cx="28956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1ACF6E52-DB8A-4979-975A-39B4DEC9ECCA}"/>
              </a:ext>
            </a:extLst>
          </p:cNvPr>
          <p:cNvSpPr>
            <a:spLocks noGrp="1"/>
          </p:cNvSpPr>
          <p:nvPr>
            <p:ph type="title"/>
          </p:nvPr>
        </p:nvSpPr>
        <p:spPr>
          <a:xfrm>
            <a:off x="1177404" y="238937"/>
            <a:ext cx="7458075" cy="576262"/>
          </a:xfrm>
        </p:spPr>
        <p:txBody>
          <a:bodyPr/>
          <a:lstStyle/>
          <a:p>
            <a:r xmlns:a="http://schemas.openxmlformats.org/drawingml/2006/main">
              <a:rPr lang="es" altLang="en-US" dirty="0"/>
              <a:t>Acceso a memoria no uniforme (cont.)</a:t>
            </a:r>
          </a:p>
        </p:txBody>
      </p:sp>
      <p:sp>
        <p:nvSpPr>
          <p:cNvPr id="56323" name="Content Placeholder 2">
            <a:extLst>
              <a:ext uri="{FF2B5EF4-FFF2-40B4-BE49-F238E27FC236}">
                <a16:creationId xmlns:a16="http://schemas.microsoft.com/office/drawing/2014/main" id="{B7EC66A7-FFCE-4360-BFC4-3184B57E7FFA}"/>
              </a:ext>
            </a:extLst>
          </p:cNvPr>
          <p:cNvSpPr>
            <a:spLocks noGrp="1"/>
          </p:cNvSpPr>
          <p:nvPr>
            <p:ph idx="1"/>
          </p:nvPr>
        </p:nvSpPr>
        <p:spPr>
          <a:xfrm>
            <a:off x="858419" y="1221047"/>
            <a:ext cx="7529801" cy="4530725"/>
          </a:xfrm>
        </p:spPr>
        <p:txBody>
          <a:bodyPr/>
          <a:lstStyle/>
          <a:p>
            <a:r xmlns:a="http://schemas.openxmlformats.org/drawingml/2006/main">
              <a:rPr lang="es" altLang="en-US" dirty="0"/>
              <a:t>El rendimiento óptimo proviene de la asignación de memoria </a:t>
            </a:r>
            <a:r xmlns:a="http://schemas.openxmlformats.org/drawingml/2006/main">
              <a:rPr lang="es" altLang="en-US" dirty="0"/>
              <a:t>" </a:t>
            </a:r>
            <a:r xmlns:a="http://schemas.openxmlformats.org/drawingml/2006/main">
              <a:rPr lang="es" altLang="ja-JP" dirty="0"/>
              <a:t>cerca </a:t>
            </a:r>
            <a:r xmlns:a="http://schemas.openxmlformats.org/drawingml/2006/main">
              <a:rPr lang="es" altLang="en-US" dirty="0"/>
              <a:t>" </a:t>
            </a:r>
            <a:r xmlns:a="http://schemas.openxmlformats.org/drawingml/2006/main">
              <a:rPr lang="es" altLang="ja-JP" dirty="0"/>
              <a:t>de la CPU en la que está programado el subproceso.</a:t>
            </a:r>
          </a:p>
          <a:p>
            <a:pPr xmlns:a="http://schemas.openxmlformats.org/drawingml/2006/main" lvl="1"/>
            <a:r xmlns:a="http://schemas.openxmlformats.org/drawingml/2006/main">
              <a:rPr lang="es" altLang="en-US" dirty="0"/>
              <a:t>Y modificar el programador para programar el hilo en la misma placa del sistema cuando sea posible</a:t>
            </a:r>
          </a:p>
          <a:p>
            <a:pPr xmlns:a="http://schemas.openxmlformats.org/drawingml/2006/main" lvl="1"/>
            <a:r xmlns:a="http://schemas.openxmlformats.org/drawingml/2006/main">
              <a:rPr lang="es" altLang="en-US" dirty="0"/>
              <a:t>Resuelto por Solaris creando </a:t>
            </a:r>
            <a:r xmlns:a="http://schemas.openxmlformats.org/drawingml/2006/main">
              <a:rPr lang="es" altLang="en-US" b="1" dirty="0" err="1">
                <a:solidFill>
                  <a:srgbClr val="006699"/>
                </a:solidFill>
                <a:latin typeface="+mj-lt"/>
              </a:rPr>
              <a:t>lgroups</a:t>
            </a:r>
            <a:r xmlns:a="http://schemas.openxmlformats.org/drawingml/2006/main">
              <a:rPr lang="es" altLang="en-US" b="1" dirty="0">
                <a:solidFill>
                  <a:srgbClr val="3366FF"/>
                </a:solidFill>
              </a:rPr>
              <a:t> </a:t>
            </a:r>
          </a:p>
          <a:p>
            <a:pPr xmlns:a="http://schemas.openxmlformats.org/drawingml/2006/main" lvl="2"/>
            <a:r xmlns:a="http://schemas.openxmlformats.org/drawingml/2006/main">
              <a:rPr lang="es" altLang="en-US" dirty="0"/>
              <a:t>Estructura para rastrear grupos de CPU/memoria de baja latencia</a:t>
            </a:r>
          </a:p>
          <a:p>
            <a:pPr xmlns:a="http://schemas.openxmlformats.org/drawingml/2006/main" lvl="2"/>
            <a:r xmlns:a="http://schemas.openxmlformats.org/drawingml/2006/main">
              <a:rPr lang="es" altLang="en-US" dirty="0"/>
              <a:t>Usé mi agenda y buscapersonas.</a:t>
            </a:r>
          </a:p>
          <a:p>
            <a:pPr xmlns:a="http://schemas.openxmlformats.org/drawingml/2006/main" lvl="2"/>
            <a:r xmlns:a="http://schemas.openxmlformats.org/drawingml/2006/main">
              <a:rPr lang="es" altLang="en-US" dirty="0"/>
              <a:t>Cuando sea posible, programe todos los subprocesos de un proceso y asigne toda la memoria para ese proceso dentro del </a:t>
            </a:r>
            <a:r xmlns:a="http://schemas.openxmlformats.org/drawingml/2006/main">
              <a:rPr lang="es" altLang="en-US" dirty="0" err="1"/>
              <a:t>grupo l.</a:t>
            </a:r>
            <a:endParaRPr xmlns:a="http://schemas.openxmlformats.org/drawingml/2006/main" lang="en-US" altLang="en-US" dirty="0"/>
          </a:p>
          <a:p>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F731FD3-D4BB-4495-AA41-BEE2A772C8D1}"/>
              </a:ext>
            </a:extLst>
          </p:cNvPr>
          <p:cNvSpPr>
            <a:spLocks noGrp="1" noChangeArrowheads="1"/>
          </p:cNvSpPr>
          <p:nvPr>
            <p:ph type="title"/>
          </p:nvPr>
        </p:nvSpPr>
        <p:spPr>
          <a:xfrm>
            <a:off x="457200" y="235568"/>
            <a:ext cx="8229600" cy="576262"/>
          </a:xfrm>
        </p:spPr>
        <p:txBody>
          <a:bodyPr/>
          <a:lstStyle/>
          <a:p>
            <a:pPr xmlns:a="http://schemas.openxmlformats.org/drawingml/2006/main" eaLnBrk="1" hangingPunct="1"/>
            <a:r xmlns:a="http://schemas.openxmlformats.org/drawingml/2006/main">
              <a:rPr lang="es" altLang="en-US" dirty="0"/>
              <a:t>Paliza</a:t>
            </a:r>
          </a:p>
        </p:txBody>
      </p:sp>
      <p:sp>
        <p:nvSpPr>
          <p:cNvPr id="57347" name="Rectangle 3">
            <a:extLst>
              <a:ext uri="{FF2B5EF4-FFF2-40B4-BE49-F238E27FC236}">
                <a16:creationId xmlns:a16="http://schemas.microsoft.com/office/drawing/2014/main" id="{1BFB067A-221A-4384-BE53-811322B7EC93}"/>
              </a:ext>
            </a:extLst>
          </p:cNvPr>
          <p:cNvSpPr>
            <a:spLocks noGrp="1" noChangeArrowheads="1"/>
          </p:cNvSpPr>
          <p:nvPr>
            <p:ph type="body" idx="1"/>
          </p:nvPr>
        </p:nvSpPr>
        <p:spPr>
          <a:xfrm>
            <a:off x="867747" y="1234526"/>
            <a:ext cx="7669763" cy="4483100"/>
          </a:xfrm>
        </p:spPr>
        <p:txBody>
          <a:bodyPr/>
          <a:lstStyle/>
          <a:p>
            <a:r xmlns:a="http://schemas.openxmlformats.org/drawingml/2006/main">
              <a:rPr lang="es" altLang="en-US" dirty="0"/>
              <a:t>Si un proceso no tiene </a:t>
            </a:r>
            <a:r xmlns:a="http://schemas.openxmlformats.org/drawingml/2006/main">
              <a:rPr lang="es" altLang="en-US" dirty="0"/>
              <a:t>" </a:t>
            </a:r>
            <a:r xmlns:a="http://schemas.openxmlformats.org/drawingml/2006/main">
              <a:rPr lang="es" altLang="ja-JP" dirty="0"/>
              <a:t>suficientes </a:t>
            </a:r>
            <a:r xmlns:a="http://schemas.openxmlformats.org/drawingml/2006/main">
              <a:rPr lang="es" altLang="en-US" dirty="0"/>
              <a:t>" </a:t>
            </a:r>
            <a:r xmlns:a="http://schemas.openxmlformats.org/drawingml/2006/main">
              <a:rPr lang="es" altLang="ja-JP" dirty="0"/>
              <a:t>páginas, la tasa de errores de página es muy alta</a:t>
            </a:r>
          </a:p>
          <a:p>
            <a:pPr xmlns:a="http://schemas.openxmlformats.org/drawingml/2006/main" lvl="1"/>
            <a:r xmlns:a="http://schemas.openxmlformats.org/drawingml/2006/main">
              <a:rPr lang="es" altLang="en-US" dirty="0"/>
              <a:t>Error de página para obtener la página</a:t>
            </a:r>
          </a:p>
          <a:p>
            <a:pPr xmlns:a="http://schemas.openxmlformats.org/drawingml/2006/main" lvl="1"/>
            <a:r xmlns:a="http://schemas.openxmlformats.org/drawingml/2006/main">
              <a:rPr lang="es" altLang="en-US" dirty="0"/>
              <a:t>Reemplazar el marco existente</a:t>
            </a:r>
          </a:p>
          <a:p>
            <a:pPr xmlns:a="http://schemas.openxmlformats.org/drawingml/2006/main" lvl="1"/>
            <a:r xmlns:a="http://schemas.openxmlformats.org/drawingml/2006/main">
              <a:rPr lang="es" altLang="en-US" dirty="0"/>
              <a:t>Pero rápidamente necesito reemplazar el marco</a:t>
            </a:r>
          </a:p>
          <a:p>
            <a:pPr xmlns:a="http://schemas.openxmlformats.org/drawingml/2006/main" lvl="1"/>
            <a:r xmlns:a="http://schemas.openxmlformats.org/drawingml/2006/main">
              <a:rPr lang="es" altLang="en-US" dirty="0"/>
              <a:t>Esto lleva a:</a:t>
            </a:r>
          </a:p>
          <a:p>
            <a:pPr xmlns:a="http://schemas.openxmlformats.org/drawingml/2006/main" lvl="2"/>
            <a:r xmlns:a="http://schemas.openxmlformats.org/drawingml/2006/main">
              <a:rPr lang="es" altLang="en-US" dirty="0"/>
              <a:t>Baja utilización de CPU</a:t>
            </a:r>
          </a:p>
          <a:p>
            <a:pPr xmlns:a="http://schemas.openxmlformats.org/drawingml/2006/main" lvl="2"/>
            <a:r xmlns:a="http://schemas.openxmlformats.org/drawingml/2006/main">
              <a:rPr lang="es" altLang="en-US" dirty="0"/>
              <a:t>Sistema operativo pensando que necesita aumentar el grado de multiprogramación</a:t>
            </a:r>
          </a:p>
          <a:p>
            <a:pPr xmlns:a="http://schemas.openxmlformats.org/drawingml/2006/main" lvl="2"/>
            <a:r xmlns:a="http://schemas.openxmlformats.org/drawingml/2006/main">
              <a:rPr lang="es" altLang="en-US" dirty="0"/>
              <a:t>Otro proceso agregado al sistema.</a:t>
            </a:r>
            <a:br xmlns:a="http://schemas.openxmlformats.org/drawingml/2006/main">
              <a:rPr lang="en-US" altLang="en-US" dirty="0"/>
            </a:br>
            <a:endParaRPr xmlns:a="http://schemas.openxmlformats.org/drawingml/2006/main"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37029F3-575E-45E9-8727-29B42A6C299E}"/>
              </a:ext>
            </a:extLst>
          </p:cNvPr>
          <p:cNvSpPr>
            <a:spLocks noGrp="1" noChangeArrowheads="1"/>
          </p:cNvSpPr>
          <p:nvPr>
            <p:ph type="title"/>
          </p:nvPr>
        </p:nvSpPr>
        <p:spPr>
          <a:xfrm>
            <a:off x="457200" y="235568"/>
            <a:ext cx="8229600" cy="576262"/>
          </a:xfrm>
        </p:spPr>
        <p:txBody>
          <a:bodyPr/>
          <a:lstStyle/>
          <a:p>
            <a:pPr xmlns:a="http://schemas.openxmlformats.org/drawingml/2006/main" eaLnBrk="1" hangingPunct="1"/>
            <a:r xmlns:a="http://schemas.openxmlformats.org/drawingml/2006/main">
              <a:rPr lang="es" altLang="en-US" dirty="0"/>
              <a:t>Golpeando (Cont.)</a:t>
            </a:r>
          </a:p>
        </p:txBody>
      </p:sp>
      <p:sp>
        <p:nvSpPr>
          <p:cNvPr id="58371" name="Rectangle 3">
            <a:extLst>
              <a:ext uri="{FF2B5EF4-FFF2-40B4-BE49-F238E27FC236}">
                <a16:creationId xmlns:a16="http://schemas.microsoft.com/office/drawing/2014/main" id="{1466EF36-C0B0-44EF-8514-5525DA5E5C56}"/>
              </a:ext>
            </a:extLst>
          </p:cNvPr>
          <p:cNvSpPr>
            <a:spLocks noGrp="1" noChangeArrowheads="1"/>
          </p:cNvSpPr>
          <p:nvPr>
            <p:ph type="body" idx="1"/>
          </p:nvPr>
        </p:nvSpPr>
        <p:spPr>
          <a:xfrm>
            <a:off x="877080" y="1206536"/>
            <a:ext cx="7265631" cy="939800"/>
          </a:xfrm>
        </p:spPr>
        <p:txBody>
          <a:bodyPr/>
          <a:lstStyle/>
          <a:p>
            <a:r xmlns:a="http://schemas.openxmlformats.org/drawingml/2006/main">
              <a:rPr lang="es" altLang="en-US" b="1" dirty="0">
                <a:solidFill>
                  <a:srgbClr val="006699"/>
                </a:solidFill>
                <a:latin typeface="+mj-lt"/>
              </a:rPr>
              <a:t>Golpeando </a:t>
            </a:r>
            <a:r xmlns:a="http://schemas.openxmlformats.org/drawingml/2006/main">
              <a:rPr lang="es" altLang="en-US" dirty="0">
                <a:solidFill>
                  <a:srgbClr val="3366FF"/>
                </a:solidFill>
              </a:rPr>
              <a:t>. </a:t>
            </a:r>
            <a:r xmlns:a="http://schemas.openxmlformats.org/drawingml/2006/main">
              <a:rPr lang="es" altLang="en-US" dirty="0">
                <a:sym typeface="Symbol" panose="05050102010706020507" pitchFamily="18" charset="2"/>
              </a:rPr>
              <a:t>Un proceso está ocupado intercambiando páginas dentro y fuera</a:t>
            </a:r>
            <a:endParaRPr xmlns:a="http://schemas.openxmlformats.org/drawingml/2006/main" lang="en-US" altLang="en-US" dirty="0"/>
          </a:p>
        </p:txBody>
      </p:sp>
      <p:pic>
        <p:nvPicPr>
          <p:cNvPr id="58372" name="Picture 4" descr="B:\os-book\os10-dir\Slides-WORK-area\Figures-dir\ch10\JPG-dir\10_20.jpg">
            <a:extLst>
              <a:ext uri="{FF2B5EF4-FFF2-40B4-BE49-F238E27FC236}">
                <a16:creationId xmlns:a16="http://schemas.microsoft.com/office/drawing/2014/main" id="{94F4115B-BBC6-4F1B-BBD0-84201898A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225" y="1974886"/>
            <a:ext cx="4868863"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9BDE40F-8BB8-4BDB-8637-B838D538BF75}"/>
              </a:ext>
            </a:extLst>
          </p:cNvPr>
          <p:cNvSpPr>
            <a:spLocks noGrp="1" noChangeArrowheads="1"/>
          </p:cNvSpPr>
          <p:nvPr>
            <p:ph type="title"/>
          </p:nvPr>
        </p:nvSpPr>
        <p:spPr>
          <a:xfrm>
            <a:off x="1262063" y="235568"/>
            <a:ext cx="7159625" cy="576262"/>
          </a:xfrm>
        </p:spPr>
        <p:txBody>
          <a:bodyPr/>
          <a:lstStyle/>
          <a:p>
            <a:pPr xmlns:a="http://schemas.openxmlformats.org/drawingml/2006/main" eaLnBrk="1" hangingPunct="1"/>
            <a:r xmlns:a="http://schemas.openxmlformats.org/drawingml/2006/main">
              <a:rPr lang="es" altLang="en-US" dirty="0"/>
              <a:t>Solicitud de paginación y paliza</a:t>
            </a:r>
            <a:endParaRPr xmlns:a="http://schemas.openxmlformats.org/drawingml/2006/main" lang="en-US" altLang="en-US" sz="2400" dirty="0"/>
          </a:p>
        </p:txBody>
      </p:sp>
      <p:sp>
        <p:nvSpPr>
          <p:cNvPr id="59395" name="Rectangle 3">
            <a:extLst>
              <a:ext uri="{FF2B5EF4-FFF2-40B4-BE49-F238E27FC236}">
                <a16:creationId xmlns:a16="http://schemas.microsoft.com/office/drawing/2014/main" id="{1A781723-46DB-458A-85D2-73590F9B761C}"/>
              </a:ext>
            </a:extLst>
          </p:cNvPr>
          <p:cNvSpPr>
            <a:spLocks noGrp="1" noChangeArrowheads="1"/>
          </p:cNvSpPr>
          <p:nvPr>
            <p:ph type="body" idx="1"/>
          </p:nvPr>
        </p:nvSpPr>
        <p:spPr>
          <a:xfrm>
            <a:off x="858414" y="1308200"/>
            <a:ext cx="7615238" cy="3473450"/>
          </a:xfrm>
        </p:spPr>
        <p:txBody>
          <a:bodyPr/>
          <a:lstStyle/>
          <a:p>
            <a:r xmlns:a="http://schemas.openxmlformats.org/drawingml/2006/main">
              <a:rPr lang="es" altLang="en-US" dirty="0"/>
              <a:t>¿Por qué funciona la paginación por demanda?</a:t>
            </a:r>
          </a:p>
          <a:p>
            <a:pPr xmlns:a="http://schemas.openxmlformats.org/drawingml/2006/main" marL="0" indent="0">
              <a:buNone/>
            </a:pPr>
            <a:r xmlns:a="http://schemas.openxmlformats.org/drawingml/2006/main">
              <a:rPr lang="es" altLang="en-US" sz="600" dirty="0"/>
              <a:t> </a:t>
            </a:r>
            <a:br xmlns:a="http://schemas.openxmlformats.org/drawingml/2006/main">
              <a:rPr lang="en-US" altLang="en-US" dirty="0"/>
            </a:br>
            <a:r xmlns:a="http://schemas.openxmlformats.org/drawingml/2006/main">
              <a:rPr lang="es" altLang="en-US" dirty="0"/>
              <a:t>       </a:t>
            </a:r>
            <a:r xmlns:a="http://schemas.openxmlformats.org/drawingml/2006/main">
              <a:rPr lang="es" altLang="en-US" b="1" dirty="0">
                <a:solidFill>
                  <a:srgbClr val="006699"/>
                </a:solidFill>
                <a:latin typeface="+mj-lt"/>
              </a:rPr>
              <a:t>Localidad</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modelo</a:t>
            </a:r>
          </a:p>
          <a:p>
            <a:pPr xmlns:a="http://schemas.openxmlformats.org/drawingml/2006/main" lvl="1"/>
            <a:r xmlns:a="http://schemas.openxmlformats.org/drawingml/2006/main">
              <a:rPr lang="es" altLang="en-US" dirty="0"/>
              <a:t>El proceso migra de una localidad a otra.</a:t>
            </a:r>
          </a:p>
          <a:p>
            <a:pPr xmlns:a="http://schemas.openxmlformats.org/drawingml/2006/main" lvl="1"/>
            <a:r xmlns:a="http://schemas.openxmlformats.org/drawingml/2006/main">
              <a:rPr lang="es" altLang="en-US" dirty="0"/>
              <a:t>Las localidades pueden superponerse</a:t>
            </a:r>
          </a:p>
          <a:p>
            <a:r xmlns:a="http://schemas.openxmlformats.org/drawingml/2006/main">
              <a:rPr lang="es" altLang="en-US" dirty="0"/>
              <a:t>¿Por qué se produce la paliza?</a:t>
            </a:r>
          </a:p>
          <a:p>
            <a:pPr xmlns:a="http://schemas.openxmlformats.org/drawingml/2006/main">
              <a:buFont typeface="Monotype Sorts" pitchFamily="-84" charset="2"/>
              <a:buNone/>
            </a:pPr>
            <a:r xmlns:a="http://schemas.openxmlformats.org/drawingml/2006/main">
              <a:rPr lang="es" altLang="en-US" sz="600" dirty="0"/>
              <a:t> </a:t>
            </a:r>
            <a:br xmlns:a="http://schemas.openxmlformats.org/drawingml/2006/main">
              <a:rPr lang="en-US" altLang="en-US" dirty="0"/>
            </a:br>
            <a:r xmlns:a="http://schemas.openxmlformats.org/drawingml/2006/main">
              <a:rPr lang="es" altLang="en-US" dirty="0"/>
              <a:t>       </a:t>
            </a:r>
            <a:r xmlns:a="http://schemas.openxmlformats.org/drawingml/2006/main">
              <a:rPr lang="es" altLang="en-US" dirty="0">
                <a:sym typeface="Symbol" panose="05050102010706020507" pitchFamily="18" charset="2"/>
              </a:rPr>
              <a:t> tamaño de la localidad &gt; tamaño total de la memoria</a:t>
            </a:r>
          </a:p>
          <a:p>
            <a:pPr>
              <a:buFont typeface="Monotype Sorts" pitchFamily="-84" charset="2"/>
              <a:buNone/>
            </a:pPr>
            <a:endParaRPr lang="en-US" altLang="en-US" sz="600" dirty="0">
              <a:sym typeface="Symbol" panose="05050102010706020507" pitchFamily="18" charset="2"/>
            </a:endParaRPr>
          </a:p>
          <a:p>
            <a:r xmlns:a="http://schemas.openxmlformats.org/drawingml/2006/main">
              <a:rPr lang="es" altLang="en-US" dirty="0">
                <a:sym typeface="Symbol" panose="05050102010706020507" pitchFamily="18" charset="2"/>
              </a:rPr>
              <a:t>Limite los efectos mediante el uso de reemplazo de página local o prioritario</a:t>
            </a:r>
            <a:endParaRPr xmlns:a="http://schemas.openxmlformats.org/drawingml/2006/main"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684E479-EF67-475B-9AA9-12E0EAAD06E5}"/>
              </a:ext>
            </a:extLst>
          </p:cNvPr>
          <p:cNvSpPr>
            <a:spLocks noGrp="1" noChangeArrowheads="1"/>
          </p:cNvSpPr>
          <p:nvPr>
            <p:ph type="title"/>
          </p:nvPr>
        </p:nvSpPr>
        <p:spPr>
          <a:xfrm>
            <a:off x="839753" y="237381"/>
            <a:ext cx="8013700" cy="576262"/>
          </a:xfrm>
        </p:spPr>
        <p:txBody>
          <a:bodyPr/>
          <a:lstStyle/>
          <a:p>
            <a:pPr xmlns:a="http://schemas.openxmlformats.org/drawingml/2006/main" eaLnBrk="1" hangingPunct="1"/>
            <a:r xmlns:a="http://schemas.openxmlformats.org/drawingml/2006/main">
              <a:rPr lang="es" altLang="en-US" sz="3000" dirty="0"/>
              <a:t>Localidad en un patrón de referencia de memoria</a:t>
            </a:r>
          </a:p>
        </p:txBody>
      </p:sp>
      <p:pic>
        <p:nvPicPr>
          <p:cNvPr id="60419" name="Picture 1" descr="9_19.pdf">
            <a:extLst>
              <a:ext uri="{FF2B5EF4-FFF2-40B4-BE49-F238E27FC236}">
                <a16:creationId xmlns:a16="http://schemas.microsoft.com/office/drawing/2014/main" id="{7B3592D0-BC1D-4BDC-A24F-03A5C21C35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5263" y="1017588"/>
            <a:ext cx="3770312" cy="540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E7B8486-A51C-4BCA-8A93-C6CAD6DC8ED0}"/>
              </a:ext>
            </a:extLst>
          </p:cNvPr>
          <p:cNvSpPr>
            <a:spLocks noGrp="1" noChangeArrowheads="1"/>
          </p:cNvSpPr>
          <p:nvPr>
            <p:ph type="title"/>
          </p:nvPr>
        </p:nvSpPr>
        <p:spPr>
          <a:xfrm>
            <a:off x="457200" y="234792"/>
            <a:ext cx="8229600" cy="576262"/>
          </a:xfrm>
        </p:spPr>
        <p:txBody>
          <a:bodyPr/>
          <a:lstStyle/>
          <a:p>
            <a:pPr xmlns:a="http://schemas.openxmlformats.org/drawingml/2006/main" eaLnBrk="1" hangingPunct="1"/>
            <a:r xmlns:a="http://schemas.openxmlformats.org/drawingml/2006/main">
              <a:rPr lang="es" altLang="en-US" dirty="0"/>
              <a:t>Modelo de conjunto de trabajo</a:t>
            </a:r>
          </a:p>
        </p:txBody>
      </p:sp>
      <p:sp>
        <p:nvSpPr>
          <p:cNvPr id="61443" name="Rectangle 3">
            <a:extLst>
              <a:ext uri="{FF2B5EF4-FFF2-40B4-BE49-F238E27FC236}">
                <a16:creationId xmlns:a16="http://schemas.microsoft.com/office/drawing/2014/main" id="{9738730A-946A-429F-BAEB-E143C39BE376}"/>
              </a:ext>
            </a:extLst>
          </p:cNvPr>
          <p:cNvSpPr>
            <a:spLocks noGrp="1" noChangeArrowheads="1"/>
          </p:cNvSpPr>
          <p:nvPr>
            <p:ph type="body" idx="1"/>
          </p:nvPr>
        </p:nvSpPr>
        <p:spPr>
          <a:xfrm>
            <a:off x="867745" y="1093788"/>
            <a:ext cx="7548757" cy="4881562"/>
          </a:xfrm>
        </p:spPr>
        <p:txBody>
          <a:bodyPr/>
          <a:lstStyle/>
          <a:p>
            <a:r xmlns:a="http://schemas.openxmlformats.org/drawingml/2006/main">
              <a:rPr lang="es" altLang="en-US" dirty="0">
                <a:sym typeface="Symbol" panose="05050102010706020507" pitchFamily="18" charset="2"/>
              </a:rPr>
              <a:t>  ventana del conjunto de trabajo  un número fijo de referencias de páginas </a:t>
            </a:r>
            <a:br xmlns:a="http://schemas.openxmlformats.org/drawingml/2006/main">
              <a:rPr lang="en-US" altLang="en-US" dirty="0">
                <a:sym typeface="Symbol" panose="05050102010706020507" pitchFamily="18" charset="2"/>
              </a:rPr>
            </a:br>
            <a:r xmlns:a="http://schemas.openxmlformats.org/drawingml/2006/main">
              <a:rPr lang="es" altLang="en-US" dirty="0">
                <a:sym typeface="Symbol" panose="05050102010706020507" pitchFamily="18" charset="2"/>
              </a:rPr>
              <a:t>Ejemplo: 10.000 instrucciones</a:t>
            </a:r>
          </a:p>
          <a:p>
            <a:r xmlns:a="http://schemas.openxmlformats.org/drawingml/2006/main">
              <a:rPr lang="es" altLang="en-US" i="1" dirty="0" err="1">
                <a:sym typeface="Symbol" panose="05050102010706020507" pitchFamily="18" charset="2"/>
              </a:rPr>
              <a:t>WSS </a:t>
            </a:r>
            <a:r xmlns:a="http://schemas.openxmlformats.org/drawingml/2006/main">
              <a:rPr lang="es" altLang="en-US" i="1" baseline="-25000" dirty="0" err="1">
                <a:sym typeface="Symbol" panose="05050102010706020507" pitchFamily="18" charset="2"/>
              </a:rPr>
              <a:t>i </a:t>
            </a:r>
            <a:r xmlns:a="http://schemas.openxmlformats.org/drawingml/2006/main">
              <a:rPr lang="es" altLang="en-US" dirty="0">
                <a:sym typeface="Symbol" panose="05050102010706020507" pitchFamily="18" charset="2"/>
              </a:rPr>
              <a:t>(conjunto de trabajo del Proceso </a:t>
            </a:r>
            <a:r xmlns:a="http://schemas.openxmlformats.org/drawingml/2006/main">
              <a:rPr lang="es" altLang="en-US" i="1" dirty="0">
                <a:sym typeface="Symbol" panose="05050102010706020507" pitchFamily="18" charset="2"/>
              </a:rPr>
              <a:t>P </a:t>
            </a:r>
            <a:r xmlns:a="http://schemas.openxmlformats.org/drawingml/2006/main">
              <a:rPr lang="es" altLang="en-US" i="1" baseline="-25000" dirty="0">
                <a:sym typeface="Symbol" panose="05050102010706020507" pitchFamily="18" charset="2"/>
              </a:rPr>
              <a:t>i </a:t>
            </a:r>
            <a:r xmlns:a="http://schemas.openxmlformats.org/drawingml/2006/main">
              <a:rPr lang="es" altLang="en-US" dirty="0">
                <a:sym typeface="Symbol" panose="05050102010706020507" pitchFamily="18" charset="2"/>
              </a:rPr>
              <a:t>) = número total de páginas a las que se hace referencia en el  más reciente (varía con el tiempo)</a:t>
            </a:r>
          </a:p>
          <a:p>
            <a:pPr xmlns:a="http://schemas.openxmlformats.org/drawingml/2006/main" lvl="1"/>
            <a:r xmlns:a="http://schemas.openxmlformats.org/drawingml/2006/main">
              <a:rPr lang="es" altLang="en-US" dirty="0">
                <a:sym typeface="Symbol" panose="05050102010706020507" pitchFamily="18" charset="2"/>
              </a:rPr>
              <a:t>si  es demasiado pequeño no abarcará toda la localidad</a:t>
            </a:r>
          </a:p>
          <a:p>
            <a:pPr xmlns:a="http://schemas.openxmlformats.org/drawingml/2006/main" lvl="1"/>
            <a:r xmlns:a="http://schemas.openxmlformats.org/drawingml/2006/main">
              <a:rPr lang="es" altLang="en-US" dirty="0">
                <a:sym typeface="Symbol" panose="05050102010706020507" pitchFamily="18" charset="2"/>
              </a:rPr>
              <a:t>si  es demasiado grande abarcará varias localidades</a:t>
            </a:r>
          </a:p>
          <a:p>
            <a:pPr xmlns:a="http://schemas.openxmlformats.org/drawingml/2006/main" lvl="1"/>
            <a:r xmlns:a="http://schemas.openxmlformats.org/drawingml/2006/main">
              <a:rPr lang="es" altLang="en-US" dirty="0">
                <a:sym typeface="Symbol" panose="05050102010706020507" pitchFamily="18" charset="2"/>
              </a:rPr>
              <a:t>si  =   abarcará todo el programa</a:t>
            </a:r>
          </a:p>
          <a:p>
            <a:r xmlns:a="http://schemas.openxmlformats.org/drawingml/2006/main">
              <a:rPr lang="es" altLang="en-US" i="1" dirty="0">
                <a:sym typeface="Symbol" panose="05050102010706020507" pitchFamily="18" charset="2"/>
              </a:rPr>
              <a:t>D </a:t>
            </a:r>
            <a:r xmlns:a="http://schemas.openxmlformats.org/drawingml/2006/main">
              <a:rPr lang="es" altLang="en-US" dirty="0">
                <a:sym typeface="Symbol" panose="05050102010706020507" pitchFamily="18" charset="2"/>
              </a:rPr>
              <a:t>=  </a:t>
            </a:r>
            <a:r xmlns:a="http://schemas.openxmlformats.org/drawingml/2006/main">
              <a:rPr lang="es" altLang="en-US" i="1" dirty="0" err="1">
                <a:sym typeface="Symbol" panose="05050102010706020507" pitchFamily="18" charset="2"/>
              </a:rPr>
              <a:t>WSS </a:t>
            </a:r>
            <a:r xmlns:a="http://schemas.openxmlformats.org/drawingml/2006/main">
              <a:rPr lang="es" altLang="en-US" i="1" baseline="-25000" dirty="0" err="1">
                <a:sym typeface="Symbol" panose="05050102010706020507" pitchFamily="18" charset="2"/>
              </a:rPr>
              <a:t>i </a:t>
            </a:r>
            <a:r xmlns:a="http://schemas.openxmlformats.org/drawingml/2006/main">
              <a:rPr lang="es" altLang="en-US" dirty="0">
                <a:sym typeface="Symbol" panose="05050102010706020507" pitchFamily="18" charset="2"/>
              </a:rPr>
              <a:t> marcos de demanda total</a:t>
            </a:r>
          </a:p>
          <a:p>
            <a:pPr xmlns:a="http://schemas.openxmlformats.org/drawingml/2006/main" lvl="1"/>
            <a:r xmlns:a="http://schemas.openxmlformats.org/drawingml/2006/main">
              <a:rPr lang="es" altLang="en-US" dirty="0">
                <a:sym typeface="Symbol" panose="05050102010706020507" pitchFamily="18" charset="2"/>
              </a:rPr>
              <a:t>Aproximación de localidad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D98FEA7-C7CA-4225-97D5-87D05E0B6A0B}"/>
              </a:ext>
            </a:extLst>
          </p:cNvPr>
          <p:cNvSpPr>
            <a:spLocks noGrp="1" noChangeArrowheads="1"/>
          </p:cNvSpPr>
          <p:nvPr>
            <p:ph type="title"/>
          </p:nvPr>
        </p:nvSpPr>
        <p:spPr>
          <a:xfrm>
            <a:off x="457200" y="234792"/>
            <a:ext cx="8229600" cy="576262"/>
          </a:xfrm>
        </p:spPr>
        <p:txBody>
          <a:bodyPr/>
          <a:lstStyle/>
          <a:p>
            <a:pPr xmlns:a="http://schemas.openxmlformats.org/drawingml/2006/main" eaLnBrk="1" hangingPunct="1"/>
            <a:r xmlns:a="http://schemas.openxmlformats.org/drawingml/2006/main">
              <a:rPr lang="es" altLang="en-US" dirty="0"/>
              <a:t>Memoria virtual (Cont.)</a:t>
            </a:r>
          </a:p>
        </p:txBody>
      </p:sp>
      <p:sp>
        <p:nvSpPr>
          <p:cNvPr id="9219" name="Rectangle 3">
            <a:extLst>
              <a:ext uri="{FF2B5EF4-FFF2-40B4-BE49-F238E27FC236}">
                <a16:creationId xmlns:a16="http://schemas.microsoft.com/office/drawing/2014/main" id="{1EAA72FA-32BB-4333-A973-F0773984BC5A}"/>
              </a:ext>
            </a:extLst>
          </p:cNvPr>
          <p:cNvSpPr>
            <a:spLocks noGrp="1" noChangeArrowheads="1"/>
          </p:cNvSpPr>
          <p:nvPr>
            <p:ph type="body" idx="1"/>
          </p:nvPr>
        </p:nvSpPr>
        <p:spPr>
          <a:xfrm>
            <a:off x="858417" y="1244666"/>
            <a:ext cx="7688424" cy="4529138"/>
          </a:xfrm>
        </p:spPr>
        <p:txBody>
          <a:bodyPr/>
          <a:lstStyle/>
          <a:p>
            <a:r xmlns:a="http://schemas.openxmlformats.org/drawingml/2006/main">
              <a:rPr lang="es" altLang="en-US" b="1" dirty="0">
                <a:solidFill>
                  <a:srgbClr val="006699"/>
                </a:solidFill>
                <a:latin typeface="+mj-lt"/>
              </a:rPr>
              <a:t>Espacio de direcciones virtuales </a:t>
            </a:r>
            <a:r xmlns:a="http://schemas.openxmlformats.org/drawingml/2006/main">
              <a:rPr lang="es" altLang="en-US" dirty="0"/>
              <a:t>: vista lógica de cómo se almacena el proceso en la memoria</a:t>
            </a:r>
          </a:p>
          <a:p>
            <a:pPr xmlns:a="http://schemas.openxmlformats.org/drawingml/2006/main" lvl="1"/>
            <a:r xmlns:a="http://schemas.openxmlformats.org/drawingml/2006/main">
              <a:rPr lang="es" altLang="en-US" dirty="0"/>
              <a:t>Generalmente comienza en la dirección 0, direcciones contiguas hasta el final del espacio.</a:t>
            </a:r>
          </a:p>
          <a:p>
            <a:pPr xmlns:a="http://schemas.openxmlformats.org/drawingml/2006/main" lvl="1"/>
            <a:r xmlns:a="http://schemas.openxmlformats.org/drawingml/2006/main">
              <a:rPr lang="es" altLang="en-US" dirty="0"/>
              <a:t>Mientras tanto, la memoria física organizada en marcos de páginas.</a:t>
            </a:r>
          </a:p>
          <a:p>
            <a:pPr xmlns:a="http://schemas.openxmlformats.org/drawingml/2006/main" lvl="1"/>
            <a:r xmlns:a="http://schemas.openxmlformats.org/drawingml/2006/main">
              <a:rPr lang="es" altLang="en-US" dirty="0"/>
              <a:t>MMU debe asignar lo lógico a lo físico</a:t>
            </a:r>
          </a:p>
          <a:p>
            <a:r xmlns:a="http://schemas.openxmlformats.org/drawingml/2006/main">
              <a:rPr lang="es" altLang="en-US" dirty="0"/>
              <a:t>La memoria virtual se puede implementar mediante:</a:t>
            </a:r>
          </a:p>
          <a:p>
            <a:pPr xmlns:a="http://schemas.openxmlformats.org/drawingml/2006/main" lvl="1"/>
            <a:r xmlns:a="http://schemas.openxmlformats.org/drawingml/2006/main">
              <a:rPr lang="es" altLang="en-US" dirty="0"/>
              <a:t>paginación de demanda</a:t>
            </a:r>
          </a:p>
          <a:p>
            <a:pPr xmlns:a="http://schemas.openxmlformats.org/drawingml/2006/main" lvl="1"/>
            <a:r xmlns:a="http://schemas.openxmlformats.org/drawingml/2006/main">
              <a:rPr lang="es" altLang="en-US" dirty="0"/>
              <a:t>Segmentación de la demanda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50C8928-B255-4148-8CE5-E08C2A2F6F03}"/>
              </a:ext>
            </a:extLst>
          </p:cNvPr>
          <p:cNvSpPr>
            <a:spLocks noGrp="1" noChangeArrowheads="1"/>
          </p:cNvSpPr>
          <p:nvPr>
            <p:ph type="title"/>
          </p:nvPr>
        </p:nvSpPr>
        <p:spPr>
          <a:xfrm>
            <a:off x="457200" y="234791"/>
            <a:ext cx="8229600" cy="576262"/>
          </a:xfrm>
        </p:spPr>
        <p:txBody>
          <a:bodyPr/>
          <a:lstStyle/>
          <a:p>
            <a:pPr xmlns:a="http://schemas.openxmlformats.org/drawingml/2006/main" eaLnBrk="1" hangingPunct="1"/>
            <a:r xmlns:a="http://schemas.openxmlformats.org/drawingml/2006/main">
              <a:rPr lang="es" altLang="en-US" dirty="0"/>
              <a:t>Modelo de conjunto de trabajo (cont.)</a:t>
            </a:r>
          </a:p>
        </p:txBody>
      </p:sp>
      <p:sp>
        <p:nvSpPr>
          <p:cNvPr id="62467" name="Rectangle 3">
            <a:extLst>
              <a:ext uri="{FF2B5EF4-FFF2-40B4-BE49-F238E27FC236}">
                <a16:creationId xmlns:a16="http://schemas.microsoft.com/office/drawing/2014/main" id="{17706D0B-A6AA-455E-A13D-C7F917485C11}"/>
              </a:ext>
            </a:extLst>
          </p:cNvPr>
          <p:cNvSpPr>
            <a:spLocks noGrp="1" noChangeArrowheads="1"/>
          </p:cNvSpPr>
          <p:nvPr>
            <p:ph type="body" idx="1"/>
          </p:nvPr>
        </p:nvSpPr>
        <p:spPr>
          <a:xfrm>
            <a:off x="867745" y="1065213"/>
            <a:ext cx="6838756" cy="1806575"/>
          </a:xfrm>
        </p:spPr>
        <p:txBody>
          <a:bodyPr/>
          <a:lstStyle/>
          <a:p>
            <a:r xmlns:a="http://schemas.openxmlformats.org/drawingml/2006/main">
              <a:rPr lang="es" altLang="en-US" dirty="0">
                <a:sym typeface="Symbol" panose="05050102010706020507" pitchFamily="18" charset="2"/>
              </a:rPr>
              <a:t>si </a:t>
            </a:r>
            <a:r xmlns:a="http://schemas.openxmlformats.org/drawingml/2006/main">
              <a:rPr lang="es" altLang="en-US" i="1" dirty="0">
                <a:sym typeface="Symbol" panose="05050102010706020507" pitchFamily="18" charset="2"/>
              </a:rPr>
              <a:t>D </a:t>
            </a:r>
            <a:r xmlns:a="http://schemas.openxmlformats.org/drawingml/2006/main">
              <a:rPr lang="es" altLang="en-US" dirty="0">
                <a:sym typeface="Symbol" panose="05050102010706020507" pitchFamily="18" charset="2"/>
              </a:rPr>
              <a:t>&gt; </a:t>
            </a:r>
            <a:r xmlns:a="http://schemas.openxmlformats.org/drawingml/2006/main">
              <a:rPr lang="es" altLang="en-US" i="1" dirty="0">
                <a:sym typeface="Symbol" panose="05050102010706020507" pitchFamily="18" charset="2"/>
              </a:rPr>
              <a:t>m </a:t>
            </a:r>
            <a:r xmlns:a="http://schemas.openxmlformats.org/drawingml/2006/main">
              <a:rPr lang="es" altLang="en-US" dirty="0">
                <a:sym typeface="Symbol" panose="05050102010706020507" pitchFamily="18" charset="2"/>
              </a:rPr>
              <a:t> Golpear</a:t>
            </a:r>
          </a:p>
          <a:p>
            <a:r xmlns:a="http://schemas.openxmlformats.org/drawingml/2006/main">
              <a:rPr lang="es" altLang="en-US" dirty="0">
                <a:sym typeface="Symbol" panose="05050102010706020507" pitchFamily="18" charset="2"/>
              </a:rPr>
              <a:t>Política si </a:t>
            </a:r>
            <a:r xmlns:a="http://schemas.openxmlformats.org/drawingml/2006/main">
              <a:rPr lang="es" altLang="en-US" i="1" dirty="0">
                <a:sym typeface="Symbol" panose="05050102010706020507" pitchFamily="18" charset="2"/>
              </a:rPr>
              <a:t>D </a:t>
            </a:r>
            <a:r xmlns:a="http://schemas.openxmlformats.org/drawingml/2006/main">
              <a:rPr lang="es" altLang="en-US" dirty="0">
                <a:sym typeface="Symbol" panose="05050102010706020507" pitchFamily="18" charset="2"/>
              </a:rPr>
              <a:t>&gt; m, entonces suspenda o intercambie uno de los procesos</a:t>
            </a:r>
          </a:p>
        </p:txBody>
      </p:sp>
      <p:pic>
        <p:nvPicPr>
          <p:cNvPr id="62468" name="Picture 5">
            <a:extLst>
              <a:ext uri="{FF2B5EF4-FFF2-40B4-BE49-F238E27FC236}">
                <a16:creationId xmlns:a16="http://schemas.microsoft.com/office/drawing/2014/main" id="{D78CC71D-4523-4A34-A452-9A1A6004C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5" y="2398713"/>
            <a:ext cx="63484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C85D6D9-0BFB-4F79-84C7-A3D2AE8C36D2}"/>
              </a:ext>
            </a:extLst>
          </p:cNvPr>
          <p:cNvSpPr>
            <a:spLocks noGrp="1" noChangeArrowheads="1"/>
          </p:cNvSpPr>
          <p:nvPr>
            <p:ph type="title"/>
          </p:nvPr>
        </p:nvSpPr>
        <p:spPr>
          <a:xfrm>
            <a:off x="969963" y="238161"/>
            <a:ext cx="7742237" cy="576262"/>
          </a:xfrm>
        </p:spPr>
        <p:txBody>
          <a:bodyPr/>
          <a:lstStyle/>
          <a:p>
            <a:pPr xmlns:a="http://schemas.openxmlformats.org/drawingml/2006/main" eaLnBrk="1" hangingPunct="1"/>
            <a:r xmlns:a="http://schemas.openxmlformats.org/drawingml/2006/main">
              <a:rPr lang="es" altLang="en-US" dirty="0"/>
              <a:t>Seguimiento del conjunto de trabajo</a:t>
            </a:r>
          </a:p>
        </p:txBody>
      </p:sp>
      <p:sp>
        <p:nvSpPr>
          <p:cNvPr id="63491" name="Rectangle 3">
            <a:extLst>
              <a:ext uri="{FF2B5EF4-FFF2-40B4-BE49-F238E27FC236}">
                <a16:creationId xmlns:a16="http://schemas.microsoft.com/office/drawing/2014/main" id="{9BBF136A-DA53-4605-97A8-2C01EF4D2DE1}"/>
              </a:ext>
            </a:extLst>
          </p:cNvPr>
          <p:cNvSpPr>
            <a:spLocks noGrp="1" noChangeArrowheads="1"/>
          </p:cNvSpPr>
          <p:nvPr>
            <p:ph type="body" idx="1"/>
          </p:nvPr>
        </p:nvSpPr>
        <p:spPr>
          <a:xfrm>
            <a:off x="877080" y="1119188"/>
            <a:ext cx="7567124" cy="4530725"/>
          </a:xfrm>
        </p:spPr>
        <p:txBody>
          <a:bodyPr/>
          <a:lstStyle/>
          <a:p>
            <a:r xmlns:a="http://schemas.openxmlformats.org/drawingml/2006/main">
              <a:rPr lang="es" altLang="en-US" dirty="0"/>
              <a:t>Aproximación con temporizador de intervalos + un bit de referencia</a:t>
            </a:r>
          </a:p>
          <a:p>
            <a:r xmlns:a="http://schemas.openxmlformats.org/drawingml/2006/main">
              <a:rPr lang="es" altLang="en-US" dirty="0"/>
              <a:t>Ejemplo: </a:t>
            </a:r>
            <a:r xmlns:a="http://schemas.openxmlformats.org/drawingml/2006/main">
              <a:rPr lang="es" altLang="en-US" dirty="0">
                <a:sym typeface="Symbol" panose="05050102010706020507" pitchFamily="18" charset="2"/>
              </a:rPr>
              <a:t> = 10.000</a:t>
            </a:r>
          </a:p>
          <a:p>
            <a:pPr xmlns:a="http://schemas.openxmlformats.org/drawingml/2006/main" lvl="1"/>
            <a:r xmlns:a="http://schemas.openxmlformats.org/drawingml/2006/main">
              <a:rPr lang="es" altLang="en-US" dirty="0">
                <a:sym typeface="Symbol" panose="05050102010706020507" pitchFamily="18" charset="2"/>
              </a:rPr>
              <a:t>El temporizador se interrumpe cada 5000 unidades de tiempo.</a:t>
            </a:r>
          </a:p>
          <a:p>
            <a:pPr xmlns:a="http://schemas.openxmlformats.org/drawingml/2006/main" lvl="1"/>
            <a:r xmlns:a="http://schemas.openxmlformats.org/drawingml/2006/main">
              <a:rPr lang="es" altLang="en-US" dirty="0">
                <a:sym typeface="Symbol" panose="05050102010706020507" pitchFamily="18" charset="2"/>
              </a:rPr>
              <a:t>Mantener en memoria 2 bits por cada página.</a:t>
            </a:r>
          </a:p>
          <a:p>
            <a:pPr xmlns:a="http://schemas.openxmlformats.org/drawingml/2006/main" lvl="1"/>
            <a:r xmlns:a="http://schemas.openxmlformats.org/drawingml/2006/main">
              <a:rPr lang="es" altLang="en-US" dirty="0">
                <a:sym typeface="Symbol" panose="05050102010706020507" pitchFamily="18" charset="2"/>
              </a:rPr>
              <a:t>Siempre que un temporizador interrumpe la copia y establece los valores de todos los bits de referencia en 0</a:t>
            </a:r>
          </a:p>
          <a:p>
            <a:pPr xmlns:a="http://schemas.openxmlformats.org/drawingml/2006/main" lvl="1"/>
            <a:r xmlns:a="http://schemas.openxmlformats.org/drawingml/2006/main">
              <a:rPr lang="es" altLang="en-US" dirty="0">
                <a:sym typeface="Symbol" panose="05050102010706020507" pitchFamily="18" charset="2"/>
              </a:rPr>
              <a:t>Si uno de los bits en la memoria = 1  página en el conjunto de trabajo</a:t>
            </a:r>
          </a:p>
          <a:p>
            <a:r xmlns:a="http://schemas.openxmlformats.org/drawingml/2006/main">
              <a:rPr lang="es" altLang="en-US" dirty="0">
                <a:sym typeface="Symbol" panose="05050102010706020507" pitchFamily="18" charset="2"/>
              </a:rPr>
              <a:t>¿Por qué esto no es del todo exacto?</a:t>
            </a:r>
          </a:p>
          <a:p>
            <a:r xmlns:a="http://schemas.openxmlformats.org/drawingml/2006/main">
              <a:rPr lang="es" altLang="en-US" dirty="0">
                <a:sym typeface="Symbol" panose="05050102010706020507" pitchFamily="18" charset="2"/>
              </a:rPr>
              <a:t>Mejora = 10 bits e interrupción cada 1000 unidades de tiempo</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29888C5-2B9B-4A77-BC8C-19DD0EC768EC}"/>
              </a:ext>
            </a:extLst>
          </p:cNvPr>
          <p:cNvSpPr>
            <a:spLocks noGrp="1" noChangeArrowheads="1"/>
          </p:cNvSpPr>
          <p:nvPr>
            <p:ph type="title"/>
          </p:nvPr>
        </p:nvSpPr>
        <p:spPr>
          <a:xfrm>
            <a:off x="796925" y="247492"/>
            <a:ext cx="7889875" cy="576262"/>
          </a:xfrm>
        </p:spPr>
        <p:txBody>
          <a:bodyPr/>
          <a:lstStyle/>
          <a:p>
            <a:pPr xmlns:a="http://schemas.openxmlformats.org/drawingml/2006/main" eaLnBrk="1" hangingPunct="1"/>
            <a:r xmlns:a="http://schemas.openxmlformats.org/drawingml/2006/main">
              <a:rPr lang="es" altLang="en-US" dirty="0"/>
              <a:t>Frecuencia de fallo de página</a:t>
            </a:r>
          </a:p>
        </p:txBody>
      </p:sp>
      <p:sp>
        <p:nvSpPr>
          <p:cNvPr id="64515" name="Rectangle 3">
            <a:extLst>
              <a:ext uri="{FF2B5EF4-FFF2-40B4-BE49-F238E27FC236}">
                <a16:creationId xmlns:a16="http://schemas.microsoft.com/office/drawing/2014/main" id="{489687F2-3AE7-4450-84F0-336741568402}"/>
              </a:ext>
            </a:extLst>
          </p:cNvPr>
          <p:cNvSpPr>
            <a:spLocks noGrp="1" noChangeArrowheads="1"/>
          </p:cNvSpPr>
          <p:nvPr>
            <p:ph type="body" idx="1"/>
          </p:nvPr>
        </p:nvSpPr>
        <p:spPr>
          <a:xfrm>
            <a:off x="880444" y="1049338"/>
            <a:ext cx="7563759" cy="1668462"/>
          </a:xfrm>
        </p:spPr>
        <p:txBody>
          <a:bodyPr/>
          <a:lstStyle/>
          <a:p>
            <a:r xmlns:a="http://schemas.openxmlformats.org/drawingml/2006/main">
              <a:rPr lang="es" altLang="en-US" dirty="0"/>
              <a:t>Enfoque más directo que WSS</a:t>
            </a:r>
          </a:p>
          <a:p>
            <a:r xmlns:a="http://schemas.openxmlformats.org/drawingml/2006/main">
              <a:rPr lang="es" altLang="en-US" dirty="0"/>
              <a:t>Establecer </a:t>
            </a:r>
            <a:r xmlns:a="http://schemas.openxmlformats.org/drawingml/2006/main">
              <a:rPr lang="es" altLang="en-US" dirty="0"/>
              <a:t>“ </a:t>
            </a:r>
            <a:r xmlns:a="http://schemas.openxmlformats.org/drawingml/2006/main">
              <a:rPr lang="es" altLang="ja-JP" dirty="0"/>
              <a:t>aceptable </a:t>
            </a:r>
            <a:r xmlns:a="http://schemas.openxmlformats.org/drawingml/2006/main">
              <a:rPr lang="es" altLang="en-US" dirty="0"/>
              <a:t>”</a:t>
            </a:r>
            <a:r xmlns:a="http://schemas.openxmlformats.org/drawingml/2006/main">
              <a:rPr lang="es" altLang="ja-JP" dirty="0"/>
              <a:t> </a:t>
            </a:r>
            <a:r xmlns:a="http://schemas.openxmlformats.org/drawingml/2006/main">
              <a:rPr lang="es" altLang="ja-JP" b="1" dirty="0">
                <a:solidFill>
                  <a:srgbClr val="006699"/>
                </a:solidFill>
                <a:latin typeface="+mj-lt"/>
              </a:rPr>
              <a:t>frecuencia de fallo de página</a:t>
            </a:r>
            <a:r xmlns:a="http://schemas.openxmlformats.org/drawingml/2006/main">
              <a:rPr lang="es" altLang="ja-JP" b="1" dirty="0">
                <a:solidFill>
                  <a:srgbClr val="3366FF"/>
                </a:solidFill>
              </a:rPr>
              <a:t> </a:t>
            </a:r>
            <a:r xmlns:a="http://schemas.openxmlformats.org/drawingml/2006/main">
              <a:rPr lang="es" altLang="ja-JP" dirty="0"/>
              <a:t>( </a:t>
            </a:r>
            <a:r xmlns:a="http://schemas.openxmlformats.org/drawingml/2006/main">
              <a:rPr lang="es" altLang="ja-JP" b="1" dirty="0">
                <a:solidFill>
                  <a:srgbClr val="006699"/>
                </a:solidFill>
                <a:latin typeface="+mj-lt"/>
              </a:rPr>
              <a:t>PFF </a:t>
            </a:r>
            <a:r xmlns:a="http://schemas.openxmlformats.org/drawingml/2006/main">
              <a:rPr lang="es" altLang="ja-JP" dirty="0"/>
              <a:t>)</a:t>
            </a:r>
            <a:r xmlns:a="http://schemas.openxmlformats.org/drawingml/2006/main">
              <a:rPr lang="es" altLang="ja-JP" b="1" dirty="0">
                <a:solidFill>
                  <a:srgbClr val="3366FF"/>
                </a:solidFill>
              </a:rPr>
              <a:t> </a:t>
            </a:r>
            <a:r xmlns:a="http://schemas.openxmlformats.org/drawingml/2006/main">
              <a:rPr lang="es" altLang="ja-JP" dirty="0"/>
              <a:t>calificar y utilizar la política de reemplazo local</a:t>
            </a:r>
          </a:p>
          <a:p>
            <a:pPr xmlns:a="http://schemas.openxmlformats.org/drawingml/2006/main" lvl="1"/>
            <a:r xmlns:a="http://schemas.openxmlformats.org/drawingml/2006/main">
              <a:rPr lang="es" altLang="en-US" dirty="0"/>
              <a:t>Si la velocidad real es demasiado baja, el proceso pierde fotogramas</a:t>
            </a:r>
          </a:p>
          <a:p>
            <a:pPr xmlns:a="http://schemas.openxmlformats.org/drawingml/2006/main" lvl="1"/>
            <a:r xmlns:a="http://schemas.openxmlformats.org/drawingml/2006/main">
              <a:rPr lang="es" altLang="en-US" dirty="0"/>
              <a:t>Si la tasa real es demasiado alta, el proceso gana marco</a:t>
            </a:r>
          </a:p>
        </p:txBody>
      </p:sp>
      <p:pic>
        <p:nvPicPr>
          <p:cNvPr id="64516" name="Picture 1" descr="9_21.pdf">
            <a:extLst>
              <a:ext uri="{FF2B5EF4-FFF2-40B4-BE49-F238E27FC236}">
                <a16:creationId xmlns:a16="http://schemas.microsoft.com/office/drawing/2014/main" id="{FA40E878-1621-4D69-A40B-3E5E659D88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2954338"/>
            <a:ext cx="5103813"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32CF12F9-034E-460B-8BDF-E93A7F398A38}"/>
              </a:ext>
            </a:extLst>
          </p:cNvPr>
          <p:cNvSpPr>
            <a:spLocks noGrp="1"/>
          </p:cNvSpPr>
          <p:nvPr>
            <p:ph type="title"/>
          </p:nvPr>
        </p:nvSpPr>
        <p:spPr>
          <a:xfrm>
            <a:off x="653081" y="232199"/>
            <a:ext cx="8229600" cy="576262"/>
          </a:xfrm>
        </p:spPr>
        <p:txBody>
          <a:bodyPr/>
          <a:lstStyle/>
          <a:p>
            <a:pPr xmlns:a="http://schemas.openxmlformats.org/drawingml/2006/main" eaLnBrk="1" hangingPunct="1"/>
            <a:r xmlns:a="http://schemas.openxmlformats.org/drawingml/2006/main">
              <a:rPr lang="es" altLang="en-US" dirty="0"/>
              <a:t>Conjuntos de trabajo y tasas de errores de página</a:t>
            </a:r>
          </a:p>
        </p:txBody>
      </p:sp>
      <p:pic>
        <p:nvPicPr>
          <p:cNvPr id="65539" name="Picture 4" descr="9">
            <a:extLst>
              <a:ext uri="{FF2B5EF4-FFF2-40B4-BE49-F238E27FC236}">
                <a16:creationId xmlns:a16="http://schemas.microsoft.com/office/drawing/2014/main" id="{3A803122-91F8-4F9C-A75C-06F0F91ED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2684463"/>
            <a:ext cx="5802313"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80C3821-2D01-463B-B43D-94D3624588F2}"/>
              </a:ext>
            </a:extLst>
          </p:cNvPr>
          <p:cNvSpPr txBox="1">
            <a:spLocks noChangeArrowheads="1"/>
          </p:cNvSpPr>
          <p:nvPr/>
        </p:nvSpPr>
        <p:spPr bwMode="auto">
          <a:xfrm>
            <a:off x="908050" y="1042988"/>
            <a:ext cx="7194550" cy="207168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xmlns:a="http://schemas.openxmlformats.org/drawingml/2006/main">
              <a:buSzPct val="110000"/>
              <a:buFont typeface="Wingdings" panose="05000000000000000000" pitchFamily="2" charset="2"/>
              <a:buChar char="§"/>
              <a:defRPr/>
            </a:pPr>
            <a:r xmlns:a="http://schemas.openxmlformats.org/drawingml/2006/main">
              <a:rPr lang="es" dirty="0">
                <a:ea typeface="ＭＳ Ｐゴシック" charset="0"/>
                <a:cs typeface="ＭＳ Ｐゴシック" charset="0"/>
              </a:rPr>
              <a:t>Relación directa entre el conjunto de trabajo de un proceso y su tasa de fallas de página</a:t>
            </a:r>
          </a:p>
          <a:p>
            <a:pPr xmlns:a="http://schemas.openxmlformats.org/drawingml/2006/main">
              <a:buSzPct val="110000"/>
              <a:buFont typeface="Wingdings" panose="05000000000000000000" pitchFamily="2" charset="2"/>
              <a:buChar char="§"/>
              <a:defRPr/>
            </a:pPr>
            <a:r xmlns:a="http://schemas.openxmlformats.org/drawingml/2006/main">
              <a:rPr lang="es" dirty="0">
                <a:ea typeface="ＭＳ Ｐゴシック" charset="0"/>
                <a:cs typeface="ＭＳ Ｐゴシック" charset="0"/>
              </a:rPr>
              <a:t>El conjunto de trabajo cambia con el tiempo</a:t>
            </a:r>
          </a:p>
          <a:p>
            <a:pPr xmlns:a="http://schemas.openxmlformats.org/drawingml/2006/main">
              <a:buSzPct val="110000"/>
              <a:buFont typeface="Wingdings" panose="05000000000000000000" pitchFamily="2" charset="2"/>
              <a:buChar char="§"/>
              <a:defRPr/>
            </a:pPr>
            <a:r xmlns:a="http://schemas.openxmlformats.org/drawingml/2006/main">
              <a:rPr lang="es" dirty="0">
                <a:ea typeface="ＭＳ Ｐゴシック" charset="0"/>
                <a:cs typeface="ＭＳ Ｐゴシック" charset="0"/>
              </a:rPr>
              <a:t>Picos y valles a lo largo del tiempo</a:t>
            </a:r>
          </a:p>
          <a:p>
            <a:pPr marL="0" indent="0">
              <a:buFont typeface="Monotype Sorts" charset="0"/>
              <a:buNone/>
              <a:defRPr/>
            </a:pPr>
            <a:endParaRPr lang="en-US" dirty="0">
              <a:ea typeface="ＭＳ Ｐゴシック" charset="0"/>
              <a:cs typeface="ＭＳ Ｐゴシック"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2F1A281-A3F7-478D-8F22-6700032BE4C1}"/>
              </a:ext>
            </a:extLst>
          </p:cNvPr>
          <p:cNvSpPr>
            <a:spLocks noGrp="1" noChangeArrowheads="1"/>
          </p:cNvSpPr>
          <p:nvPr>
            <p:ph type="title"/>
          </p:nvPr>
        </p:nvSpPr>
        <p:spPr>
          <a:xfrm>
            <a:off x="963613" y="238161"/>
            <a:ext cx="7723187" cy="576262"/>
          </a:xfrm>
        </p:spPr>
        <p:txBody>
          <a:bodyPr/>
          <a:lstStyle/>
          <a:p>
            <a:pPr xmlns:a="http://schemas.openxmlformats.org/drawingml/2006/main" eaLnBrk="1" hangingPunct="1"/>
            <a:r xmlns:a="http://schemas.openxmlformats.org/drawingml/2006/main">
              <a:rPr lang="es" altLang="en-US" dirty="0"/>
              <a:t>Asignación de memoria del kernel</a:t>
            </a:r>
          </a:p>
        </p:txBody>
      </p:sp>
      <p:sp>
        <p:nvSpPr>
          <p:cNvPr id="66563" name="Rectangle 3">
            <a:extLst>
              <a:ext uri="{FF2B5EF4-FFF2-40B4-BE49-F238E27FC236}">
                <a16:creationId xmlns:a16="http://schemas.microsoft.com/office/drawing/2014/main" id="{02CE61BF-9E24-439E-BBC6-87B0D25B1D45}"/>
              </a:ext>
            </a:extLst>
          </p:cNvPr>
          <p:cNvSpPr>
            <a:spLocks noGrp="1" noChangeArrowheads="1"/>
          </p:cNvSpPr>
          <p:nvPr>
            <p:ph type="body" idx="1"/>
          </p:nvPr>
        </p:nvSpPr>
        <p:spPr>
          <a:xfrm>
            <a:off x="914012" y="1093788"/>
            <a:ext cx="7677150" cy="4530725"/>
          </a:xfrm>
        </p:spPr>
        <p:txBody>
          <a:bodyPr/>
          <a:lstStyle/>
          <a:p>
            <a:r xmlns:a="http://schemas.openxmlformats.org/drawingml/2006/main">
              <a:rPr lang="es" altLang="en-US" dirty="0"/>
              <a:t>Tratado de forma diferente a la memoria del usuario</a:t>
            </a:r>
          </a:p>
          <a:p>
            <a:r xmlns:a="http://schemas.openxmlformats.org/drawingml/2006/main">
              <a:rPr lang="es" altLang="en-US" dirty="0"/>
              <a:t>A menudo asignado desde un grupo de memoria libre</a:t>
            </a:r>
          </a:p>
          <a:p>
            <a:pPr xmlns:a="http://schemas.openxmlformats.org/drawingml/2006/main" lvl="1"/>
            <a:r xmlns:a="http://schemas.openxmlformats.org/drawingml/2006/main">
              <a:rPr lang="es" altLang="en-US" dirty="0"/>
              <a:t>El kernel solicita memoria para estructuras de diferentes tamaños</a:t>
            </a:r>
          </a:p>
          <a:p>
            <a:pPr xmlns:a="http://schemas.openxmlformats.org/drawingml/2006/main" lvl="1"/>
            <a:r xmlns:a="http://schemas.openxmlformats.org/drawingml/2006/main">
              <a:rPr lang="es" altLang="en-US" dirty="0"/>
              <a:t>Parte de la memoria del kernel debe ser contigua</a:t>
            </a:r>
          </a:p>
          <a:p>
            <a:pPr xmlns:a="http://schemas.openxmlformats.org/drawingml/2006/main" lvl="2"/>
            <a:r xmlns:a="http://schemas.openxmlformats.org/drawingml/2006/main">
              <a:rPr lang="es" altLang="en-US" dirty="0"/>
              <a:t>es decir, para E/S de dispositivo</a:t>
            </a:r>
          </a:p>
          <a:p>
            <a:pPr>
              <a:buFont typeface="Monotype Sorts" pitchFamily="-84" charset="2"/>
              <a:buNone/>
            </a:pPr>
            <a:endParaRPr lang="en-US"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DF62A2-64B7-43DA-94A9-5E4FB76916B1}"/>
              </a:ext>
            </a:extLst>
          </p:cNvPr>
          <p:cNvSpPr>
            <a:spLocks noGrp="1" noChangeArrowheads="1"/>
          </p:cNvSpPr>
          <p:nvPr>
            <p:ph type="title"/>
          </p:nvPr>
        </p:nvSpPr>
        <p:spPr>
          <a:xfrm>
            <a:off x="251924" y="231423"/>
            <a:ext cx="8229600" cy="576262"/>
          </a:xfrm>
        </p:spPr>
        <p:txBody>
          <a:bodyPr/>
          <a:lstStyle/>
          <a:p>
            <a:pPr xmlns:a="http://schemas.openxmlformats.org/drawingml/2006/main" eaLnBrk="1" hangingPunct="1"/>
            <a:r xmlns:a="http://schemas.openxmlformats.org/drawingml/2006/main">
              <a:rPr lang="es" altLang="en-US" dirty="0"/>
              <a:t>Sistema de amigos</a:t>
            </a:r>
          </a:p>
        </p:txBody>
      </p:sp>
      <p:sp>
        <p:nvSpPr>
          <p:cNvPr id="67587" name="Rectangle 3">
            <a:extLst>
              <a:ext uri="{FF2B5EF4-FFF2-40B4-BE49-F238E27FC236}">
                <a16:creationId xmlns:a16="http://schemas.microsoft.com/office/drawing/2014/main" id="{E5CAAA64-09C4-4B7D-B67B-72A26393B136}"/>
              </a:ext>
            </a:extLst>
          </p:cNvPr>
          <p:cNvSpPr>
            <a:spLocks noGrp="1" noChangeArrowheads="1"/>
          </p:cNvSpPr>
          <p:nvPr>
            <p:ph type="body" idx="1"/>
          </p:nvPr>
        </p:nvSpPr>
        <p:spPr>
          <a:xfrm>
            <a:off x="911354" y="1108305"/>
            <a:ext cx="7728794" cy="5243512"/>
          </a:xfrm>
        </p:spPr>
        <p:txBody>
          <a:bodyPr/>
          <a:lstStyle/>
          <a:p>
            <a:r xmlns:a="http://schemas.openxmlformats.org/drawingml/2006/main">
              <a:rPr lang="es" altLang="en-US" dirty="0"/>
              <a:t>Asigna memoria a partir de un segmento de tamaño fijo que consta de páginas físicamente contiguas.</a:t>
            </a:r>
          </a:p>
          <a:p>
            <a:r xmlns:a="http://schemas.openxmlformats.org/drawingml/2006/main">
              <a:rPr lang="es" altLang="en-US" dirty="0"/>
              <a:t>Memoria asignada usando </a:t>
            </a:r>
            <a:r xmlns:a="http://schemas.openxmlformats.org/drawingml/2006/main">
              <a:rPr lang="es" altLang="en-US" b="1" dirty="0">
                <a:solidFill>
                  <a:srgbClr val="006699"/>
                </a:solidFill>
                <a:latin typeface="+mj-lt"/>
              </a:rPr>
              <a:t>potencia de 2</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asignador</a:t>
            </a:r>
          </a:p>
          <a:p>
            <a:pPr xmlns:a="http://schemas.openxmlformats.org/drawingml/2006/main" lvl="1"/>
            <a:r xmlns:a="http://schemas.openxmlformats.org/drawingml/2006/main">
              <a:rPr lang="es" altLang="en-US" dirty="0"/>
              <a:t>Satisface solicitudes en unidades de tamaño como potencia de 2</a:t>
            </a:r>
          </a:p>
          <a:p>
            <a:pPr xmlns:a="http://schemas.openxmlformats.org/drawingml/2006/main" lvl="1"/>
            <a:r xmlns:a="http://schemas.openxmlformats.org/drawingml/2006/main">
              <a:rPr lang="es" altLang="en-US" dirty="0"/>
              <a:t>Solicitud redondeada a la siguiente potencia más alta de 2</a:t>
            </a:r>
          </a:p>
          <a:p>
            <a:pPr xmlns:a="http://schemas.openxmlformats.org/drawingml/2006/main" lvl="1"/>
            <a:r xmlns:a="http://schemas.openxmlformats.org/drawingml/2006/main">
              <a:rPr lang="es" altLang="en-US" dirty="0"/>
              <a:t>Cuando se necesita una asignación menor que la disponible, el fragmento actual se divide en dos compañeros de potencia inmediatamente inferior de 2</a:t>
            </a:r>
          </a:p>
          <a:p>
            <a:pPr xmlns:a="http://schemas.openxmlformats.org/drawingml/2006/main" lvl="2"/>
            <a:r xmlns:a="http://schemas.openxmlformats.org/drawingml/2006/main">
              <a:rPr lang="es" altLang="en-US" dirty="0"/>
              <a:t>Continúe hasta que esté disponible un trozo del tamaño adecuado</a:t>
            </a:r>
          </a:p>
          <a:p>
            <a:r xmlns:a="http://schemas.openxmlformats.org/drawingml/2006/main">
              <a:rPr lang="es" altLang="en-US" dirty="0"/>
              <a:t>Por ejemplo, supongamos que hay un fragmento de 256 KB disponible y el kernel solicita 21 KB.</a:t>
            </a:r>
          </a:p>
          <a:p>
            <a:pPr xmlns:a="http://schemas.openxmlformats.org/drawingml/2006/main" lvl="1"/>
            <a:r xmlns:a="http://schemas.openxmlformats.org/drawingml/2006/main">
              <a:rPr lang="es" altLang="en-US" dirty="0"/>
              <a:t>Dividir en A </a:t>
            </a:r>
            <a:r xmlns:a="http://schemas.openxmlformats.org/drawingml/2006/main">
              <a:rPr lang="es" altLang="en-US" baseline="-25000" dirty="0"/>
              <a:t>L</a:t>
            </a:r>
            <a:r xmlns:a="http://schemas.openxmlformats.org/drawingml/2006/main">
              <a:rPr lang="es" altLang="en-US" dirty="0"/>
              <a:t> </a:t>
            </a:r>
            <a:r xmlns:a="http://schemas.openxmlformats.org/drawingml/2006/main">
              <a:rPr lang="es" altLang="en-US" baseline="-25000" dirty="0"/>
              <a:t>y </a:t>
            </a:r>
            <a:r xmlns:a="http://schemas.openxmlformats.org/drawingml/2006/main">
              <a:rPr lang="es" altLang="en-US" dirty="0"/>
              <a:t>A </a:t>
            </a:r>
            <a:r xmlns:a="http://schemas.openxmlformats.org/drawingml/2006/main">
              <a:rPr lang="es" altLang="en-US" baseline="-25000" dirty="0"/>
              <a:t>R </a:t>
            </a:r>
            <a:r xmlns:a="http://schemas.openxmlformats.org/drawingml/2006/main">
              <a:rPr lang="es" altLang="en-US" dirty="0"/>
              <a:t>de 128KB cada uno</a:t>
            </a:r>
          </a:p>
          <a:p>
            <a:pPr xmlns:a="http://schemas.openxmlformats.org/drawingml/2006/main" lvl="2"/>
            <a:r xmlns:a="http://schemas.openxmlformats.org/drawingml/2006/main">
              <a:rPr lang="es" altLang="en-US" dirty="0"/>
              <a:t>Uno más dividido en B </a:t>
            </a:r>
            <a:r xmlns:a="http://schemas.openxmlformats.org/drawingml/2006/main">
              <a:rPr lang="es" altLang="en-US" baseline="-25000" dirty="0"/>
              <a:t>L </a:t>
            </a:r>
            <a:r xmlns:a="http://schemas.openxmlformats.org/drawingml/2006/main">
              <a:rPr lang="es" altLang="en-US" dirty="0"/>
              <a:t>y B </a:t>
            </a:r>
            <a:r xmlns:a="http://schemas.openxmlformats.org/drawingml/2006/main">
              <a:rPr lang="es" altLang="en-US" baseline="-25000" dirty="0"/>
              <a:t>R </a:t>
            </a:r>
            <a:r xmlns:a="http://schemas.openxmlformats.org/drawingml/2006/main">
              <a:rPr lang="es" altLang="en-US" dirty="0"/>
              <a:t>de 64 KB.</a:t>
            </a:r>
          </a:p>
          <a:p>
            <a:pPr xmlns:a="http://schemas.openxmlformats.org/drawingml/2006/main" lvl="3"/>
            <a:r xmlns:a="http://schemas.openxmlformats.org/drawingml/2006/main">
              <a:rPr lang="es" altLang="en-US" dirty="0"/>
              <a:t>Uno más en C </a:t>
            </a:r>
            <a:r xmlns:a="http://schemas.openxmlformats.org/drawingml/2006/main">
              <a:rPr lang="es" altLang="en-US" baseline="-25000" dirty="0"/>
              <a:t>L </a:t>
            </a:r>
            <a:r xmlns:a="http://schemas.openxmlformats.org/drawingml/2006/main">
              <a:rPr lang="es" altLang="en-US" dirty="0"/>
              <a:t>y C </a:t>
            </a:r>
            <a:r xmlns:a="http://schemas.openxmlformats.org/drawingml/2006/main">
              <a:rPr lang="es" altLang="en-US" baseline="-25000" dirty="0"/>
              <a:t>R </a:t>
            </a:r>
            <a:r xmlns:a="http://schemas.openxmlformats.org/drawingml/2006/main">
              <a:rPr lang="es" altLang="en-US" dirty="0"/>
              <a:t>de 32 KB cada uno: uno utilizado para satisfacer la solicitud</a:t>
            </a:r>
          </a:p>
          <a:p>
            <a:r xmlns:a="http://schemas.openxmlformats.org/drawingml/2006/main">
              <a:rPr lang="es" altLang="en-US" dirty="0"/>
              <a:t>Ventaja: </a:t>
            </a:r>
            <a:r xmlns:a="http://schemas.openxmlformats.org/drawingml/2006/main">
              <a:rPr lang="es" altLang="en-US" b="1" dirty="0">
                <a:solidFill>
                  <a:srgbClr val="006699"/>
                </a:solidFill>
                <a:latin typeface="+mj-lt"/>
              </a:rPr>
              <a:t>fusionar rápidamente </a:t>
            </a:r>
            <a:r xmlns:a="http://schemas.openxmlformats.org/drawingml/2006/main">
              <a:rPr lang="es" altLang="en-US" dirty="0"/>
              <a:t>los trozos no utilizados en trozos más grandes</a:t>
            </a:r>
          </a:p>
          <a:p>
            <a:r xmlns:a="http://schemas.openxmlformats.org/drawingml/2006/main">
              <a:rPr lang="es" altLang="en-US" dirty="0"/>
              <a:t>Desventaja: fragmentación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D7F2BFD-A139-44E1-A8C4-15AD88D115BC}"/>
              </a:ext>
            </a:extLst>
          </p:cNvPr>
          <p:cNvSpPr>
            <a:spLocks noGrp="1" noChangeArrowheads="1"/>
          </p:cNvSpPr>
          <p:nvPr>
            <p:ph type="title"/>
          </p:nvPr>
        </p:nvSpPr>
        <p:spPr>
          <a:xfrm>
            <a:off x="786328" y="248268"/>
            <a:ext cx="7723187" cy="576262"/>
          </a:xfrm>
        </p:spPr>
        <p:txBody>
          <a:bodyPr/>
          <a:lstStyle/>
          <a:p>
            <a:pPr xmlns:a="http://schemas.openxmlformats.org/drawingml/2006/main" eaLnBrk="1" hangingPunct="1"/>
            <a:r xmlns:a="http://schemas.openxmlformats.org/drawingml/2006/main">
              <a:rPr lang="es" altLang="en-US" dirty="0"/>
              <a:t>Asignador del sistema de amigos</a:t>
            </a:r>
          </a:p>
        </p:txBody>
      </p:sp>
      <p:pic>
        <p:nvPicPr>
          <p:cNvPr id="68611" name="Picture 1" descr="9_26.pdf">
            <a:extLst>
              <a:ext uri="{FF2B5EF4-FFF2-40B4-BE49-F238E27FC236}">
                <a16:creationId xmlns:a16="http://schemas.microsoft.com/office/drawing/2014/main" id="{869C8A9C-EF25-4003-820B-18102B316A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4013" y="1268413"/>
            <a:ext cx="40830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DA6288A-EB91-479B-96DE-A3D011B2474C}"/>
              </a:ext>
            </a:extLst>
          </p:cNvPr>
          <p:cNvSpPr>
            <a:spLocks noGrp="1" noChangeArrowheads="1"/>
          </p:cNvSpPr>
          <p:nvPr>
            <p:ph type="title"/>
          </p:nvPr>
        </p:nvSpPr>
        <p:spPr>
          <a:xfrm>
            <a:off x="819828" y="244899"/>
            <a:ext cx="7605712" cy="576262"/>
          </a:xfrm>
        </p:spPr>
        <p:txBody>
          <a:bodyPr/>
          <a:lstStyle/>
          <a:p>
            <a:pPr xmlns:a="http://schemas.openxmlformats.org/drawingml/2006/main" eaLnBrk="1" hangingPunct="1"/>
            <a:r xmlns:a="http://schemas.openxmlformats.org/drawingml/2006/main">
              <a:rPr lang="es" altLang="en-US"/>
              <a:t>Asignador de losas</a:t>
            </a:r>
          </a:p>
        </p:txBody>
      </p:sp>
      <p:sp>
        <p:nvSpPr>
          <p:cNvPr id="69635" name="Rectangle 3">
            <a:extLst>
              <a:ext uri="{FF2B5EF4-FFF2-40B4-BE49-F238E27FC236}">
                <a16:creationId xmlns:a16="http://schemas.microsoft.com/office/drawing/2014/main" id="{47A21D0E-511D-4C65-997E-BBF66953E2FA}"/>
              </a:ext>
            </a:extLst>
          </p:cNvPr>
          <p:cNvSpPr>
            <a:spLocks noGrp="1" noChangeArrowheads="1"/>
          </p:cNvSpPr>
          <p:nvPr>
            <p:ph type="body" idx="1"/>
          </p:nvPr>
        </p:nvSpPr>
        <p:spPr>
          <a:xfrm>
            <a:off x="886408" y="1174398"/>
            <a:ext cx="7605712" cy="5046662"/>
          </a:xfrm>
        </p:spPr>
        <p:txBody>
          <a:bodyPr/>
          <a:lstStyle/>
          <a:p>
            <a:r xmlns:a="http://schemas.openxmlformats.org/drawingml/2006/main">
              <a:rPr lang="es" altLang="en-US" dirty="0"/>
              <a:t>Estrategia alternativa</a:t>
            </a:r>
            <a:endParaRPr xmlns:a="http://schemas.openxmlformats.org/drawingml/2006/main" lang="en-US" altLang="en-US" sz="800" dirty="0"/>
          </a:p>
          <a:p>
            <a:r xmlns:a="http://schemas.openxmlformats.org/drawingml/2006/main">
              <a:rPr lang="es" altLang="en-US" b="1" dirty="0">
                <a:solidFill>
                  <a:srgbClr val="006699"/>
                </a:solidFill>
                <a:latin typeface="+mj-lt"/>
              </a:rPr>
              <a:t>Losa</a:t>
            </a:r>
            <a:r xmlns:a="http://schemas.openxmlformats.org/drawingml/2006/main">
              <a:rPr lang="es" altLang="en-US" dirty="0">
                <a:solidFill>
                  <a:srgbClr val="3366FF"/>
                </a:solidFill>
              </a:rPr>
              <a:t> </a:t>
            </a:r>
            <a:r xmlns:a="http://schemas.openxmlformats.org/drawingml/2006/main">
              <a:rPr lang="es" altLang="en-US" dirty="0"/>
              <a:t>es una o más páginas físicamente contiguas</a:t>
            </a:r>
            <a:endParaRPr xmlns:a="http://schemas.openxmlformats.org/drawingml/2006/main" lang="en-US" altLang="en-US" sz="800" dirty="0"/>
          </a:p>
          <a:p>
            <a:r xmlns:a="http://schemas.openxmlformats.org/drawingml/2006/main">
              <a:rPr lang="es" altLang="en-US" b="1" dirty="0">
                <a:solidFill>
                  <a:srgbClr val="006699"/>
                </a:solidFill>
                <a:latin typeface="+mj-lt"/>
              </a:rPr>
              <a:t>Cache</a:t>
            </a:r>
            <a:r xmlns:a="http://schemas.openxmlformats.org/drawingml/2006/main">
              <a:rPr lang="es" altLang="en-US" dirty="0">
                <a:solidFill>
                  <a:srgbClr val="3366FF"/>
                </a:solidFill>
              </a:rPr>
              <a:t> </a:t>
            </a:r>
            <a:r xmlns:a="http://schemas.openxmlformats.org/drawingml/2006/main">
              <a:rPr lang="es" altLang="en-US" dirty="0"/>
              <a:t>Consta de una o más losas.</a:t>
            </a:r>
            <a:endParaRPr xmlns:a="http://schemas.openxmlformats.org/drawingml/2006/main" lang="en-US" altLang="en-US" sz="800" dirty="0"/>
          </a:p>
          <a:p>
            <a:r xmlns:a="http://schemas.openxmlformats.org/drawingml/2006/main">
              <a:rPr lang="es" altLang="en-US" dirty="0"/>
              <a:t>Caché único para cada estructura de datos del kernel única</a:t>
            </a:r>
          </a:p>
          <a:p>
            <a:pPr xmlns:a="http://schemas.openxmlformats.org/drawingml/2006/main" lvl="1"/>
            <a:r xmlns:a="http://schemas.openxmlformats.org/drawingml/2006/main">
              <a:rPr lang="es" altLang="en-US" dirty="0"/>
              <a:t>Cada caché lleno de </a:t>
            </a:r>
            <a:r xmlns:a="http://schemas.openxmlformats.org/drawingml/2006/main">
              <a:rPr lang="es" altLang="en-US" b="1" dirty="0">
                <a:solidFill>
                  <a:srgbClr val="006699"/>
                </a:solidFill>
                <a:latin typeface="+mj-lt"/>
              </a:rPr>
              <a:t>objetos.</a:t>
            </a:r>
            <a:r xmlns:a="http://schemas.openxmlformats.org/drawingml/2006/main">
              <a:rPr lang="es" altLang="en-US" dirty="0">
                <a:solidFill>
                  <a:srgbClr val="3366FF"/>
                </a:solidFill>
              </a:rPr>
              <a:t> </a:t>
            </a:r>
            <a:r xmlns:a="http://schemas.openxmlformats.org/drawingml/2006/main">
              <a:rPr lang="es" altLang="en-US" dirty="0"/>
              <a:t>– instancias de la estructura de datos</a:t>
            </a:r>
            <a:endParaRPr xmlns:a="http://schemas.openxmlformats.org/drawingml/2006/main" lang="en-US" altLang="en-US" sz="800" dirty="0"/>
          </a:p>
          <a:p>
            <a:r xmlns:a="http://schemas.openxmlformats.org/drawingml/2006/main">
              <a:rPr lang="es" altLang="en-US" dirty="0"/>
              <a:t>Cuando se crea el caché, se llena con objetos marcados como </a:t>
            </a:r>
            <a:r xmlns:a="http://schemas.openxmlformats.org/drawingml/2006/main">
              <a:rPr lang="es" altLang="en-US" b="1" dirty="0">
                <a:latin typeface="Courier New" panose="02070309020205020404" pitchFamily="49" charset="0"/>
                <a:cs typeface="Courier New" panose="02070309020205020404" pitchFamily="49" charset="0"/>
              </a:rPr>
              <a:t>libres</a:t>
            </a:r>
            <a:endParaRPr xmlns:a="http://schemas.openxmlformats.org/drawingml/2006/main" lang="en-US" altLang="en-US" sz="800" b="1" dirty="0"/>
          </a:p>
          <a:p>
            <a:r xmlns:a="http://schemas.openxmlformats.org/drawingml/2006/main">
              <a:rPr lang="es" altLang="en-US" dirty="0"/>
              <a:t>Cuando se almacenan estructuras, los objetos se marcan como </a:t>
            </a:r>
            <a:r xmlns:a="http://schemas.openxmlformats.org/drawingml/2006/main">
              <a:rPr lang="es" altLang="en-US" b="1" dirty="0">
                <a:latin typeface="Courier New" panose="02070309020205020404" pitchFamily="49" charset="0"/>
                <a:cs typeface="Courier New" panose="02070309020205020404" pitchFamily="49" charset="0"/>
              </a:rPr>
              <a:t>usados.</a:t>
            </a:r>
            <a:endParaRPr xmlns:a="http://schemas.openxmlformats.org/drawingml/2006/main" lang="en-US" altLang="en-US" sz="800" b="1" dirty="0"/>
          </a:p>
          <a:p>
            <a:r xmlns:a="http://schemas.openxmlformats.org/drawingml/2006/main">
              <a:rPr lang="es" altLang="en-US" dirty="0"/>
              <a:t>Si la losa está llena de objetos usados, el siguiente objeto se asigna desde la losa vacía</a:t>
            </a:r>
          </a:p>
          <a:p>
            <a:pPr xmlns:a="http://schemas.openxmlformats.org/drawingml/2006/main" lvl="1"/>
            <a:r xmlns:a="http://schemas.openxmlformats.org/drawingml/2006/main">
              <a:rPr lang="es" altLang="en-US" dirty="0"/>
              <a:t>Si no hay losas vacías, se asigna una nueva losa.</a:t>
            </a:r>
            <a:endParaRPr xmlns:a="http://schemas.openxmlformats.org/drawingml/2006/main" lang="en-US" altLang="en-US" sz="800" dirty="0"/>
          </a:p>
          <a:p>
            <a:r xmlns:a="http://schemas.openxmlformats.org/drawingml/2006/main">
              <a:rPr lang="es" altLang="en-US" dirty="0"/>
              <a:t>Los beneficios incluyen la ausencia de fragmentación y una rápida satisfacción de las solicitudes de memoria.</a:t>
            </a:r>
          </a:p>
          <a:p>
            <a:pPr>
              <a:buFont typeface="Monotype Sorts" pitchFamily="-84" charset="2"/>
              <a:buNone/>
            </a:pPr>
            <a:endParaRPr lang="en-US" altLang="en-US" dirty="0"/>
          </a:p>
          <a:p>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A40E11A-B2D5-4E29-BF39-6BA9D3D28464}"/>
              </a:ext>
            </a:extLst>
          </p:cNvPr>
          <p:cNvSpPr>
            <a:spLocks noGrp="1" noChangeArrowheads="1"/>
          </p:cNvSpPr>
          <p:nvPr>
            <p:ph type="title"/>
          </p:nvPr>
        </p:nvSpPr>
        <p:spPr>
          <a:xfrm>
            <a:off x="798996" y="238161"/>
            <a:ext cx="7635875" cy="576262"/>
          </a:xfrm>
        </p:spPr>
        <p:txBody>
          <a:bodyPr/>
          <a:lstStyle/>
          <a:p>
            <a:pPr xmlns:a="http://schemas.openxmlformats.org/drawingml/2006/main" eaLnBrk="1" hangingPunct="1"/>
            <a:r xmlns:a="http://schemas.openxmlformats.org/drawingml/2006/main">
              <a:rPr lang="es" altLang="en-US" dirty="0"/>
              <a:t>Asignación de losa</a:t>
            </a:r>
          </a:p>
        </p:txBody>
      </p:sp>
      <p:pic>
        <p:nvPicPr>
          <p:cNvPr id="70659" name="Picture 1" descr="9_27.pdf">
            <a:extLst>
              <a:ext uri="{FF2B5EF4-FFF2-40B4-BE49-F238E27FC236}">
                <a16:creationId xmlns:a16="http://schemas.microsoft.com/office/drawing/2014/main" id="{0BAC7363-1517-4813-8378-BDB9D65AAA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1182688"/>
            <a:ext cx="5129213"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3762B59-BFC2-467F-AE33-A4E58A10E750}"/>
              </a:ext>
            </a:extLst>
          </p:cNvPr>
          <p:cNvSpPr>
            <a:spLocks noGrp="1" noChangeArrowheads="1"/>
          </p:cNvSpPr>
          <p:nvPr>
            <p:ph type="title"/>
          </p:nvPr>
        </p:nvSpPr>
        <p:spPr>
          <a:xfrm>
            <a:off x="782506" y="235568"/>
            <a:ext cx="7605712" cy="576262"/>
          </a:xfrm>
        </p:spPr>
        <p:txBody>
          <a:bodyPr/>
          <a:lstStyle/>
          <a:p>
            <a:pPr xmlns:a="http://schemas.openxmlformats.org/drawingml/2006/main" eaLnBrk="1" hangingPunct="1"/>
            <a:r xmlns:a="http://schemas.openxmlformats.org/drawingml/2006/main">
              <a:rPr lang="es" altLang="en-US" dirty="0"/>
              <a:t>Asignador de losas en Linux</a:t>
            </a:r>
          </a:p>
        </p:txBody>
      </p:sp>
      <p:sp>
        <p:nvSpPr>
          <p:cNvPr id="71683" name="Rectangle 3">
            <a:extLst>
              <a:ext uri="{FF2B5EF4-FFF2-40B4-BE49-F238E27FC236}">
                <a16:creationId xmlns:a16="http://schemas.microsoft.com/office/drawing/2014/main" id="{22327191-B344-4706-B7BA-4B24E2E936CE}"/>
              </a:ext>
            </a:extLst>
          </p:cNvPr>
          <p:cNvSpPr>
            <a:spLocks noGrp="1" noChangeArrowheads="1"/>
          </p:cNvSpPr>
          <p:nvPr>
            <p:ph type="body" idx="1"/>
          </p:nvPr>
        </p:nvSpPr>
        <p:spPr>
          <a:xfrm>
            <a:off x="886408" y="1167854"/>
            <a:ext cx="7501810" cy="5214937"/>
          </a:xfrm>
        </p:spPr>
        <p:txBody>
          <a:bodyPr/>
          <a:lstStyle/>
          <a:p>
            <a:r xmlns:a="http://schemas.openxmlformats.org/drawingml/2006/main">
              <a:rPr lang="es" altLang="en-US" dirty="0"/>
              <a:t>Por ejemplo, el descriptor de proceso es de tipo </a:t>
            </a:r>
            <a:r xmlns:a="http://schemas.openxmlformats.org/drawingml/2006/main">
              <a:rPr lang="es" altLang="en-US" dirty="0">
                <a:latin typeface="Courier New" panose="02070309020205020404" pitchFamily="49" charset="0"/>
                <a:cs typeface="Courier New" panose="02070309020205020404" pitchFamily="49" charset="0"/>
              </a:rPr>
              <a:t>struct </a:t>
            </a:r>
            <a:r xmlns:a="http://schemas.openxmlformats.org/drawingml/2006/main">
              <a:rPr lang="es" altLang="en-US" dirty="0" err="1">
                <a:latin typeface="Courier New" panose="02070309020205020404" pitchFamily="49" charset="0"/>
                <a:cs typeface="Courier New" panose="02070309020205020404" pitchFamily="49" charset="0"/>
              </a:rPr>
              <a:t>task_struct</a:t>
            </a:r>
            <a:endParaRPr xmlns:a="http://schemas.openxmlformats.org/drawingml/2006/main" lang="en-US" altLang="en-US" dirty="0"/>
          </a:p>
          <a:p>
            <a:r xmlns:a="http://schemas.openxmlformats.org/drawingml/2006/main">
              <a:rPr lang="es" altLang="en-US" dirty="0" err="1"/>
              <a:t>Aproximadamente </a:t>
            </a:r>
            <a:r xmlns:a="http://schemas.openxmlformats.org/drawingml/2006/main">
              <a:rPr lang="es" altLang="en-US" dirty="0"/>
              <a:t>1,7 KB de memoria</a:t>
            </a:r>
          </a:p>
          <a:p>
            <a:r xmlns:a="http://schemas.openxmlformats.org/drawingml/2006/main">
              <a:rPr lang="es" altLang="en-US" dirty="0"/>
              <a:t>Nueva tarea -&gt; asignar nueva estructura desde el caché</a:t>
            </a:r>
          </a:p>
          <a:p>
            <a:pPr xmlns:a="http://schemas.openxmlformats.org/drawingml/2006/main" lvl="1"/>
            <a:r xmlns:a="http://schemas.openxmlformats.org/drawingml/2006/main">
              <a:rPr lang="es" altLang="en-US" dirty="0"/>
              <a:t>Utilizará </a:t>
            </a:r>
            <a:r xmlns:a="http://schemas.openxmlformats.org/drawingml/2006/main">
              <a:rPr lang="es" altLang="en-US" dirty="0">
                <a:latin typeface="Courier New" panose="02070309020205020404" pitchFamily="49" charset="0"/>
                <a:cs typeface="Courier New" panose="02070309020205020404" pitchFamily="49" charset="0"/>
              </a:rPr>
              <a:t>la estructura </a:t>
            </a:r>
            <a:r xmlns:a="http://schemas.openxmlformats.org/drawingml/2006/main">
              <a:rPr lang="es" altLang="en-US" dirty="0" err="1">
                <a:latin typeface="Courier New" panose="02070309020205020404" pitchFamily="49" charset="0"/>
                <a:cs typeface="Courier New" panose="02070309020205020404" pitchFamily="49" charset="0"/>
              </a:rPr>
              <a:t>task_struct gratuita existente</a:t>
            </a:r>
            <a:endParaRPr xmlns:a="http://schemas.openxmlformats.org/drawingml/2006/main" lang="en-US" altLang="en-US" dirty="0"/>
          </a:p>
          <a:p>
            <a:r xmlns:a="http://schemas.openxmlformats.org/drawingml/2006/main">
              <a:rPr lang="es" altLang="en-US" dirty="0"/>
              <a:t>La losa puede estar en tres estados posibles.</a:t>
            </a:r>
          </a:p>
          <a:p>
            <a:pPr xmlns:a="http://schemas.openxmlformats.org/drawingml/2006/main" lvl="1">
              <a:buFont typeface="Arial" panose="020B0604020202020204" pitchFamily="34" charset="0"/>
              <a:buAutoNum type="arabicPeriod"/>
            </a:pPr>
            <a:r xmlns:a="http://schemas.openxmlformats.org/drawingml/2006/main">
              <a:rPr lang="es" altLang="en-US" dirty="0"/>
              <a:t>Completo – todo usado</a:t>
            </a:r>
          </a:p>
          <a:p>
            <a:pPr xmlns:a="http://schemas.openxmlformats.org/drawingml/2006/main" lvl="1">
              <a:buFont typeface="Arial" panose="020B0604020202020204" pitchFamily="34" charset="0"/>
              <a:buAutoNum type="arabicPeriod"/>
            </a:pPr>
            <a:r xmlns:a="http://schemas.openxmlformats.org/drawingml/2006/main">
              <a:rPr lang="es" altLang="en-US" dirty="0"/>
              <a:t>Vacío – todo gratis</a:t>
            </a:r>
          </a:p>
          <a:p>
            <a:pPr xmlns:a="http://schemas.openxmlformats.org/drawingml/2006/main" lvl="1">
              <a:buFont typeface="Arial" panose="020B0604020202020204" pitchFamily="34" charset="0"/>
              <a:buAutoNum type="arabicPeriod"/>
            </a:pPr>
            <a:r xmlns:a="http://schemas.openxmlformats.org/drawingml/2006/main">
              <a:rPr lang="es" altLang="en-US" dirty="0"/>
              <a:t>Parcial: combinación de productos gratuitos y usados</a:t>
            </a:r>
          </a:p>
          <a:p>
            <a:r xmlns:a="http://schemas.openxmlformats.org/drawingml/2006/main">
              <a:rPr lang="es" altLang="en-US" dirty="0"/>
              <a:t>A pedido, repartidor de losas</a:t>
            </a:r>
          </a:p>
          <a:p>
            <a:pPr xmlns:a="http://schemas.openxmlformats.org/drawingml/2006/main" lvl="1">
              <a:buFont typeface="Arial" panose="020B0604020202020204" pitchFamily="34" charset="0"/>
              <a:buAutoNum type="arabicPeriod"/>
            </a:pPr>
            <a:r xmlns:a="http://schemas.openxmlformats.org/drawingml/2006/main">
              <a:rPr lang="es" altLang="en-US" dirty="0"/>
              <a:t>Utiliza estructura libre en losa parcial.</a:t>
            </a:r>
          </a:p>
          <a:p>
            <a:pPr xmlns:a="http://schemas.openxmlformats.org/drawingml/2006/main" lvl="1">
              <a:buFont typeface="Arial" panose="020B0604020202020204" pitchFamily="34" charset="0"/>
              <a:buAutoNum type="arabicPeriod"/>
            </a:pPr>
            <a:r xmlns:a="http://schemas.openxmlformats.org/drawingml/2006/main">
              <a:rPr lang="es" altLang="en-US" dirty="0"/>
              <a:t>Si no hay ninguno, toma uno de la losa vacía.</a:t>
            </a:r>
          </a:p>
          <a:p>
            <a:pPr xmlns:a="http://schemas.openxmlformats.org/drawingml/2006/main" lvl="1">
              <a:buFont typeface="Arial" panose="020B0604020202020204" pitchFamily="34" charset="0"/>
              <a:buAutoNum type="arabicPeriod"/>
            </a:pPr>
            <a:r xmlns:a="http://schemas.openxmlformats.org/drawingml/2006/main">
              <a:rPr lang="es" altLang="en-US" dirty="0"/>
              <a:t>Si no hay una losa vacía, cree una nueva losa vacía.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8334937-C42E-4E7B-B0E3-358B7E80837F}"/>
              </a:ext>
            </a:extLst>
          </p:cNvPr>
          <p:cNvSpPr>
            <a:spLocks noGrp="1" noChangeArrowheads="1"/>
          </p:cNvSpPr>
          <p:nvPr>
            <p:ph type="title"/>
          </p:nvPr>
        </p:nvSpPr>
        <p:spPr>
          <a:xfrm>
            <a:off x="965713" y="216162"/>
            <a:ext cx="8080375" cy="608013"/>
          </a:xfrm>
        </p:spPr>
        <p:txBody>
          <a:bodyPr/>
          <a:lstStyle/>
          <a:p>
            <a:pPr xmlns:a="http://schemas.openxmlformats.org/drawingml/2006/main" eaLnBrk="1" hangingPunct="1"/>
            <a:r xmlns:a="http://schemas.openxmlformats.org/drawingml/2006/main">
              <a:rPr lang="es" altLang="en-US" sz="2400" dirty="0"/>
              <a:t>Memoria virtual que es más grande que la memoria física</a:t>
            </a:r>
          </a:p>
        </p:txBody>
      </p:sp>
      <p:pic>
        <p:nvPicPr>
          <p:cNvPr id="10243" name="Picture 4" descr="B:\os-book\os10-dir\Slides-WORK-area\Figures-dir\ch10\JPG-dir\10_01.jpg">
            <a:extLst>
              <a:ext uri="{FF2B5EF4-FFF2-40B4-BE49-F238E27FC236}">
                <a16:creationId xmlns:a16="http://schemas.microsoft.com/office/drawing/2014/main" id="{75959D58-FD0D-4362-987B-001456C2B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457325"/>
            <a:ext cx="5459413"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750BB86-BC72-482A-B3BB-E6EF83BAB24A}"/>
              </a:ext>
            </a:extLst>
          </p:cNvPr>
          <p:cNvSpPr>
            <a:spLocks noGrp="1" noChangeArrowheads="1"/>
          </p:cNvSpPr>
          <p:nvPr>
            <p:ph type="title"/>
          </p:nvPr>
        </p:nvSpPr>
        <p:spPr>
          <a:xfrm>
            <a:off x="885142" y="244899"/>
            <a:ext cx="7605712" cy="576262"/>
          </a:xfrm>
        </p:spPr>
        <p:txBody>
          <a:bodyPr/>
          <a:lstStyle/>
          <a:p>
            <a:pPr xmlns:a="http://schemas.openxmlformats.org/drawingml/2006/main" eaLnBrk="1" hangingPunct="1"/>
            <a:r xmlns:a="http://schemas.openxmlformats.org/drawingml/2006/main">
              <a:rPr lang="es" altLang="en-US" dirty="0"/>
              <a:t>Asignador de losas en Linux (cont.)</a:t>
            </a:r>
          </a:p>
        </p:txBody>
      </p:sp>
      <p:sp>
        <p:nvSpPr>
          <p:cNvPr id="72707" name="Rectangle 3">
            <a:extLst>
              <a:ext uri="{FF2B5EF4-FFF2-40B4-BE49-F238E27FC236}">
                <a16:creationId xmlns:a16="http://schemas.microsoft.com/office/drawing/2014/main" id="{AEE52FFE-7E13-4422-8E6C-50D405110C0C}"/>
              </a:ext>
            </a:extLst>
          </p:cNvPr>
          <p:cNvSpPr>
            <a:spLocks noGrp="1" noChangeArrowheads="1"/>
          </p:cNvSpPr>
          <p:nvPr>
            <p:ph type="body" idx="1"/>
          </p:nvPr>
        </p:nvSpPr>
        <p:spPr>
          <a:xfrm>
            <a:off x="885142" y="1103313"/>
            <a:ext cx="7605712" cy="5214937"/>
          </a:xfrm>
        </p:spPr>
        <p:txBody>
          <a:bodyPr/>
          <a:lstStyle/>
          <a:p>
            <a:r xmlns:a="http://schemas.openxmlformats.org/drawingml/2006/main">
              <a:rPr lang="es" altLang="en-US" dirty="0"/>
              <a:t>Slab comenzó en Solaris y ahora está muy extendido tanto para el modo kernel como para la memoria de usuario en varios sistemas operativos.</a:t>
            </a:r>
          </a:p>
          <a:p>
            <a:r xmlns:a="http://schemas.openxmlformats.org/drawingml/2006/main">
              <a:rPr lang="es" altLang="en-US" dirty="0"/>
              <a:t>Linux 2.2 tenía SLAB, ahora tiene asignadores SLOB y SLUB</a:t>
            </a:r>
          </a:p>
          <a:p>
            <a:pPr xmlns:a="http://schemas.openxmlformats.org/drawingml/2006/main" lvl="1"/>
            <a:r xmlns:a="http://schemas.openxmlformats.org/drawingml/2006/main">
              <a:rPr lang="es" altLang="en-US" dirty="0"/>
              <a:t>SLOB para sistemas con memoria limitada</a:t>
            </a:r>
          </a:p>
          <a:p>
            <a:pPr xmlns:a="http://schemas.openxmlformats.org/drawingml/2006/main" lvl="2"/>
            <a:r xmlns:a="http://schemas.openxmlformats.org/drawingml/2006/main">
              <a:rPr lang="es" altLang="en-US" dirty="0"/>
              <a:t>Lista simple de bloques: mantiene 3 objetos de lista para objetos pequeños, medianos y grandes</a:t>
            </a:r>
          </a:p>
          <a:p>
            <a:pPr xmlns:a="http://schemas.openxmlformats.org/drawingml/2006/main" lvl="1"/>
            <a:r xmlns:a="http://schemas.openxmlformats.org/drawingml/2006/main">
              <a:rPr lang="es" altLang="en-US" dirty="0"/>
              <a:t>SLUB es un SLAB de rendimiento optimizado que elimina colas por CPU y metadatos almacenados en la estructura de la página.</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B76758C-1E6C-4B95-A8AA-7E0A28DAC07F}"/>
              </a:ext>
            </a:extLst>
          </p:cNvPr>
          <p:cNvSpPr>
            <a:spLocks noGrp="1" noChangeArrowheads="1"/>
          </p:cNvSpPr>
          <p:nvPr>
            <p:ph type="title"/>
          </p:nvPr>
        </p:nvSpPr>
        <p:spPr>
          <a:xfrm>
            <a:off x="768867" y="244899"/>
            <a:ext cx="7791450" cy="576262"/>
          </a:xfrm>
        </p:spPr>
        <p:txBody>
          <a:bodyPr/>
          <a:lstStyle/>
          <a:p>
            <a:pPr xmlns:a="http://schemas.openxmlformats.org/drawingml/2006/main" eaLnBrk="1" hangingPunct="1"/>
            <a:r xmlns:a="http://schemas.openxmlformats.org/drawingml/2006/main">
              <a:rPr lang="es" altLang="en-US" dirty="0"/>
              <a:t>Otras Consideraciones</a:t>
            </a:r>
          </a:p>
        </p:txBody>
      </p:sp>
      <p:sp>
        <p:nvSpPr>
          <p:cNvPr id="78851" name="Rectangle 3">
            <a:extLst>
              <a:ext uri="{FF2B5EF4-FFF2-40B4-BE49-F238E27FC236}">
                <a16:creationId xmlns:a16="http://schemas.microsoft.com/office/drawing/2014/main" id="{48081149-F761-4B98-AC52-65D65BDA9539}"/>
              </a:ext>
            </a:extLst>
          </p:cNvPr>
          <p:cNvSpPr>
            <a:spLocks noGrp="1" noChangeArrowheads="1"/>
          </p:cNvSpPr>
          <p:nvPr>
            <p:ph type="body" idx="1"/>
          </p:nvPr>
        </p:nvSpPr>
        <p:spPr>
          <a:xfrm>
            <a:off x="874570" y="1170217"/>
            <a:ext cx="7027251" cy="4908550"/>
          </a:xfrm>
          <a:ln>
            <a:miter lim="800000"/>
            <a:headEnd/>
            <a:tailEnd/>
          </a:ln>
        </p:spPr>
        <p:txBody>
          <a:bodyPr/>
          <a:lstStyle/>
          <a:p>
            <a:pPr xmlns:a="http://schemas.openxmlformats.org/drawingml/2006/main">
              <a:defRPr/>
            </a:pPr>
            <a:r xmlns:a="http://schemas.openxmlformats.org/drawingml/2006/main">
              <a:rPr lang="es" altLang="en-US" dirty="0"/>
              <a:t>Preparación</a:t>
            </a:r>
          </a:p>
          <a:p>
            <a:pPr xmlns:a="http://schemas.openxmlformats.org/drawingml/2006/main">
              <a:defRPr/>
            </a:pPr>
            <a:r xmlns:a="http://schemas.openxmlformats.org/drawingml/2006/main">
              <a:rPr lang="es" altLang="en-US" dirty="0"/>
              <a:t>Tamaño de página</a:t>
            </a:r>
          </a:p>
          <a:p>
            <a:pPr xmlns:a="http://schemas.openxmlformats.org/drawingml/2006/main">
              <a:defRPr/>
            </a:pPr>
            <a:r xmlns:a="http://schemas.openxmlformats.org/drawingml/2006/main">
              <a:rPr lang="es" altLang="en-US" dirty="0"/>
              <a:t>alcance TLB</a:t>
            </a:r>
          </a:p>
          <a:p>
            <a:pPr xmlns:a="http://schemas.openxmlformats.org/drawingml/2006/main">
              <a:defRPr/>
            </a:pPr>
            <a:r xmlns:a="http://schemas.openxmlformats.org/drawingml/2006/main">
              <a:rPr lang="es" altLang="en-US" dirty="0"/>
              <a:t>tabla de páginas invertida</a:t>
            </a:r>
          </a:p>
          <a:p>
            <a:pPr xmlns:a="http://schemas.openxmlformats.org/drawingml/2006/main">
              <a:defRPr/>
            </a:pPr>
            <a:r xmlns:a="http://schemas.openxmlformats.org/drawingml/2006/main">
              <a:rPr lang="es" altLang="en-US" dirty="0"/>
              <a:t>Estructura del programa</a:t>
            </a:r>
          </a:p>
          <a:p>
            <a:pPr xmlns:a="http://schemas.openxmlformats.org/drawingml/2006/main">
              <a:defRPr/>
            </a:pPr>
            <a:r xmlns:a="http://schemas.openxmlformats.org/drawingml/2006/main">
              <a:rPr lang="es" altLang="en-US" dirty="0"/>
              <a:t>Interbloqueo de E/S y bloqueo de página</a:t>
            </a:r>
          </a:p>
          <a:p>
            <a:pPr>
              <a:buFont typeface="Monotype Sorts" pitchFamily="-84" charset="2"/>
              <a:buNone/>
              <a:defRPr/>
            </a:pPr>
            <a:endParaRPr lang="en-US" altLang="en-US" dirty="0"/>
          </a:p>
          <a:p>
            <a:pPr>
              <a:defRPr/>
            </a:pPr>
            <a:endParaRPr lang="en-US" altLang="en-US" dirty="0"/>
          </a:p>
          <a:p>
            <a:pPr lvl="8">
              <a:buFontTx/>
              <a:buNone/>
              <a:defRPr/>
            </a:pPr>
            <a:endParaRPr lang="en-US"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CDB9EE0-6EEF-4CAE-AF4B-D8E6BB27BC85}"/>
              </a:ext>
            </a:extLst>
          </p:cNvPr>
          <p:cNvSpPr>
            <a:spLocks noGrp="1" noChangeArrowheads="1"/>
          </p:cNvSpPr>
          <p:nvPr>
            <p:ph type="title"/>
          </p:nvPr>
        </p:nvSpPr>
        <p:spPr>
          <a:xfrm>
            <a:off x="563595" y="235568"/>
            <a:ext cx="7791450" cy="576262"/>
          </a:xfrm>
        </p:spPr>
        <p:txBody>
          <a:bodyPr/>
          <a:lstStyle/>
          <a:p>
            <a:pPr xmlns:a="http://schemas.openxmlformats.org/drawingml/2006/main" eaLnBrk="1" hangingPunct="1"/>
            <a:r xmlns:a="http://schemas.openxmlformats.org/drawingml/2006/main">
              <a:rPr lang="es" altLang="en-US" dirty="0" err="1"/>
              <a:t>Preparación</a:t>
            </a:r>
            <a:endParaRPr xmlns:a="http://schemas.openxmlformats.org/drawingml/2006/main" lang="en-US" altLang="en-US" dirty="0"/>
          </a:p>
        </p:txBody>
      </p:sp>
      <p:sp>
        <p:nvSpPr>
          <p:cNvPr id="74755" name="Rectangle 3">
            <a:extLst>
              <a:ext uri="{FF2B5EF4-FFF2-40B4-BE49-F238E27FC236}">
                <a16:creationId xmlns:a16="http://schemas.microsoft.com/office/drawing/2014/main" id="{AABE17C3-5680-4983-895A-8012E260D65D}"/>
              </a:ext>
            </a:extLst>
          </p:cNvPr>
          <p:cNvSpPr>
            <a:spLocks noGrp="1" noChangeArrowheads="1"/>
          </p:cNvSpPr>
          <p:nvPr>
            <p:ph type="body" idx="1"/>
          </p:nvPr>
        </p:nvSpPr>
        <p:spPr>
          <a:xfrm>
            <a:off x="877081" y="1170217"/>
            <a:ext cx="7697752" cy="4908550"/>
          </a:xfrm>
        </p:spPr>
        <p:txBody>
          <a:bodyPr/>
          <a:lstStyle/>
          <a:p>
            <a:r xmlns:a="http://schemas.openxmlformats.org/drawingml/2006/main">
              <a:rPr lang="es" altLang="en-US" dirty="0"/>
              <a:t>Para reducir la gran cantidad de errores de página que ocurren al inicio del proceso</a:t>
            </a:r>
          </a:p>
          <a:p>
            <a:r xmlns:a="http://schemas.openxmlformats.org/drawingml/2006/main">
              <a:rPr lang="es" altLang="en-US" dirty="0" err="1"/>
              <a:t>Prepaginar </a:t>
            </a:r>
            <a:r xmlns:a="http://schemas.openxmlformats.org/drawingml/2006/main">
              <a:rPr lang="es" altLang="en-US" dirty="0"/>
              <a:t>todas o algunas de las páginas que necesitará un proceso, antes de hacer referencia a ellas.</a:t>
            </a:r>
          </a:p>
          <a:p>
            <a:r xmlns:a="http://schemas.openxmlformats.org/drawingml/2006/main">
              <a:rPr lang="es" altLang="en-US" dirty="0"/>
              <a:t>Pero si las páginas </a:t>
            </a:r>
            <a:r xmlns:a="http://schemas.openxmlformats.org/drawingml/2006/main">
              <a:rPr lang="es" altLang="en-US" dirty="0" err="1"/>
              <a:t>prepaginadas </a:t>
            </a:r>
            <a:r xmlns:a="http://schemas.openxmlformats.org/drawingml/2006/main">
              <a:rPr lang="es" altLang="en-US" dirty="0"/>
              <a:t>no se utilizan, se desperdiciaron E/S y memoria.</a:t>
            </a:r>
          </a:p>
          <a:p>
            <a:r xmlns:a="http://schemas.openxmlformats.org/drawingml/2006/main">
              <a:rPr lang="es" altLang="en-US" dirty="0"/>
              <a:t>Supongamos </a:t>
            </a:r>
            <a:r xmlns:a="http://schemas.openxmlformats.org/drawingml/2006/main">
              <a:rPr lang="es" altLang="en-US" i="1" dirty="0"/>
              <a:t>que las </a:t>
            </a:r>
            <a:r xmlns:a="http://schemas.openxmlformats.org/drawingml/2006/main">
              <a:rPr lang="es" altLang="en-US" dirty="0"/>
              <a:t>páginas están </a:t>
            </a:r>
            <a:r xmlns:a="http://schemas.openxmlformats.org/drawingml/2006/main">
              <a:rPr lang="es" altLang="en-US" dirty="0" err="1"/>
              <a:t>prepaginadas </a:t>
            </a:r>
            <a:r xmlns:a="http://schemas.openxmlformats.org/drawingml/2006/main">
              <a:rPr lang="es" altLang="en-US" dirty="0"/>
              <a:t>y </a:t>
            </a:r>
            <a:r xmlns:a="http://schemas.openxmlformats.org/drawingml/2006/main">
              <a:rPr lang="es" altLang="en-US" i="1" dirty="0"/>
              <a:t>α</a:t>
            </a:r>
            <a:r xmlns:a="http://schemas.openxmlformats.org/drawingml/2006/main">
              <a:rPr lang="es" altLang="en-US" i="1" dirty="0"/>
              <a:t> </a:t>
            </a:r>
            <a:r xmlns:a="http://schemas.openxmlformats.org/drawingml/2006/main">
              <a:rPr lang="es" altLang="en-US" dirty="0"/>
              <a:t>de las páginas se utiliza</a:t>
            </a:r>
          </a:p>
          <a:p>
            <a:pPr xmlns:a="http://schemas.openxmlformats.org/drawingml/2006/main" lvl="1"/>
            <a:r xmlns:a="http://schemas.openxmlformats.org/drawingml/2006/main">
              <a:rPr lang="es" altLang="en-US" dirty="0"/>
              <a:t>¿Es el costo de </a:t>
            </a:r>
            <a:r xmlns:a="http://schemas.openxmlformats.org/drawingml/2006/main">
              <a:rPr lang="es" altLang="en-US" b="1" i="1" dirty="0"/>
              <a:t>s * </a:t>
            </a:r>
            <a:r xmlns:a="http://schemas.openxmlformats.org/drawingml/2006/main">
              <a:rPr lang="es" altLang="en-US" b="1" i="1" dirty="0"/>
              <a:t>α?</a:t>
            </a:r>
            <a:r xmlns:a="http://schemas.openxmlformats.org/drawingml/2006/main">
              <a:rPr lang="es" altLang="en-US" b="1" i="1" dirty="0"/>
              <a:t>  </a:t>
            </a:r>
            <a:r xmlns:a="http://schemas.openxmlformats.org/drawingml/2006/main">
              <a:rPr lang="es" altLang="en-US" dirty="0"/>
              <a:t>Ahorre errores de páginas &gt; o &lt; que el costo de </a:t>
            </a:r>
            <a:r xmlns:a="http://schemas.openxmlformats.org/drawingml/2006/main">
              <a:rPr lang="es" altLang="en-US" dirty="0" err="1"/>
              <a:t>la prepaginación .</a:t>
            </a:r>
            <a:r xmlns:a="http://schemas.openxmlformats.org/drawingml/2006/main">
              <a:rPr lang="es" altLang="en-US" i="1" dirty="0"/>
              <a:t> </a:t>
            </a:r>
            <a:br xmlns:a="http://schemas.openxmlformats.org/drawingml/2006/main">
              <a:rPr lang="en-US" altLang="en-US" i="1" dirty="0"/>
            </a:br>
            <a:r xmlns:a="http://schemas.openxmlformats.org/drawingml/2006/main">
              <a:rPr lang="es" altLang="en-US" b="1" i="1" dirty="0"/>
              <a:t>s * (1- </a:t>
            </a:r>
            <a:r xmlns:a="http://schemas.openxmlformats.org/drawingml/2006/main">
              <a:rPr lang="es" altLang="en-US" b="1" i="1" dirty="0"/>
              <a:t>α </a:t>
            </a:r>
            <a:r xmlns:a="http://schemas.openxmlformats.org/drawingml/2006/main">
              <a:rPr lang="es" altLang="en-US" b="1" i="1" dirty="0"/>
              <a:t>) </a:t>
            </a:r>
            <a:r xmlns:a="http://schemas.openxmlformats.org/drawingml/2006/main">
              <a:rPr lang="es" altLang="en-US" dirty="0"/>
              <a:t>páginas innecesarias </a:t>
            </a:r>
            <a:r xmlns:a="http://schemas.openxmlformats.org/drawingml/2006/main">
              <a:rPr lang="es" altLang="en-US" i="1" dirty="0"/>
              <a:t>?</a:t>
            </a:r>
          </a:p>
          <a:p>
            <a:pPr xmlns:a="http://schemas.openxmlformats.org/drawingml/2006/main" lvl="1"/>
            <a:r xmlns:a="http://schemas.openxmlformats.org/drawingml/2006/main">
              <a:rPr lang="es" altLang="en-US" b="1" i="1" dirty="0"/>
              <a:t>α</a:t>
            </a:r>
            <a:r xmlns:a="http://schemas.openxmlformats.org/drawingml/2006/main">
              <a:rPr lang="es" altLang="en-US" i="1" dirty="0"/>
              <a:t> </a:t>
            </a:r>
            <a:r xmlns:a="http://schemas.openxmlformats.org/drawingml/2006/main">
              <a:rPr lang="es" altLang="en-US" dirty="0"/>
              <a:t>cerca de cero </a:t>
            </a:r>
            <a:r xmlns:a="http://schemas.openxmlformats.org/drawingml/2006/main">
              <a:rPr lang="es" altLang="en-US" dirty="0">
                <a:sym typeface="Symbol" panose="05050102010706020507" pitchFamily="18" charset="2"/>
              </a:rPr>
              <a:t> </a:t>
            </a:r>
            <a:r xmlns:a="http://schemas.openxmlformats.org/drawingml/2006/main">
              <a:rPr lang="es" altLang="en-US" dirty="0" err="1">
                <a:sym typeface="Symbol" panose="05050102010706020507" pitchFamily="18" charset="2"/>
              </a:rPr>
              <a:t>la prepaginación </a:t>
            </a:r>
            <a:r xmlns:a="http://schemas.openxmlformats.org/drawingml/2006/main">
              <a:rPr lang="es" altLang="en-US" dirty="0">
                <a:sym typeface="Symbol" panose="05050102010706020507" pitchFamily="18" charset="2"/>
              </a:rPr>
              <a:t>pierde</a:t>
            </a:r>
            <a:r xmlns:a="http://schemas.openxmlformats.org/drawingml/2006/main">
              <a:rPr lang="es" altLang="en-US" dirty="0"/>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AB72313-E0CB-45E4-B313-0796730820F8}"/>
              </a:ext>
            </a:extLst>
          </p:cNvPr>
          <p:cNvSpPr>
            <a:spLocks noGrp="1" noChangeArrowheads="1"/>
          </p:cNvSpPr>
          <p:nvPr>
            <p:ph type="title"/>
          </p:nvPr>
        </p:nvSpPr>
        <p:spPr>
          <a:xfrm>
            <a:off x="742530" y="228830"/>
            <a:ext cx="7431087" cy="576262"/>
          </a:xfrm>
        </p:spPr>
        <p:txBody>
          <a:bodyPr/>
          <a:lstStyle/>
          <a:p>
            <a:pPr xmlns:a="http://schemas.openxmlformats.org/drawingml/2006/main" eaLnBrk="1" hangingPunct="1"/>
            <a:r xmlns:a="http://schemas.openxmlformats.org/drawingml/2006/main">
              <a:rPr lang="es" altLang="en-US" dirty="0"/>
              <a:t>Tamaño de página</a:t>
            </a:r>
          </a:p>
        </p:txBody>
      </p:sp>
      <p:sp>
        <p:nvSpPr>
          <p:cNvPr id="75779" name="Rectangle 3">
            <a:extLst>
              <a:ext uri="{FF2B5EF4-FFF2-40B4-BE49-F238E27FC236}">
                <a16:creationId xmlns:a16="http://schemas.microsoft.com/office/drawing/2014/main" id="{6DC9D45D-D520-4D10-ABA7-FAA4AD8B0FFC}"/>
              </a:ext>
            </a:extLst>
          </p:cNvPr>
          <p:cNvSpPr>
            <a:spLocks noGrp="1" noChangeArrowheads="1"/>
          </p:cNvSpPr>
          <p:nvPr>
            <p:ph type="body" idx="1"/>
          </p:nvPr>
        </p:nvSpPr>
        <p:spPr>
          <a:xfrm>
            <a:off x="864763" y="1153954"/>
            <a:ext cx="7654085" cy="4759325"/>
          </a:xfrm>
        </p:spPr>
        <p:txBody>
          <a:bodyPr/>
          <a:lstStyle/>
          <a:p>
            <a:r xmlns:a="http://schemas.openxmlformats.org/drawingml/2006/main">
              <a:rPr lang="es" altLang="en-US" dirty="0"/>
              <a:t>A veces los diseñadores de sistemas operativos tienen una opción</a:t>
            </a:r>
          </a:p>
          <a:p>
            <a:pPr xmlns:a="http://schemas.openxmlformats.org/drawingml/2006/main" lvl="1"/>
            <a:r xmlns:a="http://schemas.openxmlformats.org/drawingml/2006/main">
              <a:rPr lang="es" altLang="en-US" dirty="0"/>
              <a:t>Especialmente si se ejecuta en una CPU personalizada</a:t>
            </a:r>
          </a:p>
          <a:p>
            <a:r xmlns:a="http://schemas.openxmlformats.org/drawingml/2006/main">
              <a:rPr lang="es" altLang="en-US" dirty="0"/>
              <a:t>La selección del tamaño de página debe tener en cuenta:</a:t>
            </a:r>
          </a:p>
          <a:p>
            <a:pPr xmlns:a="http://schemas.openxmlformats.org/drawingml/2006/main" lvl="1"/>
            <a:r xmlns:a="http://schemas.openxmlformats.org/drawingml/2006/main">
              <a:rPr lang="es" altLang="en-US" dirty="0"/>
              <a:t>Fragmentación</a:t>
            </a:r>
          </a:p>
          <a:p>
            <a:pPr xmlns:a="http://schemas.openxmlformats.org/drawingml/2006/main" lvl="1"/>
            <a:r xmlns:a="http://schemas.openxmlformats.org/drawingml/2006/main">
              <a:rPr lang="es" altLang="en-US" dirty="0"/>
              <a:t>Tamaño de la tabla de páginas</a:t>
            </a:r>
          </a:p>
          <a:p>
            <a:pPr xmlns:a="http://schemas.openxmlformats.org/drawingml/2006/main" lvl="1"/>
            <a:r xmlns:a="http://schemas.openxmlformats.org/drawingml/2006/main">
              <a:rPr lang="es" altLang="en-US" b="1" dirty="0">
                <a:solidFill>
                  <a:srgbClr val="006699"/>
                </a:solidFill>
                <a:latin typeface="+mj-lt"/>
              </a:rPr>
              <a:t>Resolución</a:t>
            </a:r>
          </a:p>
          <a:p>
            <a:pPr xmlns:a="http://schemas.openxmlformats.org/drawingml/2006/main" lvl="1"/>
            <a:r xmlns:a="http://schemas.openxmlformats.org/drawingml/2006/main">
              <a:rPr lang="es" altLang="en-US" dirty="0"/>
              <a:t>sobrecarga de E/S</a:t>
            </a:r>
          </a:p>
          <a:p>
            <a:pPr xmlns:a="http://schemas.openxmlformats.org/drawingml/2006/main" lvl="1"/>
            <a:r xmlns:a="http://schemas.openxmlformats.org/drawingml/2006/main">
              <a:rPr lang="es" altLang="en-US" dirty="0"/>
              <a:t>Número de errores de página</a:t>
            </a:r>
          </a:p>
          <a:p>
            <a:pPr xmlns:a="http://schemas.openxmlformats.org/drawingml/2006/main" lvl="1"/>
            <a:r xmlns:a="http://schemas.openxmlformats.org/drawingml/2006/main">
              <a:rPr lang="es" altLang="en-US" dirty="0"/>
              <a:t>Localidad</a:t>
            </a:r>
          </a:p>
          <a:p>
            <a:pPr xmlns:a="http://schemas.openxmlformats.org/drawingml/2006/main" lvl="1"/>
            <a:r xmlns:a="http://schemas.openxmlformats.org/drawingml/2006/main">
              <a:rPr lang="es" altLang="en-US" dirty="0"/>
              <a:t>Tamaño y efectividad de TLB</a:t>
            </a:r>
          </a:p>
          <a:p>
            <a:r xmlns:a="http://schemas.openxmlformats.org/drawingml/2006/main">
              <a:rPr lang="es" altLang="en-US" dirty="0"/>
              <a:t>Siempre potencia de 2, generalmente en el rango de 2 </a:t>
            </a:r>
            <a:r xmlns:a="http://schemas.openxmlformats.org/drawingml/2006/main">
              <a:rPr lang="es" altLang="en-US" baseline="30000" dirty="0"/>
              <a:t>12 </a:t>
            </a:r>
            <a:r xmlns:a="http://schemas.openxmlformats.org/drawingml/2006/main">
              <a:rPr lang="es" altLang="en-US" dirty="0"/>
              <a:t>(4096 bytes) a 2 </a:t>
            </a:r>
            <a:r xmlns:a="http://schemas.openxmlformats.org/drawingml/2006/main">
              <a:rPr lang="es" altLang="en-US" baseline="30000" dirty="0"/>
              <a:t>22 </a:t>
            </a:r>
            <a:r xmlns:a="http://schemas.openxmlformats.org/drawingml/2006/main">
              <a:rPr lang="es" altLang="en-US" dirty="0"/>
              <a:t>(4 194 304 bytes)</a:t>
            </a:r>
          </a:p>
          <a:p>
            <a:r xmlns:a="http://schemas.openxmlformats.org/drawingml/2006/main">
              <a:rPr lang="es" altLang="en-US" dirty="0"/>
              <a:t>En promedio, creciendo con el tiempo</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FEBEE20-4A5C-413A-B000-3484CAD42712}"/>
              </a:ext>
            </a:extLst>
          </p:cNvPr>
          <p:cNvSpPr>
            <a:spLocks noGrp="1" noChangeArrowheads="1"/>
          </p:cNvSpPr>
          <p:nvPr>
            <p:ph type="title"/>
          </p:nvPr>
        </p:nvSpPr>
        <p:spPr>
          <a:xfrm>
            <a:off x="466531" y="232199"/>
            <a:ext cx="7921691" cy="576262"/>
          </a:xfrm>
        </p:spPr>
        <p:txBody>
          <a:bodyPr/>
          <a:lstStyle/>
          <a:p>
            <a:pPr xmlns:a="http://schemas.openxmlformats.org/drawingml/2006/main" eaLnBrk="1" hangingPunct="1"/>
            <a:r xmlns:a="http://schemas.openxmlformats.org/drawingml/2006/main">
              <a:rPr lang="es" altLang="en-US" dirty="0"/>
              <a:t>Alcance del TLB</a:t>
            </a:r>
          </a:p>
        </p:txBody>
      </p:sp>
      <p:sp>
        <p:nvSpPr>
          <p:cNvPr id="76803" name="Rectangle 3">
            <a:extLst>
              <a:ext uri="{FF2B5EF4-FFF2-40B4-BE49-F238E27FC236}">
                <a16:creationId xmlns:a16="http://schemas.microsoft.com/office/drawing/2014/main" id="{EA8B1F0E-2841-4D45-8806-4D0968518C1C}"/>
              </a:ext>
            </a:extLst>
          </p:cNvPr>
          <p:cNvSpPr>
            <a:spLocks noGrp="1" noChangeArrowheads="1"/>
          </p:cNvSpPr>
          <p:nvPr>
            <p:ph type="body" idx="1"/>
          </p:nvPr>
        </p:nvSpPr>
        <p:spPr>
          <a:xfrm>
            <a:off x="895737" y="1165225"/>
            <a:ext cx="7694612" cy="4418013"/>
          </a:xfrm>
        </p:spPr>
        <p:txBody>
          <a:bodyPr/>
          <a:lstStyle/>
          <a:p>
            <a:r xmlns:a="http://schemas.openxmlformats.org/drawingml/2006/main">
              <a:rPr lang="es" altLang="en-US" dirty="0"/>
              <a:t>Alcance de TLB: la cantidad de memoria accesible desde TLB</a:t>
            </a:r>
            <a:endParaRPr xmlns:a="http://schemas.openxmlformats.org/drawingml/2006/main" lang="en-US" altLang="en-US" sz="800" dirty="0"/>
          </a:p>
          <a:p>
            <a:r xmlns:a="http://schemas.openxmlformats.org/drawingml/2006/main">
              <a:rPr lang="es" altLang="en-US" dirty="0"/>
              <a:t>Alcance de TLB = (Tamaño de TLB) X (Tamaño de página)</a:t>
            </a:r>
            <a:endParaRPr xmlns:a="http://schemas.openxmlformats.org/drawingml/2006/main" lang="en-US" altLang="en-US" sz="800" dirty="0"/>
          </a:p>
          <a:p>
            <a:r xmlns:a="http://schemas.openxmlformats.org/drawingml/2006/main">
              <a:rPr lang="es" altLang="en-US" dirty="0"/>
              <a:t>Idealmente, el conjunto de trabajo de cada proceso se almacena en el TLB.</a:t>
            </a:r>
          </a:p>
          <a:p>
            <a:pPr xmlns:a="http://schemas.openxmlformats.org/drawingml/2006/main" lvl="1"/>
            <a:r xmlns:a="http://schemas.openxmlformats.org/drawingml/2006/main">
              <a:rPr lang="es" altLang="en-US" dirty="0"/>
              <a:t>De lo contrario, existe un alto grado de fallos de página.</a:t>
            </a:r>
            <a:endParaRPr xmlns:a="http://schemas.openxmlformats.org/drawingml/2006/main" lang="en-US" altLang="en-US" sz="800" dirty="0"/>
          </a:p>
          <a:p>
            <a:r xmlns:a="http://schemas.openxmlformats.org/drawingml/2006/main">
              <a:rPr lang="es" altLang="en-US" dirty="0"/>
              <a:t>Aumentar el tamaño de la página</a:t>
            </a:r>
          </a:p>
          <a:p>
            <a:pPr xmlns:a="http://schemas.openxmlformats.org/drawingml/2006/main" lvl="1"/>
            <a:r xmlns:a="http://schemas.openxmlformats.org/drawingml/2006/main">
              <a:rPr lang="es" altLang="en-US" dirty="0"/>
              <a:t>Esto puede provocar un aumento de la fragmentación, ya que no todas las aplicaciones requieren un tamaño de página grande.</a:t>
            </a:r>
            <a:endParaRPr xmlns:a="http://schemas.openxmlformats.org/drawingml/2006/main" lang="en-US" altLang="en-US" sz="800" dirty="0"/>
          </a:p>
          <a:p>
            <a:r xmlns:a="http://schemas.openxmlformats.org/drawingml/2006/main">
              <a:rPr lang="es" altLang="en-US" dirty="0"/>
              <a:t>Proporcionar varios tamaños de página</a:t>
            </a:r>
          </a:p>
          <a:p>
            <a:pPr xmlns:a="http://schemas.openxmlformats.org/drawingml/2006/main" lvl="1"/>
            <a:r xmlns:a="http://schemas.openxmlformats.org/drawingml/2006/main">
              <a:rPr lang="es" altLang="en-US" dirty="0"/>
              <a:t>Esto permite que las aplicaciones que requieren tamaños de página más grandes tengan la oportunidad de utilizarlas sin aumentar la fragmentación.</a:t>
            </a:r>
          </a:p>
          <a:p>
            <a:endParaRPr lang="en-US"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5C91CD0-BB6D-4937-B73B-85F51EAE226D}"/>
              </a:ext>
            </a:extLst>
          </p:cNvPr>
          <p:cNvSpPr>
            <a:spLocks noGrp="1" noChangeArrowheads="1"/>
          </p:cNvSpPr>
          <p:nvPr>
            <p:ph type="title"/>
          </p:nvPr>
        </p:nvSpPr>
        <p:spPr>
          <a:xfrm>
            <a:off x="857928" y="238161"/>
            <a:ext cx="7605712" cy="576262"/>
          </a:xfrm>
        </p:spPr>
        <p:txBody>
          <a:bodyPr/>
          <a:lstStyle/>
          <a:p>
            <a:pPr xmlns:a="http://schemas.openxmlformats.org/drawingml/2006/main" eaLnBrk="1" hangingPunct="1"/>
            <a:r xmlns:a="http://schemas.openxmlformats.org/drawingml/2006/main">
              <a:rPr lang="es" altLang="en-US" dirty="0"/>
              <a:t>Estructura del programa</a:t>
            </a:r>
          </a:p>
        </p:txBody>
      </p:sp>
      <p:sp>
        <p:nvSpPr>
          <p:cNvPr id="77827" name="Rectangle 3">
            <a:extLst>
              <a:ext uri="{FF2B5EF4-FFF2-40B4-BE49-F238E27FC236}">
                <a16:creationId xmlns:a16="http://schemas.microsoft.com/office/drawing/2014/main" id="{29508830-6713-4F82-846C-6E4BBB6AC8AE}"/>
              </a:ext>
            </a:extLst>
          </p:cNvPr>
          <p:cNvSpPr>
            <a:spLocks noGrp="1" noChangeArrowheads="1"/>
          </p:cNvSpPr>
          <p:nvPr>
            <p:ph type="body" idx="1"/>
          </p:nvPr>
        </p:nvSpPr>
        <p:spPr>
          <a:xfrm>
            <a:off x="877888" y="1104900"/>
            <a:ext cx="7548562" cy="4995863"/>
          </a:xfrm>
        </p:spPr>
        <p:txBody>
          <a:bodyPr/>
          <a:lstStyle/>
          <a:p>
            <a:pPr xmlns:a="http://schemas.openxmlformats.org/drawingml/2006/main">
              <a:lnSpc>
                <a:spcPct val="90000"/>
              </a:lnSpc>
              <a:tabLst>
                <a:tab pos="3317875" algn="l"/>
                <a:tab pos="3649663" algn="l"/>
              </a:tabLst>
            </a:pPr>
            <a:r xmlns:a="http://schemas.openxmlformats.org/drawingml/2006/main">
              <a:rPr lang="es" altLang="en-US"/>
              <a:t>Estructura del programa</a:t>
            </a:r>
          </a:p>
          <a:p>
            <a:pPr xmlns:a="http://schemas.openxmlformats.org/drawingml/2006/main" lvl="1">
              <a:lnSpc>
                <a:spcPct val="90000"/>
              </a:lnSpc>
              <a:tabLst>
                <a:tab pos="3317875" algn="l"/>
                <a:tab pos="3649663" algn="l"/>
              </a:tabLst>
            </a:pPr>
            <a:r xmlns:a="http://schemas.openxmlformats.org/drawingml/2006/main">
              <a:rPr lang="es" altLang="en-US">
                <a:latin typeface="Courier New" panose="02070309020205020404" pitchFamily="49" charset="0"/>
              </a:rPr>
              <a:t>datos enteros [128,128];</a:t>
            </a:r>
          </a:p>
          <a:p>
            <a:pPr xmlns:a="http://schemas.openxmlformats.org/drawingml/2006/main" lvl="1">
              <a:lnSpc>
                <a:spcPct val="90000"/>
              </a:lnSpc>
              <a:tabLst>
                <a:tab pos="3317875" algn="l"/>
                <a:tab pos="3649663" algn="l"/>
              </a:tabLst>
            </a:pPr>
            <a:r xmlns:a="http://schemas.openxmlformats.org/drawingml/2006/main">
              <a:rPr lang="es" altLang="en-US"/>
              <a:t>Cada fila se almacena en una página.</a:t>
            </a:r>
          </a:p>
          <a:p>
            <a:pPr xmlns:a="http://schemas.openxmlformats.org/drawingml/2006/main" lvl="1">
              <a:lnSpc>
                <a:spcPct val="90000"/>
              </a:lnSpc>
              <a:tabLst>
                <a:tab pos="3317875" algn="l"/>
                <a:tab pos="3649663" algn="l"/>
              </a:tabLst>
            </a:pPr>
            <a:r xmlns:a="http://schemas.openxmlformats.org/drawingml/2006/main">
              <a:rPr lang="es" altLang="en-US"/>
              <a:t>Programa 1</a:t>
            </a:r>
          </a:p>
          <a:p>
            <a:pPr xmlns:a="http://schemas.openxmlformats.org/drawingml/2006/main">
              <a:lnSpc>
                <a:spcPct val="90000"/>
              </a:lnSpc>
              <a:buFont typeface="Monotype Sorts" pitchFamily="-84" charset="2"/>
              <a:buNone/>
              <a:tabLst>
                <a:tab pos="3317875" algn="l"/>
                <a:tab pos="3649663" algn="l"/>
              </a:tabLst>
            </a:pPr>
            <a:r xmlns:a="http://schemas.openxmlformats.org/drawingml/2006/main">
              <a:rPr lang="es" altLang="en-US">
                <a:latin typeface="Courier New" panose="02070309020205020404" pitchFamily="49" charset="0"/>
              </a:rPr>
              <a:t>para (j = 0; j &lt;128; j++) </a:t>
            </a:r>
            <a:br xmlns:a="http://schemas.openxmlformats.org/drawingml/2006/main">
              <a:rPr lang="en-US" altLang="en-US">
                <a:latin typeface="Courier New" panose="02070309020205020404" pitchFamily="49" charset="0"/>
              </a:rPr>
            </a:br>
            <a:r xmlns:a="http://schemas.openxmlformats.org/drawingml/2006/main">
              <a:rPr lang="es" altLang="en-US">
                <a:latin typeface="Courier New" panose="02070309020205020404" pitchFamily="49" charset="0"/>
              </a:rPr>
              <a:t>para (i = 0; i &lt; 128; i++) </a:t>
            </a:r>
            <a:br xmlns:a="http://schemas.openxmlformats.org/drawingml/2006/main">
              <a:rPr lang="en-US" altLang="en-US">
                <a:latin typeface="Courier New" panose="02070309020205020404" pitchFamily="49" charset="0"/>
              </a:rPr>
            </a:br>
            <a:r xmlns:a="http://schemas.openxmlformats.org/drawingml/2006/main">
              <a:rPr lang="es" altLang="en-US">
                <a:latin typeface="Courier New" panose="02070309020205020404" pitchFamily="49" charset="0"/>
              </a:rPr>
              <a:t>datos[i,j] = 0;</a:t>
            </a:r>
            <a:br xmlns:a="http://schemas.openxmlformats.org/drawingml/2006/main">
              <a:rPr lang="en-US" altLang="en-US">
                <a:latin typeface="Courier New" panose="02070309020205020404" pitchFamily="49" charset="0"/>
              </a:rPr>
            </a:br>
            <a:endParaRPr xmlns:a="http://schemas.openxmlformats.org/drawingml/2006/main" lang="en-US" altLang="en-US">
              <a:latin typeface="Courier New" panose="02070309020205020404" pitchFamily="49" charset="0"/>
            </a:endParaRPr>
          </a:p>
          <a:p>
            <a:pPr xmlns:a="http://schemas.openxmlformats.org/drawingml/2006/main" lvl="1">
              <a:lnSpc>
                <a:spcPct val="90000"/>
              </a:lnSpc>
              <a:buFont typeface="Monotype Sorts" pitchFamily="-84" charset="2"/>
              <a:buNone/>
              <a:tabLst>
                <a:tab pos="3317875" algn="l"/>
                <a:tab pos="3649663" algn="l"/>
              </a:tabLst>
            </a:pPr>
            <a:r xmlns:a="http://schemas.openxmlformats.org/drawingml/2006/main">
              <a:rPr lang="es" altLang="en-US"/>
              <a:t>128 x 128 = 16.384 errores de página</a:t>
            </a:r>
            <a:br xmlns:a="http://schemas.openxmlformats.org/drawingml/2006/main">
              <a:rPr lang="en-US" altLang="en-US"/>
            </a:br>
            <a:endParaRPr xmlns:a="http://schemas.openxmlformats.org/drawingml/2006/main" lang="en-US" altLang="en-US"/>
          </a:p>
          <a:p>
            <a:pPr xmlns:a="http://schemas.openxmlformats.org/drawingml/2006/main" lvl="1">
              <a:lnSpc>
                <a:spcPct val="90000"/>
              </a:lnSpc>
              <a:tabLst>
                <a:tab pos="3317875" algn="l"/>
                <a:tab pos="3649663" algn="l"/>
              </a:tabLst>
            </a:pPr>
            <a:r xmlns:a="http://schemas.openxmlformats.org/drawingml/2006/main">
              <a:rPr lang="es" altLang="en-US"/>
              <a:t>Programa 2</a:t>
            </a:r>
          </a:p>
          <a:p>
            <a:pPr xmlns:a="http://schemas.openxmlformats.org/drawingml/2006/main" lvl="1">
              <a:lnSpc>
                <a:spcPct val="90000"/>
              </a:lnSpc>
              <a:buFont typeface="Monotype Sorts" pitchFamily="-84" charset="2"/>
              <a:buNone/>
              <a:tabLst>
                <a:tab pos="3317875" algn="l"/>
                <a:tab pos="3649663" algn="l"/>
              </a:tabLst>
            </a:pPr>
            <a:r xmlns:a="http://schemas.openxmlformats.org/drawingml/2006/main">
              <a:rPr lang="es" altLang="en-US">
                <a:latin typeface="Courier New" panose="02070309020205020404" pitchFamily="49" charset="0"/>
              </a:rPr>
              <a:t>para (i = 0; i &lt; 128; i++) </a:t>
            </a:r>
            <a:br xmlns:a="http://schemas.openxmlformats.org/drawingml/2006/main">
              <a:rPr lang="en-US" altLang="en-US">
                <a:latin typeface="Courier New" panose="02070309020205020404" pitchFamily="49" charset="0"/>
              </a:rPr>
            </a:br>
            <a:r xmlns:a="http://schemas.openxmlformats.org/drawingml/2006/main">
              <a:rPr lang="es" altLang="en-US">
                <a:latin typeface="Courier New" panose="02070309020205020404" pitchFamily="49" charset="0"/>
              </a:rPr>
              <a:t>para (j = 0; j &lt; 128; j++) </a:t>
            </a:r>
            <a:br xmlns:a="http://schemas.openxmlformats.org/drawingml/2006/main">
              <a:rPr lang="en-US" altLang="en-US">
                <a:latin typeface="Courier New" panose="02070309020205020404" pitchFamily="49" charset="0"/>
              </a:rPr>
            </a:br>
            <a:r xmlns:a="http://schemas.openxmlformats.org/drawingml/2006/main">
              <a:rPr lang="es" altLang="en-US">
                <a:latin typeface="Courier New" panose="02070309020205020404" pitchFamily="49" charset="0"/>
              </a:rPr>
              <a:t>datos[i,j] = 0;</a:t>
            </a:r>
          </a:p>
          <a:p>
            <a:pPr xmlns:a="http://schemas.openxmlformats.org/drawingml/2006/main" lvl="1">
              <a:lnSpc>
                <a:spcPct val="90000"/>
              </a:lnSpc>
              <a:buFont typeface="Monotype Sorts" pitchFamily="-84" charset="2"/>
              <a:buNone/>
              <a:tabLst>
                <a:tab pos="3317875" algn="l"/>
                <a:tab pos="3649663" algn="l"/>
              </a:tabLst>
            </a:pPr>
            <a:br xmlns:a="http://schemas.openxmlformats.org/drawingml/2006/main">
              <a:rPr lang="en-US" altLang="en-US"/>
            </a:br>
            <a:r xmlns:a="http://schemas.openxmlformats.org/drawingml/2006/main">
              <a:rPr lang="es" altLang="en-US"/>
              <a:t>128 fallos de página</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4F98523-3E2E-4E25-A9ED-1A78B98D42D3}"/>
              </a:ext>
            </a:extLst>
          </p:cNvPr>
          <p:cNvSpPr>
            <a:spLocks noGrp="1" noChangeArrowheads="1"/>
          </p:cNvSpPr>
          <p:nvPr>
            <p:ph type="title"/>
          </p:nvPr>
        </p:nvSpPr>
        <p:spPr>
          <a:xfrm>
            <a:off x="727203" y="244123"/>
            <a:ext cx="7800975" cy="576262"/>
          </a:xfrm>
        </p:spPr>
        <p:txBody>
          <a:bodyPr/>
          <a:lstStyle/>
          <a:p>
            <a:pPr xmlns:a="http://schemas.openxmlformats.org/drawingml/2006/main" eaLnBrk="1" hangingPunct="1"/>
            <a:r xmlns:a="http://schemas.openxmlformats.org/drawingml/2006/main">
              <a:rPr lang="es" altLang="en-US" dirty="0"/>
              <a:t>enclavamiento de E/S</a:t>
            </a:r>
          </a:p>
        </p:txBody>
      </p:sp>
      <p:sp>
        <p:nvSpPr>
          <p:cNvPr id="78851" name="Rectangle 3">
            <a:extLst>
              <a:ext uri="{FF2B5EF4-FFF2-40B4-BE49-F238E27FC236}">
                <a16:creationId xmlns:a16="http://schemas.microsoft.com/office/drawing/2014/main" id="{0E0BF8FC-FB9A-4B67-A07C-AD1B490A7BE0}"/>
              </a:ext>
            </a:extLst>
          </p:cNvPr>
          <p:cNvSpPr>
            <a:spLocks noGrp="1" noChangeArrowheads="1"/>
          </p:cNvSpPr>
          <p:nvPr>
            <p:ph type="body" idx="1"/>
          </p:nvPr>
        </p:nvSpPr>
        <p:spPr>
          <a:xfrm>
            <a:off x="877854" y="1193800"/>
            <a:ext cx="3929063" cy="4459288"/>
          </a:xfrm>
        </p:spPr>
        <p:txBody>
          <a:bodyPr/>
          <a:lstStyle/>
          <a:p>
            <a:r xmlns:a="http://schemas.openxmlformats.org/drawingml/2006/main">
              <a:rPr lang="es" altLang="en-US" b="1" dirty="0">
                <a:solidFill>
                  <a:srgbClr val="006699"/>
                </a:solidFill>
                <a:latin typeface="+mj-lt"/>
              </a:rPr>
              <a:t>Interbloqueo de E/S </a:t>
            </a:r>
            <a:r xmlns:a="http://schemas.openxmlformats.org/drawingml/2006/main">
              <a:rPr lang="es" altLang="en-US" dirty="0"/>
              <a:t>: a veces las páginas deben bloquearse en la memoria</a:t>
            </a:r>
          </a:p>
          <a:p>
            <a:r xmlns:a="http://schemas.openxmlformats.org/drawingml/2006/main">
              <a:rPr lang="es" altLang="en-US" dirty="0"/>
              <a:t>Considere la E/S: las páginas que se utilizan para copiar un archivo desde un dispositivo deben bloquearse para que no sean seleccionadas para su desalojo mediante un algoritmo de reemplazo de página.</a:t>
            </a:r>
          </a:p>
          <a:p>
            <a:r xmlns:a="http://schemas.openxmlformats.org/drawingml/2006/main">
              <a:rPr lang="es" altLang="en-US" b="1" dirty="0">
                <a:solidFill>
                  <a:srgbClr val="006699"/>
                </a:solidFill>
                <a:latin typeface="+mj-lt"/>
              </a:rPr>
              <a:t>Fijar </a:t>
            </a:r>
            <a:r xmlns:a="http://schemas.openxmlformats.org/drawingml/2006/main">
              <a:rPr lang="es" altLang="en-US" dirty="0"/>
              <a:t>páginas para bloquearlas en la memoria</a:t>
            </a:r>
          </a:p>
        </p:txBody>
      </p:sp>
      <p:pic>
        <p:nvPicPr>
          <p:cNvPr id="78852" name="Picture 5">
            <a:extLst>
              <a:ext uri="{FF2B5EF4-FFF2-40B4-BE49-F238E27FC236}">
                <a16:creationId xmlns:a16="http://schemas.microsoft.com/office/drawing/2014/main" id="{FBB37575-E6A2-42DB-B423-BAB349CD3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825" y="1430338"/>
            <a:ext cx="2733675"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41B9075-5D3D-4C1F-BC2C-515609508ED9}"/>
              </a:ext>
            </a:extLst>
          </p:cNvPr>
          <p:cNvSpPr>
            <a:spLocks noGrp="1" noChangeArrowheads="1"/>
          </p:cNvSpPr>
          <p:nvPr>
            <p:ph type="title"/>
          </p:nvPr>
        </p:nvSpPr>
        <p:spPr>
          <a:xfrm>
            <a:off x="727009" y="241529"/>
            <a:ext cx="7810500" cy="576262"/>
          </a:xfrm>
        </p:spPr>
        <p:txBody>
          <a:bodyPr/>
          <a:lstStyle/>
          <a:p>
            <a:pPr xmlns:a="http://schemas.openxmlformats.org/drawingml/2006/main" eaLnBrk="1" hangingPunct="1"/>
            <a:r xmlns:a="http://schemas.openxmlformats.org/drawingml/2006/main">
              <a:rPr lang="es" altLang="en-US" dirty="0"/>
              <a:t>Ejemplos de sistemas operativos</a:t>
            </a:r>
          </a:p>
        </p:txBody>
      </p:sp>
      <p:sp>
        <p:nvSpPr>
          <p:cNvPr id="79875" name="Rectangle 3">
            <a:extLst>
              <a:ext uri="{FF2B5EF4-FFF2-40B4-BE49-F238E27FC236}">
                <a16:creationId xmlns:a16="http://schemas.microsoft.com/office/drawing/2014/main" id="{6623A637-B9A8-4EB5-9D3A-3D41FDDB2237}"/>
              </a:ext>
            </a:extLst>
          </p:cNvPr>
          <p:cNvSpPr>
            <a:spLocks noGrp="1" noChangeArrowheads="1"/>
          </p:cNvSpPr>
          <p:nvPr>
            <p:ph type="body" idx="1"/>
          </p:nvPr>
        </p:nvSpPr>
        <p:spPr>
          <a:xfrm>
            <a:off x="901736" y="1435100"/>
            <a:ext cx="7351712" cy="4483100"/>
          </a:xfrm>
        </p:spPr>
        <p:txBody>
          <a:bodyPr/>
          <a:lstStyle/>
          <a:p>
            <a:r xmlns:a="http://schemas.openxmlformats.org/drawingml/2006/main">
              <a:rPr lang="es" altLang="en-US" dirty="0"/>
              <a:t>ventanas</a:t>
            </a:r>
          </a:p>
          <a:p>
            <a:endParaRPr lang="en-US" altLang="en-US" dirty="0"/>
          </a:p>
          <a:p>
            <a:r xmlns:a="http://schemas.openxmlformats.org/drawingml/2006/main">
              <a:rPr lang="es" altLang="en-US" dirty="0"/>
              <a:t>Solaris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8E3548C-E30B-4E4A-B512-89B05FD39130}"/>
              </a:ext>
            </a:extLst>
          </p:cNvPr>
          <p:cNvSpPr>
            <a:spLocks noGrp="1" noChangeArrowheads="1"/>
          </p:cNvSpPr>
          <p:nvPr>
            <p:ph type="title"/>
          </p:nvPr>
        </p:nvSpPr>
        <p:spPr>
          <a:xfrm>
            <a:off x="345230" y="234790"/>
            <a:ext cx="8229600" cy="576262"/>
          </a:xfrm>
        </p:spPr>
        <p:txBody>
          <a:bodyPr/>
          <a:lstStyle/>
          <a:p>
            <a:pPr xmlns:a="http://schemas.openxmlformats.org/drawingml/2006/main" eaLnBrk="1" hangingPunct="1"/>
            <a:r xmlns:a="http://schemas.openxmlformats.org/drawingml/2006/main">
              <a:rPr lang="es" altLang="en-US" dirty="0"/>
              <a:t>ventanas</a:t>
            </a:r>
          </a:p>
        </p:txBody>
      </p:sp>
      <p:sp>
        <p:nvSpPr>
          <p:cNvPr id="80899" name="Rectangle 3">
            <a:extLst>
              <a:ext uri="{FF2B5EF4-FFF2-40B4-BE49-F238E27FC236}">
                <a16:creationId xmlns:a16="http://schemas.microsoft.com/office/drawing/2014/main" id="{A7A5EE0C-B6B1-4A7D-8E79-BF30FDC858DE}"/>
              </a:ext>
            </a:extLst>
          </p:cNvPr>
          <p:cNvSpPr>
            <a:spLocks noGrp="1" noChangeArrowheads="1"/>
          </p:cNvSpPr>
          <p:nvPr>
            <p:ph type="body" idx="1"/>
          </p:nvPr>
        </p:nvSpPr>
        <p:spPr>
          <a:xfrm>
            <a:off x="858608" y="1194872"/>
            <a:ext cx="7296150" cy="5299075"/>
          </a:xfrm>
        </p:spPr>
        <p:txBody>
          <a:bodyPr/>
          <a:lstStyle/>
          <a:p>
            <a:r xmlns:a="http://schemas.openxmlformats.org/drawingml/2006/main">
              <a:rPr lang="es" altLang="en-US" dirty="0"/>
              <a:t>Utiliza paginación por demanda con </a:t>
            </a:r>
            <a:r xmlns:a="http://schemas.openxmlformats.org/drawingml/2006/main">
              <a:rPr lang="es" altLang="en-US" b="1" dirty="0">
                <a:solidFill>
                  <a:srgbClr val="006699"/>
                </a:solidFill>
                <a:latin typeface="+mj-lt"/>
              </a:rPr>
              <a:t>agrupación </a:t>
            </a:r>
            <a:r xmlns:a="http://schemas.openxmlformats.org/drawingml/2006/main">
              <a:rPr lang="es" altLang="en-US" dirty="0"/>
              <a:t>. La agrupación trae páginas que rodean la página con errores</a:t>
            </a:r>
            <a:endParaRPr xmlns:a="http://schemas.openxmlformats.org/drawingml/2006/main" lang="en-US" altLang="en-US" sz="800" dirty="0"/>
          </a:p>
          <a:p>
            <a:r xmlns:a="http://schemas.openxmlformats.org/drawingml/2006/main">
              <a:rPr lang="es" altLang="en-US" dirty="0"/>
              <a:t>A los procesos se les asigna </a:t>
            </a:r>
            <a:r xmlns:a="http://schemas.openxmlformats.org/drawingml/2006/main">
              <a:rPr lang="es" altLang="en-US" b="1" dirty="0">
                <a:solidFill>
                  <a:srgbClr val="006699"/>
                </a:solidFill>
                <a:latin typeface="+mj-lt"/>
              </a:rPr>
              <a:t>un conjunto de trabajo mínimo</a:t>
            </a:r>
            <a:r xmlns:a="http://schemas.openxmlformats.org/drawingml/2006/main">
              <a:rPr lang="es" altLang="en-US" dirty="0">
                <a:solidFill>
                  <a:srgbClr val="3366FF"/>
                </a:solidFill>
              </a:rPr>
              <a:t> </a:t>
            </a:r>
            <a:r xmlns:a="http://schemas.openxmlformats.org/drawingml/2006/main">
              <a:rPr lang="es" altLang="en-US" dirty="0"/>
              <a:t>y </a:t>
            </a:r>
            <a:r xmlns:a="http://schemas.openxmlformats.org/drawingml/2006/main">
              <a:rPr lang="es" altLang="en-US" b="1" dirty="0">
                <a:solidFill>
                  <a:srgbClr val="006699"/>
                </a:solidFill>
                <a:latin typeface="+mj-lt"/>
              </a:rPr>
              <a:t>conjunto de trabajo máximo</a:t>
            </a:r>
          </a:p>
          <a:p>
            <a:r xmlns:a="http://schemas.openxmlformats.org/drawingml/2006/main">
              <a:rPr lang="es" altLang="en-US" dirty="0"/>
              <a:t>El conjunto de trabajo mínimo es el número mínimo de páginas que se garantiza que el proceso tendrá en la memoria.</a:t>
            </a:r>
            <a:endParaRPr xmlns:a="http://schemas.openxmlformats.org/drawingml/2006/main" lang="en-US" altLang="en-US" sz="800" dirty="0"/>
          </a:p>
          <a:p>
            <a:r xmlns:a="http://schemas.openxmlformats.org/drawingml/2006/main">
              <a:rPr lang="es" altLang="en-US" dirty="0"/>
              <a:t>A un proceso se le pueden asignar tantas páginas hasta su máximo de conjunto de trabajo.</a:t>
            </a:r>
            <a:endParaRPr xmlns:a="http://schemas.openxmlformats.org/drawingml/2006/main" lang="en-US" altLang="en-US" sz="800" dirty="0"/>
          </a:p>
          <a:p>
            <a:r xmlns:a="http://schemas.openxmlformats.org/drawingml/2006/main">
              <a:rPr lang="es" altLang="en-US" dirty="0"/>
              <a:t>Cuando la cantidad de memoria libre en el sistema cae por debajo de un umbral </a:t>
            </a:r>
            <a:r xmlns:a="http://schemas.openxmlformats.org/drawingml/2006/main">
              <a:rPr lang="es" altLang="en-US" b="1" dirty="0">
                <a:solidFill>
                  <a:srgbClr val="006699"/>
                </a:solidFill>
                <a:latin typeface="+mj-lt"/>
              </a:rPr>
              <a:t>, se realiza un recorte automático del conjunto de trabajo </a:t>
            </a:r>
            <a:r xmlns:a="http://schemas.openxmlformats.org/drawingml/2006/main">
              <a:rPr lang="es" altLang="en-US" dirty="0"/>
              <a:t>para restaurar la cantidad de memoria libre.</a:t>
            </a:r>
            <a:endParaRPr xmlns:a="http://schemas.openxmlformats.org/drawingml/2006/main" lang="en-US" altLang="en-US" sz="800" dirty="0"/>
          </a:p>
          <a:p>
            <a:r xmlns:a="http://schemas.openxmlformats.org/drawingml/2006/main">
              <a:rPr lang="es" altLang="en-US" dirty="0"/>
              <a:t>El recorte del conjunto de trabajo elimina páginas de los procesos que tienen páginas que exceden su conjunto de trabajo mínimo</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01AC173-6623-4D14-9B01-97F8273AE6B3}"/>
              </a:ext>
            </a:extLst>
          </p:cNvPr>
          <p:cNvSpPr>
            <a:spLocks noGrp="1" noChangeArrowheads="1"/>
          </p:cNvSpPr>
          <p:nvPr>
            <p:ph type="title"/>
          </p:nvPr>
        </p:nvSpPr>
        <p:spPr>
          <a:xfrm>
            <a:off x="457200" y="243344"/>
            <a:ext cx="8229600" cy="576262"/>
          </a:xfrm>
        </p:spPr>
        <p:txBody>
          <a:bodyPr/>
          <a:lstStyle/>
          <a:p>
            <a:pPr xmlns:a="http://schemas.openxmlformats.org/drawingml/2006/main" eaLnBrk="1" hangingPunct="1"/>
            <a:r xmlns:a="http://schemas.openxmlformats.org/drawingml/2006/main">
              <a:rPr lang="es" altLang="en-US" dirty="0"/>
              <a:t>Solaris</a:t>
            </a:r>
          </a:p>
        </p:txBody>
      </p:sp>
      <p:sp>
        <p:nvSpPr>
          <p:cNvPr id="81923" name="Rectangle 3">
            <a:extLst>
              <a:ext uri="{FF2B5EF4-FFF2-40B4-BE49-F238E27FC236}">
                <a16:creationId xmlns:a16="http://schemas.microsoft.com/office/drawing/2014/main" id="{476DC346-6E9C-4988-BE9D-C95801A48CAE}"/>
              </a:ext>
            </a:extLst>
          </p:cNvPr>
          <p:cNvSpPr>
            <a:spLocks noGrp="1" noChangeArrowheads="1"/>
          </p:cNvSpPr>
          <p:nvPr>
            <p:ph type="body" idx="1"/>
          </p:nvPr>
        </p:nvSpPr>
        <p:spPr>
          <a:xfrm>
            <a:off x="869949" y="1226231"/>
            <a:ext cx="7704883" cy="5386387"/>
          </a:xfrm>
        </p:spPr>
        <p:txBody>
          <a:bodyPr/>
          <a:lstStyle/>
          <a:p>
            <a:r xmlns:a="http://schemas.openxmlformats.org/drawingml/2006/main">
              <a:rPr lang="es" altLang="en-US" dirty="0"/>
              <a:t>Mantiene una lista de páginas libres para asignar procesos defectuosos.</a:t>
            </a:r>
            <a:endParaRPr xmlns:a="http://schemas.openxmlformats.org/drawingml/2006/main" lang="en-US" altLang="en-US" sz="800" dirty="0"/>
          </a:p>
          <a:p>
            <a:r xmlns:a="http://schemas.openxmlformats.org/drawingml/2006/main">
              <a:rPr lang="es" altLang="en-US" b="1" dirty="0" err="1">
                <a:latin typeface="Courier New" panose="02070309020205020404" pitchFamily="49" charset="0"/>
                <a:cs typeface="Courier New" panose="02070309020205020404" pitchFamily="49" charset="0"/>
              </a:rPr>
              <a:t>Lotsfree </a:t>
            </a:r>
            <a:r xmlns:a="http://schemas.openxmlformats.org/drawingml/2006/main">
              <a:rPr lang="es" altLang="en-US" dirty="0"/>
              <a:t>: parámetro de umbral (cantidad de memoria libre) para comenzar a paginar</a:t>
            </a:r>
            <a:endParaRPr xmlns:a="http://schemas.openxmlformats.org/drawingml/2006/main" lang="en-US" altLang="en-US" sz="800" dirty="0"/>
          </a:p>
          <a:p>
            <a:r xmlns:a="http://schemas.openxmlformats.org/drawingml/2006/main">
              <a:rPr lang="es" altLang="en-US" b="1" dirty="0" err="1">
                <a:latin typeface="Courier New" panose="02070309020205020404" pitchFamily="49" charset="0"/>
                <a:cs typeface="Courier New" panose="02070309020205020404" pitchFamily="49" charset="0"/>
              </a:rPr>
              <a:t>Desfree </a:t>
            </a:r>
            <a:r xmlns:a="http://schemas.openxmlformats.org/drawingml/2006/main">
              <a:rPr lang="es" altLang="en-US" dirty="0"/>
              <a:t>– parámetro de umbral para aumentar la paginación</a:t>
            </a:r>
            <a:endParaRPr xmlns:a="http://schemas.openxmlformats.org/drawingml/2006/main" lang="en-US" altLang="en-US" sz="800" dirty="0"/>
          </a:p>
          <a:p>
            <a:r xmlns:a="http://schemas.openxmlformats.org/drawingml/2006/main">
              <a:rPr lang="es" altLang="en-US" b="1" dirty="0" err="1">
                <a:latin typeface="Courier New" panose="02070309020205020404" pitchFamily="49" charset="0"/>
                <a:cs typeface="Courier New" panose="02070309020205020404" pitchFamily="49" charset="0"/>
              </a:rPr>
              <a:t>Minfree </a:t>
            </a:r>
            <a:r xmlns:a="http://schemas.openxmlformats.org/drawingml/2006/main">
              <a:rPr lang="es" altLang="en-US" dirty="0"/>
              <a:t>: parámetro de umbral para el intercambio</a:t>
            </a:r>
            <a:endParaRPr xmlns:a="http://schemas.openxmlformats.org/drawingml/2006/main" lang="en-US" altLang="en-US" sz="800" dirty="0"/>
          </a:p>
          <a:p>
            <a:r xmlns:a="http://schemas.openxmlformats.org/drawingml/2006/main">
              <a:rPr lang="es" altLang="en-US" dirty="0"/>
              <a:t>La paginación se realiza mediante </a:t>
            </a:r>
            <a:r xmlns:a="http://schemas.openxmlformats.org/drawingml/2006/main">
              <a:rPr lang="es" altLang="en-US" dirty="0"/>
              <a:t>el proceso </a:t>
            </a:r>
            <a:endParaRPr xmlns:a="http://schemas.openxmlformats.org/drawingml/2006/main" lang="en-US" altLang="en-US" sz="800" dirty="0"/>
            <a:r xmlns:a="http://schemas.openxmlformats.org/drawingml/2006/main">
              <a:rPr lang="es" altLang="en-US" b="1" dirty="0" err="1">
                <a:latin typeface="Courier New" panose="02070309020205020404" pitchFamily="49" charset="0"/>
                <a:cs typeface="Courier New" panose="02070309020205020404" pitchFamily="49" charset="0"/>
              </a:rPr>
              <a:t>de paginación .</a:t>
            </a:r>
          </a:p>
          <a:p>
            <a:r xmlns:a="http://schemas.openxmlformats.org/drawingml/2006/main">
              <a:rPr lang="es" altLang="en-US" b="1" dirty="0" err="1">
                <a:latin typeface="Courier New" panose="02070309020205020404" pitchFamily="49" charset="0"/>
                <a:cs typeface="Courier New" panose="02070309020205020404" pitchFamily="49" charset="0"/>
              </a:rPr>
              <a:t>Pageout </a:t>
            </a:r>
            <a:r xmlns:a="http://schemas.openxmlformats.org/drawingml/2006/main">
              <a:rPr lang="es" altLang="en-US" dirty="0"/>
              <a:t>escanea páginas usando un algoritmo de reloj modificado</a:t>
            </a:r>
            <a:endParaRPr xmlns:a="http://schemas.openxmlformats.org/drawingml/2006/main" lang="en-US" altLang="en-US" sz="800" dirty="0"/>
          </a:p>
          <a:p>
            <a:r xmlns:a="http://schemas.openxmlformats.org/drawingml/2006/main">
              <a:rPr lang="es" altLang="en-US" b="1" dirty="0" err="1">
                <a:latin typeface="Courier New" panose="02070309020205020404" pitchFamily="49" charset="0"/>
                <a:cs typeface="Courier New" panose="02070309020205020404" pitchFamily="49" charset="0"/>
              </a:rPr>
              <a:t>Scanrate </a:t>
            </a:r>
            <a:r xmlns:a="http://schemas.openxmlformats.org/drawingml/2006/main">
              <a:rPr lang="es" altLang="en-US" dirty="0"/>
              <a:t>es la velocidad a la que se escanean las páginas. Esto va desde </a:t>
            </a:r>
            <a:r xmlns:a="http://schemas.openxmlformats.org/drawingml/2006/main">
              <a:rPr lang="es" altLang="en-US" b="1" dirty="0" err="1">
                <a:latin typeface="Courier New" panose="02070309020205020404" pitchFamily="49" charset="0"/>
                <a:cs typeface="Courier New" panose="02070309020205020404" pitchFamily="49" charset="0"/>
              </a:rPr>
              <a:t>escaneo lento </a:t>
            </a:r>
            <a:r xmlns:a="http://schemas.openxmlformats.org/drawingml/2006/main">
              <a:rPr lang="es" altLang="en-US" dirty="0"/>
              <a:t>hasta </a:t>
            </a:r>
            <a:r xmlns:a="http://schemas.openxmlformats.org/drawingml/2006/main">
              <a:rPr lang="es" altLang="en-US" b="1" dirty="0" err="1">
                <a:latin typeface="Courier New" panose="02070309020205020404" pitchFamily="49" charset="0"/>
                <a:cs typeface="Courier New" panose="02070309020205020404" pitchFamily="49" charset="0"/>
              </a:rPr>
              <a:t>escaneo rápido.</a:t>
            </a:r>
            <a:endParaRPr xmlns:a="http://schemas.openxmlformats.org/drawingml/2006/main" lang="en-US" altLang="en-US" b="1" dirty="0">
              <a:latin typeface="Courier New" panose="02070309020205020404" pitchFamily="49" charset="0"/>
              <a:cs typeface="Courier New" panose="02070309020205020404" pitchFamily="49" charset="0"/>
            </a:endParaRPr>
          </a:p>
          <a:p>
            <a:r xmlns:a="http://schemas.openxmlformats.org/drawingml/2006/main">
              <a:rPr lang="es" altLang="en-US" b="1" dirty="0" err="1">
                <a:latin typeface="Courier New" panose="02070309020205020404" pitchFamily="49" charset="0"/>
                <a:cs typeface="Courier New" panose="02070309020205020404" pitchFamily="49" charset="0"/>
              </a:rPr>
              <a:t>La salida de página </a:t>
            </a:r>
            <a:r xmlns:a="http://schemas.openxmlformats.org/drawingml/2006/main">
              <a:rPr lang="es" altLang="en-US" dirty="0"/>
              <a:t>se llama con más frecuencia dependiendo de la cantidad de memoria libre disponible</a:t>
            </a:r>
          </a:p>
          <a:p>
            <a:r xmlns:a="http://schemas.openxmlformats.org/drawingml/2006/main">
              <a:rPr lang="es" altLang="en-US" b="1" i="1" dirty="0">
                <a:solidFill>
                  <a:srgbClr val="006699"/>
                </a:solidFill>
                <a:latin typeface="+mj-lt"/>
              </a:rPr>
              <a:t>La paginación prioritaria </a:t>
            </a:r>
            <a:r xmlns:a="http://schemas.openxmlformats.org/drawingml/2006/main">
              <a:rPr lang="es" altLang="en-US" dirty="0"/>
              <a:t>da prioridad a las páginas de códigos de proceso</a:t>
            </a:r>
          </a:p>
          <a:p>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0F0B8DB-E097-4BE3-81BB-00866E68FD0A}"/>
              </a:ext>
            </a:extLst>
          </p:cNvPr>
          <p:cNvSpPr>
            <a:spLocks noGrp="1" noChangeArrowheads="1"/>
          </p:cNvSpPr>
          <p:nvPr>
            <p:ph type="title"/>
          </p:nvPr>
        </p:nvSpPr>
        <p:spPr>
          <a:xfrm>
            <a:off x="942975" y="232199"/>
            <a:ext cx="7743825" cy="576262"/>
          </a:xfrm>
        </p:spPr>
        <p:txBody>
          <a:bodyPr/>
          <a:lstStyle/>
          <a:p>
            <a:pPr xmlns:a="http://schemas.openxmlformats.org/drawingml/2006/main" eaLnBrk="1" hangingPunct="1"/>
            <a:r xmlns:a="http://schemas.openxmlformats.org/drawingml/2006/main">
              <a:rPr lang="es" altLang="en-US" dirty="0"/>
              <a:t>Espacio de direcciones virtuales</a:t>
            </a:r>
          </a:p>
        </p:txBody>
      </p:sp>
      <p:pic>
        <p:nvPicPr>
          <p:cNvPr id="11267" name="Picture 5">
            <a:extLst>
              <a:ext uri="{FF2B5EF4-FFF2-40B4-BE49-F238E27FC236}">
                <a16:creationId xmlns:a16="http://schemas.microsoft.com/office/drawing/2014/main" id="{E67654BE-83C9-4844-8B55-CE9FFDB0F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600" y="1274763"/>
            <a:ext cx="20637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3">
            <a:extLst>
              <a:ext uri="{FF2B5EF4-FFF2-40B4-BE49-F238E27FC236}">
                <a16:creationId xmlns:a16="http://schemas.microsoft.com/office/drawing/2014/main" id="{2B1431A7-1D96-4E21-A5C9-CBD53450BE42}"/>
              </a:ext>
            </a:extLst>
          </p:cNvPr>
          <p:cNvSpPr txBox="1">
            <a:spLocks noChangeArrowheads="1"/>
          </p:cNvSpPr>
          <p:nvPr/>
        </p:nvSpPr>
        <p:spPr bwMode="auto">
          <a:xfrm>
            <a:off x="811213" y="1119188"/>
            <a:ext cx="4404599"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anose="020B0604030504040204" pitchFamily="34" charset="0"/>
                <a:ea typeface="MS PGothic" panose="020B0600070205080204" pitchFamily="34" charset="-128"/>
              </a:defRPr>
            </a:lvl1pPr>
            <a:lvl2pPr marL="1060450" indent="-407988">
              <a:defRPr>
                <a:solidFill>
                  <a:schemeClr val="tx1"/>
                </a:solidFill>
                <a:latin typeface="Verdana" panose="020B0604030504040204" pitchFamily="34" charset="0"/>
                <a:ea typeface="MS PGothic" panose="020B0600070205080204" pitchFamily="34" charset="-128"/>
              </a:defRPr>
            </a:lvl2pPr>
            <a:lvl3pPr marL="1550988" indent="-325438">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xmlns:a="http://schemas.openxmlformats.org/drawingml/2006/main">
              <a:spcBef>
                <a:spcPct val="35000"/>
              </a:spcBef>
              <a:buClr>
                <a:srgbClr val="993300"/>
              </a:buClr>
              <a:buSzPct val="110000"/>
              <a:buFont typeface="Wingdings" panose="05000000000000000000" pitchFamily="2" charset="2"/>
              <a:buChar char="§"/>
            </a:pPr>
            <a:r xmlns:a="http://schemas.openxmlformats.org/drawingml/2006/main">
              <a:rPr kumimoji="1" lang="es" altLang="en-US" sz="1600" dirty="0">
                <a:latin typeface="Helvetica" panose="020B0604020202020204" pitchFamily="34" charset="0"/>
              </a:rPr>
              <a:t>Por lo general, diseñe un espacio de direcciones lógicas para que la pila comience en la dirección lógica máxima y crezca "hacia abajo" mientras que el montón crece "hacia arriba".</a:t>
            </a:r>
          </a:p>
          <a:p>
            <a:pPr xmlns:a="http://schemas.openxmlformats.org/drawingml/2006/main" lvl="1">
              <a:spcBef>
                <a:spcPct val="35000"/>
              </a:spcBef>
              <a:buClr>
                <a:srgbClr val="CC6600"/>
              </a:buClr>
              <a:buSzPct val="110000"/>
              <a:buFont typeface="Arial" panose="020B0604020202020204" pitchFamily="34" charset="0"/>
              <a:buChar char="•"/>
            </a:pPr>
            <a:r xmlns:a="http://schemas.openxmlformats.org/drawingml/2006/main">
              <a:rPr kumimoji="1" lang="es" altLang="en-US" sz="1600" dirty="0">
                <a:latin typeface="Helvetica" panose="020B0604020202020204" pitchFamily="34" charset="0"/>
              </a:rPr>
              <a:t>Maximiza el uso del espacio de direcciones</a:t>
            </a:r>
          </a:p>
          <a:p>
            <a:pPr xmlns:a="http://schemas.openxmlformats.org/drawingml/2006/main" lvl="1">
              <a:spcBef>
                <a:spcPct val="35000"/>
              </a:spcBef>
              <a:buClr>
                <a:srgbClr val="CC6600"/>
              </a:buClr>
              <a:buSzPct val="110000"/>
              <a:buFont typeface="Arial" panose="020B0604020202020204" pitchFamily="34" charset="0"/>
              <a:buChar char="•"/>
            </a:pPr>
            <a:r xmlns:a="http://schemas.openxmlformats.org/drawingml/2006/main">
              <a:rPr kumimoji="1" lang="es" altLang="en-US" sz="1600" dirty="0">
                <a:latin typeface="Helvetica" panose="020B0604020202020204" pitchFamily="34" charset="0"/>
              </a:rPr>
              <a:t>El espacio de direcciones no utilizado entre los dos es un agujero.</a:t>
            </a:r>
          </a:p>
          <a:p>
            <a:pPr xmlns:a="http://schemas.openxmlformats.org/drawingml/2006/main" lvl="2">
              <a:spcBef>
                <a:spcPct val="35000"/>
              </a:spcBef>
              <a:buClr>
                <a:srgbClr val="009900"/>
              </a:buClr>
              <a:buSzPct val="75000"/>
              <a:buFont typeface="Webdings" panose="05030102010509060703" pitchFamily="18" charset="2"/>
              <a:buChar char="4"/>
            </a:pPr>
            <a:r xmlns:a="http://schemas.openxmlformats.org/drawingml/2006/main">
              <a:rPr kumimoji="1" lang="es" altLang="en-US" sz="1600" dirty="0">
                <a:latin typeface="Helvetica" panose="020B0604020202020204" pitchFamily="34" charset="0"/>
              </a:rPr>
              <a:t>No se necesita memoria física hasta que el montón o la pila crezcan hasta una página nueva determinada</a:t>
            </a:r>
          </a:p>
          <a:p>
            <a:pPr xmlns:a="http://schemas.openxmlformats.org/drawingml/2006/main">
              <a:spcBef>
                <a:spcPct val="35000"/>
              </a:spcBef>
              <a:buClr>
                <a:srgbClr val="993300"/>
              </a:buClr>
              <a:buSzPct val="110000"/>
              <a:buFont typeface="Wingdings" panose="05000000000000000000" pitchFamily="2" charset="2"/>
              <a:buChar char="§"/>
            </a:pPr>
            <a:r xmlns:a="http://schemas.openxmlformats.org/drawingml/2006/main">
              <a:rPr kumimoji="1" lang="es" altLang="en-US" sz="1600" b="1" dirty="0">
                <a:solidFill>
                  <a:srgbClr val="006699"/>
                </a:solidFill>
                <a:latin typeface="+mj-lt"/>
              </a:rPr>
              <a:t>Habilita </a:t>
            </a:r>
            <a:r xmlns:a="http://schemas.openxmlformats.org/drawingml/2006/main">
              <a:rPr kumimoji="1" lang="es" altLang="en-US" sz="1600" dirty="0">
                <a:latin typeface="Helvetica" panose="020B0604020202020204" pitchFamily="34" charset="0"/>
              </a:rPr>
              <a:t>escasa</a:t>
            </a:r>
            <a:r xmlns:a="http://schemas.openxmlformats.org/drawingml/2006/main">
              <a:rPr kumimoji="1" lang="es" altLang="en-US" sz="1600" b="1" dirty="0">
                <a:solidFill>
                  <a:srgbClr val="3366FF"/>
                </a:solidFill>
                <a:latin typeface="Helvetica" panose="020B0604020202020204" pitchFamily="34" charset="0"/>
              </a:rPr>
              <a:t> </a:t>
            </a:r>
            <a:r xmlns:a="http://schemas.openxmlformats.org/drawingml/2006/main">
              <a:rPr kumimoji="1" lang="es" altLang="en-US" sz="1600" dirty="0">
                <a:latin typeface="Helvetica" panose="020B0604020202020204" pitchFamily="34" charset="0"/>
              </a:rPr>
              <a:t>espacios de direcciones con huecos para el crecimiento, bibliotecas vinculadas dinámicamente, etc.</a:t>
            </a:r>
          </a:p>
          <a:p>
            <a:pPr xmlns:a="http://schemas.openxmlformats.org/drawingml/2006/main">
              <a:spcBef>
                <a:spcPct val="35000"/>
              </a:spcBef>
              <a:buClr>
                <a:srgbClr val="993300"/>
              </a:buClr>
              <a:buSzPct val="110000"/>
              <a:buFont typeface="Wingdings" panose="05000000000000000000" pitchFamily="2" charset="2"/>
              <a:buChar char="§"/>
            </a:pPr>
            <a:r xmlns:a="http://schemas.openxmlformats.org/drawingml/2006/main">
              <a:rPr kumimoji="1" lang="es" altLang="en-US" sz="1600" dirty="0">
                <a:latin typeface="Helvetica" panose="020B0604020202020204" pitchFamily="34" charset="0"/>
              </a:rPr>
              <a:t>Bibliotecas del sistema compartidas mediante mapeo en el espacio de direcciones virtuales</a:t>
            </a:r>
          </a:p>
          <a:p>
            <a:pPr xmlns:a="http://schemas.openxmlformats.org/drawingml/2006/main">
              <a:spcBef>
                <a:spcPct val="35000"/>
              </a:spcBef>
              <a:buClr>
                <a:srgbClr val="993300"/>
              </a:buClr>
              <a:buSzPct val="110000"/>
              <a:buFont typeface="Wingdings" panose="05000000000000000000" pitchFamily="2" charset="2"/>
              <a:buChar char="§"/>
            </a:pPr>
            <a:r xmlns:a="http://schemas.openxmlformats.org/drawingml/2006/main">
              <a:rPr kumimoji="1" lang="es" altLang="en-US" sz="1600" dirty="0">
                <a:latin typeface="Helvetica" panose="020B0604020202020204" pitchFamily="34" charset="0"/>
              </a:rPr>
              <a:t>Memoria compartida mediante la asignación de páginas de lectura y escritura en el espacio de direcciones virtuales</a:t>
            </a:r>
          </a:p>
          <a:p>
            <a:pPr xmlns:a="http://schemas.openxmlformats.org/drawingml/2006/main">
              <a:spcBef>
                <a:spcPct val="35000"/>
              </a:spcBef>
              <a:buClr>
                <a:srgbClr val="993300"/>
              </a:buClr>
              <a:buSzPct val="110000"/>
              <a:buFont typeface="Wingdings" panose="05000000000000000000" pitchFamily="2" charset="2"/>
              <a:buChar char="§"/>
            </a:pPr>
            <a:r xmlns:a="http://schemas.openxmlformats.org/drawingml/2006/main">
              <a:rPr kumimoji="1" lang="es" altLang="en-US" sz="1600" dirty="0">
                <a:latin typeface="Helvetica" panose="020B0604020202020204" pitchFamily="34" charset="0"/>
              </a:rPr>
              <a:t>Las páginas se pueden compartir durante </a:t>
            </a:r>
            <a:r xmlns:a="http://schemas.openxmlformats.org/drawingml/2006/main">
              <a:rPr kumimoji="1" lang="es" altLang="en-US" sz="1600" dirty="0">
                <a:latin typeface="Courier New" panose="02070309020205020404" pitchFamily="49" charset="0"/>
                <a:cs typeface="Courier New" panose="02070309020205020404" pitchFamily="49" charset="0"/>
              </a:rPr>
              <a:t>fork() </a:t>
            </a:r>
            <a:r xmlns:a="http://schemas.openxmlformats.org/drawingml/2006/main">
              <a:rPr kumimoji="1" lang="es" altLang="en-US" sz="1600" dirty="0">
                <a:latin typeface="Helvetica" panose="020B0604020202020204" pitchFamily="34" charset="0"/>
                <a:cs typeface="Courier New" panose="02070309020205020404" pitchFamily="49" charset="0"/>
              </a:rPr>
              <a:t>, acelerando la creación del proceso</a:t>
            </a:r>
          </a:p>
          <a:p>
            <a:pPr xmlns:a="http://schemas.openxmlformats.org/drawingml/2006/main" lvl="1">
              <a:spcBef>
                <a:spcPct val="35000"/>
              </a:spcBef>
              <a:buClr>
                <a:srgbClr val="CC6600"/>
              </a:buClr>
              <a:buSzPct val="80000"/>
              <a:buFont typeface="Monotype Sorts" pitchFamily="-84" charset="2"/>
              <a:buNone/>
            </a:pPr>
            <a:r xmlns:a="http://schemas.openxmlformats.org/drawingml/2006/main">
              <a:rPr kumimoji="1" lang="es" altLang="en-US" sz="1600" dirty="0">
                <a:latin typeface="Helvetica" panose="020B0604020202020204" pitchFamily="34" charset="0"/>
              </a:rPr>
              <a:t> </a:t>
            </a:r>
          </a:p>
          <a:p>
            <a:pPr lvl="1">
              <a:spcBef>
                <a:spcPct val="35000"/>
              </a:spcBef>
              <a:buClr>
                <a:srgbClr val="CC6600"/>
              </a:buClr>
              <a:buSzPct val="80000"/>
              <a:buFont typeface="Monotype Sorts" pitchFamily="-84" charset="2"/>
              <a:buNone/>
            </a:pPr>
            <a:endParaRPr kumimoji="1" lang="en-US" altLang="en-US" dirty="0">
              <a:latin typeface="Helvetica"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6B79336-F77F-4785-AFE7-92739DFC253E}"/>
              </a:ext>
            </a:extLst>
          </p:cNvPr>
          <p:cNvSpPr>
            <a:spLocks noGrp="1" noChangeArrowheads="1"/>
          </p:cNvSpPr>
          <p:nvPr>
            <p:ph type="title"/>
          </p:nvPr>
        </p:nvSpPr>
        <p:spPr>
          <a:xfrm>
            <a:off x="457200" y="235568"/>
            <a:ext cx="8229600" cy="576262"/>
          </a:xfrm>
        </p:spPr>
        <p:txBody>
          <a:bodyPr/>
          <a:lstStyle/>
          <a:p>
            <a:pPr xmlns:a="http://schemas.openxmlformats.org/drawingml/2006/main" eaLnBrk="1" hangingPunct="1"/>
            <a:r xmlns:a="http://schemas.openxmlformats.org/drawingml/2006/main">
              <a:rPr lang="es" altLang="en-US" dirty="0"/>
              <a:t>Escáner Solaris de 2 páginas</a:t>
            </a:r>
          </a:p>
        </p:txBody>
      </p:sp>
      <p:pic>
        <p:nvPicPr>
          <p:cNvPr id="82947" name="Picture 1" descr="9_29.pdf">
            <a:extLst>
              <a:ext uri="{FF2B5EF4-FFF2-40B4-BE49-F238E27FC236}">
                <a16:creationId xmlns:a16="http://schemas.microsoft.com/office/drawing/2014/main" id="{49CF2EFB-88B2-4276-AD30-C0B818F476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4200" y="1189038"/>
            <a:ext cx="545465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087A24C-814D-4E6C-B047-D9A2C00F07E7}"/>
              </a:ext>
            </a:extLst>
          </p:cNvPr>
          <p:cNvSpPr>
            <a:spLocks noGrp="1" noChangeArrowheads="1"/>
          </p:cNvSpPr>
          <p:nvPr>
            <p:ph type="ctrTitle"/>
          </p:nvPr>
        </p:nvSpPr>
        <p:spPr/>
        <p:txBody>
          <a:bodyPr/>
          <a:lstStyle/>
          <a:p>
            <a:pPr xmlns:a="http://schemas.openxmlformats.org/drawingml/2006/main" eaLnBrk="1" hangingPunct="1"/>
            <a:r xmlns:a="http://schemas.openxmlformats.org/drawingml/2006/main">
              <a:rPr lang="es" altLang="en-US"/>
              <a:t>Fin del Capítulo 10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C179AE9-9C13-4F7A-BC57-436E09EE120F}"/>
              </a:ext>
            </a:extLst>
          </p:cNvPr>
          <p:cNvSpPr>
            <a:spLocks noGrp="1" noChangeArrowheads="1"/>
          </p:cNvSpPr>
          <p:nvPr>
            <p:ph type="title"/>
          </p:nvPr>
        </p:nvSpPr>
        <p:spPr>
          <a:xfrm>
            <a:off x="817563" y="248268"/>
            <a:ext cx="7869237" cy="576262"/>
          </a:xfrm>
        </p:spPr>
        <p:txBody>
          <a:bodyPr/>
          <a:lstStyle/>
          <a:p>
            <a:pPr xmlns:a="http://schemas.openxmlformats.org/drawingml/2006/main" eaLnBrk="1" hangingPunct="1"/>
            <a:r xmlns:a="http://schemas.openxmlformats.org/drawingml/2006/main">
              <a:rPr lang="es" altLang="en-US" dirty="0"/>
              <a:t>Rendimiento de la paginación de demanda</a:t>
            </a:r>
          </a:p>
        </p:txBody>
      </p:sp>
      <p:sp>
        <p:nvSpPr>
          <p:cNvPr id="84995" name="Rectangle 3">
            <a:extLst>
              <a:ext uri="{FF2B5EF4-FFF2-40B4-BE49-F238E27FC236}">
                <a16:creationId xmlns:a16="http://schemas.microsoft.com/office/drawing/2014/main" id="{F42AF366-69F3-4C35-B25C-F05C383DA7C0}"/>
              </a:ext>
            </a:extLst>
          </p:cNvPr>
          <p:cNvSpPr>
            <a:spLocks noGrp="1" noChangeArrowheads="1"/>
          </p:cNvSpPr>
          <p:nvPr>
            <p:ph type="body" idx="1"/>
          </p:nvPr>
        </p:nvSpPr>
        <p:spPr>
          <a:xfrm>
            <a:off x="882650" y="1081088"/>
            <a:ext cx="7791450" cy="4849812"/>
          </a:xfrm>
        </p:spPr>
        <p:txBody>
          <a:bodyPr/>
          <a:lstStyle/>
          <a:p>
            <a:pPr xmlns:a="http://schemas.openxmlformats.org/drawingml/2006/main">
              <a:tabLst>
                <a:tab pos="2163763" algn="l"/>
                <a:tab pos="2855913" algn="l"/>
              </a:tabLst>
            </a:pPr>
            <a:r xmlns:a="http://schemas.openxmlformats.org/drawingml/2006/main">
              <a:rPr lang="es" altLang="en-US"/>
              <a:t>Etapas en la paginación por demanda (peor caso)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Trampa al sistema operativo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Guarde los registros de usuario y el estado del proceso.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Determinar que la interrupción fue una falla de página</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Verifique que la referencia de la página sea legal y determine la ubicación de la página en el disco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Emita una lectura desde el disco a un marco libre:</a:t>
            </a:r>
          </a:p>
          <a:p>
            <a:pPr xmlns:a="http://schemas.openxmlformats.org/drawingml/2006/main" marL="798513" lvl="1" indent="-341313">
              <a:buFont typeface="Arial" panose="020B0604020202020204" pitchFamily="34" charset="0"/>
              <a:buAutoNum type="arabicPeriod"/>
              <a:tabLst>
                <a:tab pos="2163763" algn="l"/>
                <a:tab pos="2855913" algn="l"/>
              </a:tabLst>
            </a:pPr>
            <a:r xmlns:a="http://schemas.openxmlformats.org/drawingml/2006/main">
              <a:rPr lang="es" altLang="en-US" sz="1400"/>
              <a:t>Espere en una cola para este dispositivo hasta que se atienda la solicitud de lectura.</a:t>
            </a:r>
          </a:p>
          <a:p>
            <a:pPr xmlns:a="http://schemas.openxmlformats.org/drawingml/2006/main" marL="798513" lvl="1" indent="-341313">
              <a:buFont typeface="Arial" panose="020B0604020202020204" pitchFamily="34" charset="0"/>
              <a:buAutoNum type="arabicPeriod"/>
              <a:tabLst>
                <a:tab pos="2163763" algn="l"/>
                <a:tab pos="2855913" algn="l"/>
              </a:tabLst>
            </a:pPr>
            <a:r xmlns:a="http://schemas.openxmlformats.org/drawingml/2006/main">
              <a:rPr lang="es" altLang="en-US" sz="1400"/>
              <a:t>Espere la búsqueda del dispositivo y/o el tiempo de latencia</a:t>
            </a:r>
          </a:p>
          <a:p>
            <a:pPr xmlns:a="http://schemas.openxmlformats.org/drawingml/2006/main" marL="798513" lvl="1" indent="-341313">
              <a:buFont typeface="Arial" panose="020B0604020202020204" pitchFamily="34" charset="0"/>
              <a:buAutoNum type="arabicPeriod"/>
              <a:tabLst>
                <a:tab pos="2163763" algn="l"/>
                <a:tab pos="2855913" algn="l"/>
              </a:tabLst>
            </a:pPr>
            <a:r xmlns:a="http://schemas.openxmlformats.org/drawingml/2006/main">
              <a:rPr lang="es" altLang="en-US" sz="1400"/>
              <a:t>Comience la transferencia de la página a un marco libre.</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Mientras espera, asigne la CPU a otro usuario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Recibir una interrupción del subsistema de E/S del disco (E/S completada)</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Guarde los registros y el estado del proceso para el otro usuario.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Determinar que la interrupción fue del disco.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Corrija la tabla de páginas y otras tablas para mostrar que la página ahora está en la memoria.</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Espere a que la CPU se asigne nuevamente a este proceso</a:t>
            </a:r>
          </a:p>
          <a:p>
            <a:pPr xmlns:a="http://schemas.openxmlformats.org/drawingml/2006/main">
              <a:buFont typeface="Arial" panose="020B0604020202020204" pitchFamily="34" charset="0"/>
              <a:buAutoNum type="arabicPeriod"/>
              <a:tabLst>
                <a:tab pos="2163763" algn="l"/>
                <a:tab pos="2855913" algn="l"/>
              </a:tabLst>
            </a:pPr>
            <a:r xmlns:a="http://schemas.openxmlformats.org/drawingml/2006/main">
              <a:rPr lang="es" altLang="en-US" sz="1400"/>
              <a:t>Restaure los registros de usuario, el estado del proceso y la nueva tabla de páginas y luego reanude la instrucción interrumpida.</a:t>
            </a:r>
          </a:p>
          <a:p>
            <a:pPr>
              <a:tabLst>
                <a:tab pos="2163763" algn="l"/>
                <a:tab pos="2855913" algn="l"/>
              </a:tabLst>
            </a:pPr>
            <a:endParaRPr lang="en-US" altLang="en-US">
              <a:sym typeface="Symbol" panose="05050102010706020507" pitchFamily="18" charset="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7010A0A-69BE-40FB-B610-371954DA787F}"/>
              </a:ext>
            </a:extLst>
          </p:cNvPr>
          <p:cNvSpPr>
            <a:spLocks noGrp="1" noChangeArrowheads="1"/>
          </p:cNvSpPr>
          <p:nvPr>
            <p:ph type="title"/>
          </p:nvPr>
        </p:nvSpPr>
        <p:spPr>
          <a:xfrm>
            <a:off x="872476" y="244899"/>
            <a:ext cx="7693025" cy="576262"/>
          </a:xfrm>
        </p:spPr>
        <p:txBody>
          <a:bodyPr/>
          <a:lstStyle/>
          <a:p>
            <a:pPr xmlns:a="http://schemas.openxmlformats.org/drawingml/2006/main" eaLnBrk="1" hangingPunct="1"/>
            <a:r xmlns:a="http://schemas.openxmlformats.org/drawingml/2006/main">
              <a:rPr lang="es" altLang="en-US" dirty="0"/>
              <a:t>Necesidad de reemplazo de página</a:t>
            </a:r>
          </a:p>
        </p:txBody>
      </p:sp>
      <p:pic>
        <p:nvPicPr>
          <p:cNvPr id="86019" name="Picture 4" descr="9">
            <a:extLst>
              <a:ext uri="{FF2B5EF4-FFF2-40B4-BE49-F238E27FC236}">
                <a16:creationId xmlns:a16="http://schemas.microsoft.com/office/drawing/2014/main" id="{50E85EF8-613B-4255-9442-9E2F2002B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192213"/>
            <a:ext cx="6192838"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5965791-E5BF-4778-8388-5E29F702D924}"/>
              </a:ext>
            </a:extLst>
          </p:cNvPr>
          <p:cNvSpPr>
            <a:spLocks noGrp="1" noChangeArrowheads="1"/>
          </p:cNvSpPr>
          <p:nvPr>
            <p:ph type="title"/>
          </p:nvPr>
        </p:nvSpPr>
        <p:spPr>
          <a:xfrm>
            <a:off x="708152" y="248268"/>
            <a:ext cx="7820025" cy="576262"/>
          </a:xfrm>
        </p:spPr>
        <p:txBody>
          <a:bodyPr/>
          <a:lstStyle/>
          <a:p>
            <a:pPr xmlns:a="http://schemas.openxmlformats.org/drawingml/2006/main" eaLnBrk="1" hangingPunct="1"/>
            <a:r xmlns:a="http://schemas.openxmlformats.org/drawingml/2006/main">
              <a:rPr lang="es" altLang="en-US" dirty="0"/>
              <a:t>Asignación de prioridad</a:t>
            </a:r>
          </a:p>
        </p:txBody>
      </p:sp>
      <p:sp>
        <p:nvSpPr>
          <p:cNvPr id="87043" name="Rectangle 3">
            <a:extLst>
              <a:ext uri="{FF2B5EF4-FFF2-40B4-BE49-F238E27FC236}">
                <a16:creationId xmlns:a16="http://schemas.microsoft.com/office/drawing/2014/main" id="{D5D0864F-AA9C-4768-9C9F-9BA80EBE4496}"/>
              </a:ext>
            </a:extLst>
          </p:cNvPr>
          <p:cNvSpPr>
            <a:spLocks noGrp="1" noChangeArrowheads="1"/>
          </p:cNvSpPr>
          <p:nvPr>
            <p:ph type="body" idx="1"/>
          </p:nvPr>
        </p:nvSpPr>
        <p:spPr>
          <a:xfrm>
            <a:off x="895739" y="1190625"/>
            <a:ext cx="7632438" cy="4394200"/>
          </a:xfrm>
        </p:spPr>
        <p:txBody>
          <a:bodyPr/>
          <a:lstStyle/>
          <a:p>
            <a:r xmlns:a="http://schemas.openxmlformats.org/drawingml/2006/main">
              <a:rPr lang="es" altLang="en-US" dirty="0"/>
              <a:t>Utilice un esquema de asignación proporcional utilizando prioridades en lugar de tamaño</a:t>
            </a: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Si el proceso </a:t>
            </a:r>
            <a:r xmlns:a="http://schemas.openxmlformats.org/drawingml/2006/main">
              <a:rPr lang="es" altLang="en-US" b="1" i="1" dirty="0"/>
              <a:t>P </a:t>
            </a:r>
            <a:r xmlns:a="http://schemas.openxmlformats.org/drawingml/2006/main">
              <a:rPr lang="es" altLang="en-US" b="1" i="1" baseline="-25000" dirty="0"/>
              <a:t>i </a:t>
            </a:r>
            <a:r xmlns:a="http://schemas.openxmlformats.org/drawingml/2006/main">
              <a:rPr lang="es" altLang="en-US" dirty="0"/>
              <a:t>genera un error de página,</a:t>
            </a:r>
          </a:p>
          <a:p>
            <a:pPr xmlns:a="http://schemas.openxmlformats.org/drawingml/2006/main" lvl="1"/>
            <a:r xmlns:a="http://schemas.openxmlformats.org/drawingml/2006/main">
              <a:rPr lang="es" altLang="en-US" dirty="0"/>
              <a:t>seleccione para reemplazo uno de sus marcos</a:t>
            </a:r>
          </a:p>
          <a:p>
            <a:pPr xmlns:a="http://schemas.openxmlformats.org/drawingml/2006/main" lvl="1"/>
            <a:r xmlns:a="http://schemas.openxmlformats.org/drawingml/2006/main">
              <a:rPr lang="es" altLang="en-US" dirty="0"/>
              <a:t>seleccionar para reemplazar una trama de un proceso con un número de prioridad más bajo</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E6D5CCF-6012-4665-B4AD-2A86FA584C7E}"/>
              </a:ext>
            </a:extLst>
          </p:cNvPr>
          <p:cNvSpPr>
            <a:spLocks noGrp="1" noChangeArrowheads="1"/>
          </p:cNvSpPr>
          <p:nvPr>
            <p:ph type="title"/>
          </p:nvPr>
        </p:nvSpPr>
        <p:spPr>
          <a:xfrm>
            <a:off x="786330" y="238161"/>
            <a:ext cx="7723187" cy="576262"/>
          </a:xfrm>
        </p:spPr>
        <p:txBody>
          <a:bodyPr/>
          <a:lstStyle/>
          <a:p>
            <a:pPr xmlns:a="http://schemas.openxmlformats.org/drawingml/2006/main" eaLnBrk="1" hangingPunct="1"/>
            <a:r xmlns:a="http://schemas.openxmlformats.org/drawingml/2006/main">
              <a:rPr lang="es" altLang="en-US" dirty="0"/>
              <a:t>Compresión de memoria</a:t>
            </a:r>
          </a:p>
        </p:txBody>
      </p:sp>
      <p:sp>
        <p:nvSpPr>
          <p:cNvPr id="88067" name="Rectangle 3">
            <a:extLst>
              <a:ext uri="{FF2B5EF4-FFF2-40B4-BE49-F238E27FC236}">
                <a16:creationId xmlns:a16="http://schemas.microsoft.com/office/drawing/2014/main" id="{34495708-68AE-437E-9CE4-E4F80AD0D6A8}"/>
              </a:ext>
            </a:extLst>
          </p:cNvPr>
          <p:cNvSpPr>
            <a:spLocks noGrp="1" noChangeArrowheads="1"/>
          </p:cNvSpPr>
          <p:nvPr>
            <p:ph type="body" idx="1"/>
          </p:nvPr>
        </p:nvSpPr>
        <p:spPr>
          <a:xfrm>
            <a:off x="867746" y="1093788"/>
            <a:ext cx="7641771" cy="6929437"/>
          </a:xfrm>
        </p:spPr>
        <p:txBody>
          <a:bodyPr/>
          <a:lstStyle/>
          <a:p>
            <a:r xmlns:a="http://schemas.openxmlformats.org/drawingml/2006/main">
              <a:rPr lang="es" altLang="en-US" sz="1600" b="1" dirty="0">
                <a:solidFill>
                  <a:srgbClr val="0070C0"/>
                </a:solidFill>
              </a:rPr>
              <a:t>Compresión de memoria </a:t>
            </a:r>
            <a:r xmlns:a="http://schemas.openxmlformats.org/drawingml/2006/main">
              <a:rPr lang="es" altLang="en-US" sz="1600" dirty="0"/>
              <a:t>: en lugar de paginar fotogramas modificados para intercambiar espacio, comprimimos varios fotogramas en uno solo, lo que permite al sistema reducir el uso de memoria sin recurrir al intercambio de páginas.</a:t>
            </a:r>
          </a:p>
          <a:p>
            <a:r xmlns:a="http://schemas.openxmlformats.org/drawingml/2006/main">
              <a:rPr lang="es" altLang="en-US" sz="1600" dirty="0"/>
              <a:t>Considere la siguiente lista de fotogramas libres que consta de 6 fotogramas</a:t>
            </a:r>
          </a:p>
          <a:p>
            <a:endParaRPr lang="en-US" altLang="en-US" sz="1600" dirty="0"/>
          </a:p>
          <a:p>
            <a:endParaRPr lang="en-US" altLang="en-US" sz="1600" dirty="0"/>
          </a:p>
          <a:p>
            <a:endParaRPr lang="en-US" altLang="en-US" sz="1600" dirty="0"/>
          </a:p>
          <a:p>
            <a:endParaRPr lang="en-US" altLang="en-US" sz="1600" dirty="0"/>
          </a:p>
          <a:p>
            <a:endParaRPr lang="en-US" altLang="en-US" sz="1600" dirty="0"/>
          </a:p>
          <a:p>
            <a:r xmlns:a="http://schemas.openxmlformats.org/drawingml/2006/main">
              <a:rPr lang="es" altLang="en-US" sz="1600" dirty="0"/>
              <a:t>Supongamos que esta cantidad de marcos libres cae por debajo de un cierto umbral que activa el reemplazo de la página. El algoritmo de reemplazo (digamos, un algoritmo de aproximación LRU) selecciona cuatro fotogramas: 15, 3, 35 y 26 para colocarlos en la lista de fotogramas libres. Primero coloca estos fotogramas en una lista de fotogramas modificados. Normalmente, la lista de fotogramas modificados se escribiría a continuación en el espacio de intercambio, haciendo que los fotogramas estuvieran disponibles para la lista de fotogramas libres. Una estrategia alternativa es comprimir una cantidad de marcos{\ </a:t>
            </a:r>
            <a:r xmlns:a="http://schemas.openxmlformats.org/drawingml/2006/main">
              <a:rPr lang="es" altLang="en-US" sz="1600" dirty="0" err="1"/>
              <a:t>mdash </a:t>
            </a:r>
            <a:r xmlns:a="http://schemas.openxmlformats.org/drawingml/2006/main">
              <a:rPr lang="es" altLang="en-US" sz="1600" dirty="0"/>
              <a:t>}digamos, tres{\ </a:t>
            </a:r>
            <a:r xmlns:a="http://schemas.openxmlformats.org/drawingml/2006/main">
              <a:rPr lang="es" altLang="en-US" sz="1600" dirty="0" err="1"/>
              <a:t>mdash </a:t>
            </a:r>
            <a:r xmlns:a="http://schemas.openxmlformats.org/drawingml/2006/main">
              <a:rPr lang="es" altLang="en-US" sz="1600" dirty="0"/>
              <a:t>}y almacenar sus versiones comprimidas en un solo marco de página.</a:t>
            </a:r>
          </a:p>
          <a:p>
            <a:endParaRPr lang="en-US" altLang="en-US" sz="1600" dirty="0"/>
          </a:p>
        </p:txBody>
      </p:sp>
      <p:pic>
        <p:nvPicPr>
          <p:cNvPr id="88068" name="Picture 4" descr="B:\os-book\os10-dir\Slides-WORK-area\Figures-dir\ch10\JPG-dir\10_24.jpg">
            <a:extLst>
              <a:ext uri="{FF2B5EF4-FFF2-40B4-BE49-F238E27FC236}">
                <a16:creationId xmlns:a16="http://schemas.microsoft.com/office/drawing/2014/main" id="{E3ED9481-4A42-4C37-AEDB-80B499BBF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052" y="2363949"/>
            <a:ext cx="444976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BC5715A-B927-4EBF-A480-308710764393}"/>
              </a:ext>
            </a:extLst>
          </p:cNvPr>
          <p:cNvSpPr>
            <a:spLocks noGrp="1" noChangeArrowheads="1"/>
          </p:cNvSpPr>
          <p:nvPr>
            <p:ph type="title"/>
          </p:nvPr>
        </p:nvSpPr>
        <p:spPr>
          <a:xfrm>
            <a:off x="954282" y="238159"/>
            <a:ext cx="7723187" cy="576262"/>
          </a:xfrm>
        </p:spPr>
        <p:txBody>
          <a:bodyPr/>
          <a:lstStyle/>
          <a:p>
            <a:pPr xmlns:a="http://schemas.openxmlformats.org/drawingml/2006/main" eaLnBrk="1" hangingPunct="1"/>
            <a:r xmlns:a="http://schemas.openxmlformats.org/drawingml/2006/main">
              <a:rPr lang="es" altLang="en-US" dirty="0"/>
              <a:t>Compresión de memoria (cont.)</a:t>
            </a:r>
          </a:p>
        </p:txBody>
      </p:sp>
      <p:sp>
        <p:nvSpPr>
          <p:cNvPr id="89091" name="Rectangle 3">
            <a:extLst>
              <a:ext uri="{FF2B5EF4-FFF2-40B4-BE49-F238E27FC236}">
                <a16:creationId xmlns:a16="http://schemas.microsoft.com/office/drawing/2014/main" id="{FA8EC8F9-E77C-45B9-8E2B-6C2B67691AAB}"/>
              </a:ext>
            </a:extLst>
          </p:cNvPr>
          <p:cNvSpPr>
            <a:spLocks noGrp="1" noChangeArrowheads="1"/>
          </p:cNvSpPr>
          <p:nvPr>
            <p:ph type="body" idx="1"/>
          </p:nvPr>
        </p:nvSpPr>
        <p:spPr>
          <a:xfrm>
            <a:off x="895350" y="1093788"/>
            <a:ext cx="7677150" cy="4530725"/>
          </a:xfrm>
        </p:spPr>
        <p:txBody>
          <a:bodyPr/>
          <a:lstStyle/>
          <a:p>
            <a:r xmlns:a="http://schemas.openxmlformats.org/drawingml/2006/main">
              <a:rPr lang="es" altLang="en-US" dirty="0"/>
              <a:t>Una alternativa a la paginación es </a:t>
            </a:r>
            <a:r xmlns:a="http://schemas.openxmlformats.org/drawingml/2006/main">
              <a:rPr lang="es" altLang="en-US" b="1" dirty="0">
                <a:solidFill>
                  <a:srgbClr val="0070C0"/>
                </a:solidFill>
              </a:rPr>
              <a:t>la compresión de memoria </a:t>
            </a:r>
            <a:r xmlns:a="http://schemas.openxmlformats.org/drawingml/2006/main">
              <a:rPr lang="es" altLang="en-US" dirty="0"/>
              <a:t>.</a:t>
            </a:r>
          </a:p>
          <a:p>
            <a:r xmlns:a="http://schemas.openxmlformats.org/drawingml/2006/main">
              <a:rPr lang="es" altLang="en-US" dirty="0"/>
              <a:t>En lugar de paginar cuadros modificados para intercambiar espacio, comprimimos varios cuadros en uno solo, lo que permite al sistema reducir el uso de memoria sin recurrir al intercambio de páginas.</a:t>
            </a:r>
          </a:p>
        </p:txBody>
      </p:sp>
      <p:pic>
        <p:nvPicPr>
          <p:cNvPr id="89092" name="Picture 2" descr="B:\os-book\os10-dir\Slides-WORK-area\Figures-dir\ch10\JPG-dir\10_25.jpg">
            <a:extLst>
              <a:ext uri="{FF2B5EF4-FFF2-40B4-BE49-F238E27FC236}">
                <a16:creationId xmlns:a16="http://schemas.microsoft.com/office/drawing/2014/main" id="{C6DF927E-FBE8-46C4-A428-2179BD17E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3141663"/>
            <a:ext cx="515937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82E1AA8-C0F1-47D6-90C4-29E3C8F7FBEF}"/>
              </a:ext>
            </a:extLst>
          </p:cNvPr>
          <p:cNvSpPr>
            <a:spLocks noGrp="1" noChangeArrowheads="1"/>
          </p:cNvSpPr>
          <p:nvPr>
            <p:ph type="title"/>
          </p:nvPr>
        </p:nvSpPr>
        <p:spPr>
          <a:xfrm>
            <a:off x="1093656" y="235568"/>
            <a:ext cx="7561262" cy="576262"/>
          </a:xfrm>
        </p:spPr>
        <p:txBody>
          <a:bodyPr/>
          <a:lstStyle/>
          <a:p>
            <a:pPr xmlns:a="http://schemas.openxmlformats.org/drawingml/2006/main" eaLnBrk="1" hangingPunct="1"/>
            <a:r xmlns:a="http://schemas.openxmlformats.org/drawingml/2006/main">
              <a:rPr lang="es" altLang="en-US" dirty="0"/>
              <a:t>Biblioteca compartida usando memoria virtual</a:t>
            </a:r>
          </a:p>
        </p:txBody>
      </p:sp>
      <p:pic>
        <p:nvPicPr>
          <p:cNvPr id="12291" name="Picture 6">
            <a:extLst>
              <a:ext uri="{FF2B5EF4-FFF2-40B4-BE49-F238E27FC236}">
                <a16:creationId xmlns:a16="http://schemas.microsoft.com/office/drawing/2014/main" id="{C513F0E0-9020-4F02-8008-BA6516EC2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404938"/>
            <a:ext cx="607060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18091</TotalTime>
  <Words>5121</Words>
  <Application>Microsoft Office PowerPoint</Application>
  <PresentationFormat>On-screen Show (4:3)</PresentationFormat>
  <Paragraphs>675</Paragraphs>
  <Slides>86</Slides>
  <Notes>79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6" baseType="lpstr">
      <vt:lpstr>Arial</vt:lpstr>
      <vt:lpstr>Courier New</vt:lpstr>
      <vt:lpstr>Helvetica</vt:lpstr>
      <vt:lpstr>Monotype Sorts</vt:lpstr>
      <vt:lpstr>Times New Roman</vt:lpstr>
      <vt:lpstr>Verdana</vt:lpstr>
      <vt:lpstr>Webdings</vt:lpstr>
      <vt:lpstr>Wingdings</vt:lpstr>
      <vt:lpstr>os-8</vt:lpstr>
      <vt:lpstr>Equation</vt:lpstr>
      <vt:lpstr>Chapter 10:  Virtual Memory</vt:lpstr>
      <vt:lpstr>Chapter 10:  Virtual Memory</vt:lpstr>
      <vt:lpstr>Objectives</vt:lpstr>
      <vt:lpstr>Background</vt:lpstr>
      <vt:lpstr>Virtual memory </vt:lpstr>
      <vt:lpstr>Virtual memory  (Cont.)</vt:lpstr>
      <vt:lpstr>Virtual Memory That is Larger Than Physical Memory</vt:lpstr>
      <vt:lpstr>Virtual-address Space</vt:lpstr>
      <vt:lpstr>Shared Library Using Virtual Memory</vt:lpstr>
      <vt:lpstr>Demand Paging</vt:lpstr>
      <vt:lpstr>Demand Paging</vt:lpstr>
      <vt:lpstr>Basic Concepts</vt:lpstr>
      <vt:lpstr>Valid-Invalid Bit</vt:lpstr>
      <vt:lpstr>Page Table When Some Pages Are Not in Main Memory</vt:lpstr>
      <vt:lpstr>Steps in Handling Page Fault</vt:lpstr>
      <vt:lpstr>Steps in Handling a Page Fault (Cont.)</vt:lpstr>
      <vt:lpstr>Aspects of Demand Paging</vt:lpstr>
      <vt:lpstr>Instruction Restart</vt:lpstr>
      <vt:lpstr>Free-Frame List</vt:lpstr>
      <vt:lpstr> Stages in Demand Paging – Worse Case</vt:lpstr>
      <vt:lpstr>Stages in Demand Paging  (Cont.)</vt:lpstr>
      <vt:lpstr>Performance of Demand Paging</vt:lpstr>
      <vt:lpstr>Demand Paging Example</vt:lpstr>
      <vt:lpstr>Demand Paging Optimizations</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Illustrating Belady’s Anomaly</vt:lpstr>
      <vt:lpstr>Optimal Algorithm</vt:lpstr>
      <vt:lpstr>Least Recently Used (LRU) Algorithm</vt:lpstr>
      <vt:lpstr>LRU Algorithm (Cont.)</vt:lpstr>
      <vt:lpstr>LRU Algorithm (Cont.)</vt:lpstr>
      <vt:lpstr>LRU Approximation Algorithms</vt:lpstr>
      <vt:lpstr>LRU Approximation Algorithms (cont.)</vt:lpstr>
      <vt:lpstr> Second-chance Algorithm</vt:lpstr>
      <vt:lpstr>Enhanced Second-Chance Algorithm</vt:lpstr>
      <vt:lpstr>Counting Algorithms</vt:lpstr>
      <vt:lpstr>Page-Buffering Algorithms</vt:lpstr>
      <vt:lpstr>Applications and Page Replacement</vt:lpstr>
      <vt:lpstr>Allocation of Frames</vt:lpstr>
      <vt:lpstr>Fixed Allocation</vt:lpstr>
      <vt:lpstr>Global vs. Local Allocation</vt:lpstr>
      <vt:lpstr>Reclaiming Pages</vt:lpstr>
      <vt:lpstr>Reclaiming Pages Example </vt:lpstr>
      <vt:lpstr>Non-Uniform Memory Access</vt:lpstr>
      <vt:lpstr>Non-Uniform Memory Access (Cont.)</vt:lpstr>
      <vt:lpstr>Thrashing</vt:lpstr>
      <vt:lpstr>Thrashing (Cont.)</vt:lpstr>
      <vt:lpstr>Demand Paging and Thrashing </vt:lpstr>
      <vt:lpstr>Locality In A Memory-Reference Pattern</vt:lpstr>
      <vt:lpstr>Working-Set Model</vt:lpstr>
      <vt:lpstr>Working-Set Model (Cont.)</vt:lpstr>
      <vt:lpstr>Keeping Track of the Working Set</vt:lpstr>
      <vt:lpstr>Page-Fault Frequency</vt:lpstr>
      <vt:lpstr>Working Sets and Page Fault Rates</vt:lpstr>
      <vt:lpstr>Allocating Kernel Memory</vt:lpstr>
      <vt:lpstr>Buddy System</vt:lpstr>
      <vt:lpstr>Buddy System Allocator</vt:lpstr>
      <vt:lpstr>Slab Allocator</vt:lpstr>
      <vt:lpstr>Slab Allocation</vt:lpstr>
      <vt:lpstr>Slab Allocator in Linux</vt:lpstr>
      <vt:lpstr>Slab Allocator in Linux (Cont.)</vt:lpstr>
      <vt:lpstr>Other Considerations</vt:lpstr>
      <vt:lpstr>Prepaging</vt:lpstr>
      <vt:lpstr>Page Size</vt:lpstr>
      <vt:lpstr>TLB Reach </vt:lpstr>
      <vt:lpstr>Program Structure</vt:lpstr>
      <vt:lpstr>I/O interlock</vt:lpstr>
      <vt:lpstr>Operating System Examples</vt:lpstr>
      <vt:lpstr>Windows</vt:lpstr>
      <vt:lpstr>Solaris </vt:lpstr>
      <vt:lpstr>Solaris 2 Page Scanner</vt:lpstr>
      <vt:lpstr>End of Chapter 10</vt:lpstr>
      <vt:lpstr>Performance of Demand Paging</vt:lpstr>
      <vt:lpstr>Need For Page Replacement</vt:lpstr>
      <vt:lpstr>Priority Allocation</vt:lpstr>
      <vt:lpstr>Memory Compression</vt:lpstr>
      <vt:lpstr>Memory Compression (Cont.)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281</cp:revision>
  <cp:lastPrinted>2013-09-10T17:57:57Z</cp:lastPrinted>
  <dcterms:created xsi:type="dcterms:W3CDTF">2011-01-13T23:43:38Z</dcterms:created>
  <dcterms:modified xsi:type="dcterms:W3CDTF">2020-02-15T23:10:16Z</dcterms:modified>
</cp:coreProperties>
</file>