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0623" autoAdjust="0"/>
  </p:normalViewPr>
  <p:slideViewPr>
    <p:cSldViewPr snapToGrid="0">
      <p:cViewPr>
        <p:scale>
          <a:sx n="75" d="100"/>
          <a:sy n="75" d="100"/>
        </p:scale>
        <p:origin x="-372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1C697-146D-431A-B6C3-E781A5C42B97}" type="datetimeFigureOut">
              <a:rPr lang="hu-HU" smtClean="0"/>
              <a:t>2023. 02. 15.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172F-5828-4ACE-8474-08765021FC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1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mi projektünk célja, hogy a hétköznapi emberek számára könnyebbé és egyszerűbbé tegye a gépjármű bérlés lehetőségét, a cégek számára könnyebbé és átláthatóbbá tegye a gépjárművek nyilvántartását és a bérlések kezelését. 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Azért választottuk ezt a témát mivel érdeklődünk a személy-gépkocsik iránt. 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Korábbi autóbérlésünk során találkoztunk néhány nehézséggel, így szeretnénk megkönnyíteni a városba érkező turisták vagy helyiek, vagy környékbeliek közlekedési problémáit, egyúttal egy vállalkozás munkáját, ami bérbeadással foglalkozik.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37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html</a:t>
            </a:r>
            <a:r>
              <a:rPr lang="hu-HU" dirty="0" smtClean="0"/>
              <a:t>-el</a:t>
            </a:r>
            <a:r>
              <a:rPr lang="hu-HU" baseline="0" dirty="0" smtClean="0"/>
              <a:t> készítettük el a weboldal alapját, amelyet </a:t>
            </a:r>
            <a:r>
              <a:rPr lang="hu-HU" baseline="0" dirty="0" err="1" smtClean="0"/>
              <a:t>css</a:t>
            </a:r>
            <a:r>
              <a:rPr lang="hu-HU" baseline="0" dirty="0" smtClean="0"/>
              <a:t> segítségével formáztunk meg. 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javascriptet</a:t>
            </a:r>
            <a:r>
              <a:rPr lang="hu-HU" baseline="0" dirty="0" smtClean="0"/>
              <a:t> is használtunk a weboldalhoz.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php-t használtuk a weboldal backend részének az elkészítéséhez.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mysql</a:t>
            </a:r>
            <a:r>
              <a:rPr lang="hu-HU" baseline="0" dirty="0" smtClean="0"/>
              <a:t>-t használja az alkalmazásunk adattárolásra.</a:t>
            </a:r>
          </a:p>
          <a:p>
            <a:endParaRPr lang="hu-HU" baseline="0" dirty="0" smtClean="0"/>
          </a:p>
          <a:p>
            <a:r>
              <a:rPr lang="hu-HU" baseline="0" smtClean="0"/>
              <a:t>Java </a:t>
            </a:r>
            <a:r>
              <a:rPr lang="hu-HU" baseline="0" dirty="0" smtClean="0"/>
              <a:t>nyelven készítettük az asztali alkalmazásunkat.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172F-5828-4ACE-8474-08765021FC6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3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dk2"/>
                </a:solidFill>
                <a:cs typeface="Times New Roman" panose="02020603050405020304" pitchFamily="18" charset="0"/>
              </a:rPr>
              <a:t>Gépjárműkölcsönzés</a:t>
            </a:r>
            <a:endParaRPr lang="hu-HU" dirty="0"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28944"/>
          </a:xfrm>
        </p:spPr>
        <p:txBody>
          <a:bodyPr>
            <a:normAutofit/>
          </a:bodyPr>
          <a:lstStyle/>
          <a:p>
            <a:pPr lvl="0"/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Balogh Dávid, Tarnóczi Levente, Füredel Valentin </a:t>
            </a: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Szilveszter</a:t>
            </a:r>
          </a:p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SZOFTVERFEJLESZTÉS ÉS -TESZTELÉS VIZSGAREMEK</a:t>
            </a:r>
          </a:p>
          <a:p>
            <a:pPr lvl="0"/>
            <a:endParaRPr lang="hu-HU" dirty="0">
              <a:solidFill>
                <a:schemeClr val="bg2">
                  <a:lumMod val="75000"/>
                </a:schemeClr>
              </a:solidFill>
            </a:endParaRP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782" y="81945"/>
            <a:ext cx="1036255" cy="1334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églalap 5"/>
          <p:cNvSpPr/>
          <p:nvPr/>
        </p:nvSpPr>
        <p:spPr>
          <a:xfrm>
            <a:off x="8855891" y="261755"/>
            <a:ext cx="2105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SZENT ISTVÁN KATOLIKUS</a:t>
            </a:r>
          </a:p>
          <a:p>
            <a:pPr algn="r"/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TECHNIKUM ÉS GIMNÁZIUM</a:t>
            </a:r>
          </a:p>
        </p:txBody>
      </p:sp>
    </p:spTree>
    <p:extLst>
      <p:ext uri="{BB962C8B-B14F-4D97-AF65-F5344CB8AC3E}">
        <p14:creationId xmlns:p14="http://schemas.microsoft.com/office/powerpoint/2010/main" val="3311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i a szoftver célja?</a:t>
            </a:r>
            <a:endParaRPr lang="hu-H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Könnyebbé </a:t>
            </a:r>
            <a:r>
              <a:rPr lang="hu-HU" dirty="0"/>
              <a:t>és </a:t>
            </a:r>
            <a:r>
              <a:rPr lang="hu-HU" dirty="0" smtClean="0"/>
              <a:t>egyszerűbbé</a:t>
            </a:r>
          </a:p>
          <a:p>
            <a:r>
              <a:rPr lang="hu-HU" dirty="0"/>
              <a:t>Á</a:t>
            </a:r>
            <a:r>
              <a:rPr lang="hu-HU" dirty="0" smtClean="0"/>
              <a:t>tláthatóbbá </a:t>
            </a:r>
          </a:p>
          <a:p>
            <a:r>
              <a:rPr lang="hu-HU" dirty="0" smtClean="0"/>
              <a:t>Miért választottuk?</a:t>
            </a:r>
          </a:p>
          <a:p>
            <a:r>
              <a:rPr lang="hu-HU" dirty="0" smtClean="0"/>
              <a:t>Tapasztalataink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80" y="74820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1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Miket használtunk a program elkészítéséhez?</a:t>
            </a:r>
            <a:endParaRPr lang="hu-H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HTML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33" y="2374793"/>
            <a:ext cx="1368425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CSS3 logo and wordmark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258" y="2373098"/>
            <a:ext cx="969893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012" y="2373098"/>
            <a:ext cx="2188800" cy="136800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398" y="2373098"/>
            <a:ext cx="2532231" cy="1368000"/>
          </a:xfrm>
          <a:prstGeom prst="rect">
            <a:avLst/>
          </a:prstGeom>
        </p:spPr>
      </p:pic>
      <p:pic>
        <p:nvPicPr>
          <p:cNvPr id="1030" name="Picture 6" descr="MySQL logo and symbol, meaning, history, 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48" y="4271108"/>
            <a:ext cx="21881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logo and symbol, meaning, history, 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2" y="4271108"/>
            <a:ext cx="21888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48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2">
                    <a:lumMod val="75000"/>
                  </a:schemeClr>
                </a:solidFill>
              </a:rPr>
              <a:t>Köszönjük a Figyelmet!</a:t>
            </a:r>
            <a:endParaRPr lang="hu-H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42</TotalTime>
  <Words>167</Words>
  <Application>Microsoft Office PowerPoint</Application>
  <PresentationFormat>Szélesvásznú</PresentationFormat>
  <Paragraphs>28</Paragraphs>
  <Slides>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Tw Cen MT</vt:lpstr>
      <vt:lpstr>Áramkör</vt:lpstr>
      <vt:lpstr>Gépjárműkölcsönzés</vt:lpstr>
      <vt:lpstr>mi a szoftver célja?</vt:lpstr>
      <vt:lpstr>Miket használtunk a program elkészítéséhez?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Gépjárműkölcsönzés</dc:title>
  <dc:creator>Tarnóczi Levente</dc:creator>
  <cp:lastModifiedBy>Tarnóczi Levente</cp:lastModifiedBy>
  <cp:revision>5</cp:revision>
  <dcterms:created xsi:type="dcterms:W3CDTF">2023-02-15T11:56:33Z</dcterms:created>
  <dcterms:modified xsi:type="dcterms:W3CDTF">2023-02-15T12:38:51Z</dcterms:modified>
</cp:coreProperties>
</file>