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2700" autoAdjust="0"/>
  </p:normalViewPr>
  <p:slideViewPr>
    <p:cSldViewPr snapToGrid="0">
      <p:cViewPr varScale="1">
        <p:scale>
          <a:sx n="65" d="100"/>
          <a:sy n="65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1C697-146D-431A-B6C3-E781A5C42B97}" type="datetimeFigureOut">
              <a:rPr lang="hu-HU" smtClean="0"/>
              <a:t>2023. 02. 21.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172F-5828-4ACE-8474-08765021F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 projektünk célja, hogy a hétköznapi emberek számára könnyebbé és egyszerűbbé tegye a gépjármű bérlés lehetőségét, a cégek számára könnyebbé és átláthatóbbá tegye a gépjárművek nyilvántartását és a bérlések kezelését. 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Azért választottuk ezt a témát mivel érdeklődünk a személy-gépkocsik iránt. 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Korábbi autóbérlésünk során találkoztunk néhány nehézséggel, így szeretnénk megkönnyíteni a városba érkező turisták vagy helyiek, vagy környékbeliek közlekedési problémáit, egyúttal egy vállalkozás munkáját, ami bérbeadással foglalkozik.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7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html</a:t>
            </a:r>
            <a:r>
              <a:rPr lang="hu-HU" dirty="0" smtClean="0"/>
              <a:t>-el</a:t>
            </a:r>
            <a:r>
              <a:rPr lang="hu-HU" baseline="0" dirty="0" smtClean="0"/>
              <a:t> készítettük el a weboldal alapját, amelyet </a:t>
            </a:r>
            <a:r>
              <a:rPr lang="hu-HU" baseline="0" dirty="0" err="1" smtClean="0"/>
              <a:t>css</a:t>
            </a:r>
            <a:r>
              <a:rPr lang="hu-HU" baseline="0" dirty="0" smtClean="0"/>
              <a:t> segítségével formáztunk meg. 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javascriptet</a:t>
            </a:r>
            <a:r>
              <a:rPr lang="hu-HU" baseline="0" dirty="0" smtClean="0"/>
              <a:t> is használtunk a weboldalhoz.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php-t használtuk a weboldal backend részének az elkészítéséhez.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mysql</a:t>
            </a:r>
            <a:r>
              <a:rPr lang="hu-HU" baseline="0" dirty="0" smtClean="0"/>
              <a:t>-t használja az alkalmazásunk adattárolásra.</a:t>
            </a:r>
          </a:p>
          <a:p>
            <a:endParaRPr lang="hu-HU" baseline="0" dirty="0" smtClean="0"/>
          </a:p>
          <a:p>
            <a:r>
              <a:rPr lang="hu-HU" baseline="0" smtClean="0"/>
              <a:t>Java </a:t>
            </a:r>
            <a:r>
              <a:rPr lang="hu-HU" baseline="0" dirty="0" smtClean="0"/>
              <a:t>nyelven készítettük az asztali alkalmazásunkat.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3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adatbázisunk 4 táblából áll. A </a:t>
            </a:r>
            <a:r>
              <a:rPr lang="hu-HU" dirty="0" err="1" smtClean="0"/>
              <a:t>user</a:t>
            </a:r>
            <a:r>
              <a:rPr lang="hu-HU" dirty="0" smtClean="0"/>
              <a:t> táblában</a:t>
            </a:r>
            <a:r>
              <a:rPr lang="hu-HU" baseline="0" dirty="0" smtClean="0"/>
              <a:t> tároljuk a felhasználó adatait ami a regisztrációt követően kerül feltöltésre. A felhasználónak 3 darab rangja lehet: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worker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 (Itt mond el mi van a táblában!)</a:t>
            </a:r>
          </a:p>
          <a:p>
            <a:r>
              <a:rPr lang="hu-HU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vehicles táblában tároljuk a gépjárműveket és a gépjárműről egy fotót. Gépjárművet csak a Java alkalmazásból lehet feltölteni</a:t>
            </a:r>
            <a:r>
              <a:rPr lang="hu-HU" baseline="0" dirty="0" smtClean="0"/>
              <a:t> (Itt mond el mi van a táblában!)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booking táblában találhatóak a gépjármű foglalások. (Itt mond el mi van a táblában!)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java alkalmazásban a dolgozó jogosultságú tud küldeni üzenetet </a:t>
            </a:r>
            <a:r>
              <a:rPr lang="hu-HU" baseline="0" dirty="0" err="1" smtClean="0"/>
              <a:t>adminnak</a:t>
            </a:r>
            <a:r>
              <a:rPr lang="hu-HU" baseline="0" dirty="0" smtClean="0"/>
              <a:t> és ezeket az üzeneteket a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 táblában tároljuk el. (Itt mond el mi van a táblában!)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táblában lévő </a:t>
            </a:r>
            <a:r>
              <a:rPr lang="hu-HU" baseline="0" dirty="0" err="1" smtClean="0"/>
              <a:t>id</a:t>
            </a:r>
            <a:r>
              <a:rPr lang="hu-HU" baseline="0" dirty="0" smtClean="0"/>
              <a:t> csatlakozik a </a:t>
            </a:r>
            <a:r>
              <a:rPr lang="hu-HU" baseline="0" dirty="0" err="1" smtClean="0"/>
              <a:t>bookings</a:t>
            </a:r>
            <a:r>
              <a:rPr lang="hu-HU" baseline="0" dirty="0" smtClean="0"/>
              <a:t> táblához mert így tudjuk beazonosítani hogy a felhasználó mikorra bérelt gépjárművet.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booking táblához csatlakozik a </a:t>
            </a:r>
            <a:r>
              <a:rPr lang="hu-HU" baseline="0" dirty="0" err="1" smtClean="0"/>
              <a:t>vehicle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id</a:t>
            </a:r>
            <a:r>
              <a:rPr lang="hu-HU" baseline="0" dirty="0" smtClean="0"/>
              <a:t> is ezzel azt tudjuk ellenőrizni hogy a felhasználó melyik járművet foglalta 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táblában a </a:t>
            </a:r>
            <a:r>
              <a:rPr lang="hu-HU" baseline="0" dirty="0" err="1" smtClean="0"/>
              <a:t>username</a:t>
            </a:r>
            <a:r>
              <a:rPr lang="hu-HU" baseline="0" dirty="0" smtClean="0"/>
              <a:t> csatlakozik a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 táblához és ezzel fogja tudni beazonosítani az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hogy ki küldte az üzenet.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68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webalkalmazáson</a:t>
            </a:r>
            <a:r>
              <a:rPr lang="hu-HU" baseline="0" dirty="0" smtClean="0"/>
              <a:t> keresztül tud gépjárművet foglalni és lemondani azt és a saját profilját kezelni</a:t>
            </a:r>
            <a:r>
              <a:rPr lang="hu-HU" dirty="0" smtClean="0"/>
              <a:t>. Webalkalmazásba</a:t>
            </a:r>
            <a:r>
              <a:rPr lang="hu-HU" baseline="0" dirty="0" smtClean="0"/>
              <a:t> bárki tud fiókot létrehozni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jogosultsággal.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java alkalmazás a dolgozók számára jött létre mivel itt tudják elvégezni az adminisztrációs  folyamatokat. Itt nem lehet fiókot regisztrálni , Regisztrálni mindenféleképpen a webalkalmazásban kell . Aki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jogosultsággal rendelkezik az tudja kezelni a felhasználókat illetve </a:t>
            </a:r>
            <a:r>
              <a:rPr lang="hu-HU" baseline="0" smtClean="0"/>
              <a:t>az üzeneteket.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15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dk2"/>
                </a:solidFill>
                <a:cs typeface="Times New Roman" panose="02020603050405020304" pitchFamily="18" charset="0"/>
              </a:rPr>
              <a:t>Gépjárműkölcsönzés</a:t>
            </a:r>
            <a:endParaRPr lang="hu-HU" dirty="0"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28944"/>
          </a:xfrm>
        </p:spPr>
        <p:txBody>
          <a:bodyPr>
            <a:normAutofit/>
          </a:bodyPr>
          <a:lstStyle/>
          <a:p>
            <a:pPr lvl="0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Balogh Dávid, Tarnóczi Levente, Füredel Valentin 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Szilveszter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SZOFTVERFEJLESZTÉS ÉS -TESZTELÉS VIZSGAREMEK</a:t>
            </a:r>
          </a:p>
          <a:p>
            <a:pPr lvl="0"/>
            <a:endParaRPr lang="hu-HU" dirty="0">
              <a:solidFill>
                <a:schemeClr val="bg2">
                  <a:lumMod val="75000"/>
                </a:schemeClr>
              </a:solidFill>
            </a:endParaRP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82" y="81945"/>
            <a:ext cx="1036255" cy="1334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églalap 5"/>
          <p:cNvSpPr/>
          <p:nvPr/>
        </p:nvSpPr>
        <p:spPr>
          <a:xfrm>
            <a:off x="8855891" y="261755"/>
            <a:ext cx="2105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SZENT ISTVÁN KATOLIKUS</a:t>
            </a:r>
          </a:p>
          <a:p>
            <a:pPr algn="r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TECHNIKUM ÉS GIMNÁZIUM</a:t>
            </a:r>
          </a:p>
        </p:txBody>
      </p:sp>
    </p:spTree>
    <p:extLst>
      <p:ext uri="{BB962C8B-B14F-4D97-AF65-F5344CB8AC3E}">
        <p14:creationId xmlns:p14="http://schemas.microsoft.com/office/powerpoint/2010/main" val="3311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i a szoftver célja?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Könnyebbé </a:t>
            </a:r>
            <a:r>
              <a:rPr lang="hu-HU" dirty="0"/>
              <a:t>és </a:t>
            </a:r>
            <a:r>
              <a:rPr lang="hu-HU" dirty="0" smtClean="0"/>
              <a:t>egyszerűbbé</a:t>
            </a:r>
          </a:p>
          <a:p>
            <a:r>
              <a:rPr lang="hu-HU" dirty="0"/>
              <a:t>Á</a:t>
            </a:r>
            <a:r>
              <a:rPr lang="hu-HU" dirty="0" smtClean="0"/>
              <a:t>tláthatóbbá </a:t>
            </a:r>
          </a:p>
          <a:p>
            <a:r>
              <a:rPr lang="hu-HU" dirty="0" smtClean="0"/>
              <a:t>Miért választottuk?</a:t>
            </a:r>
          </a:p>
          <a:p>
            <a:r>
              <a:rPr lang="hu-HU" dirty="0" smtClean="0"/>
              <a:t>Tapasztalataink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7482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1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Miket használtunk a program elkészítéséhez?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ML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33" y="2374793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SS3 logo and wordmark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58" y="2373098"/>
            <a:ext cx="969893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012" y="2373098"/>
            <a:ext cx="2188800" cy="1368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398" y="2373098"/>
            <a:ext cx="2532231" cy="1368000"/>
          </a:xfrm>
          <a:prstGeom prst="rect">
            <a:avLst/>
          </a:prstGeom>
        </p:spPr>
      </p:pic>
      <p:pic>
        <p:nvPicPr>
          <p:cNvPr id="1030" name="Picture 6" descr="MySQL logo and symbol, meaning, history, 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48" y="4271108"/>
            <a:ext cx="21881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logo and symbol, meaning, history, 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2" y="4271108"/>
            <a:ext cx="21888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48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pic>
        <p:nvPicPr>
          <p:cNvPr id="1026" name="Picture 2" descr="https://lh5.googleusercontent.com/FB_7McrXDMdv5ASqZLiSnogvc00p-UFDwEHb-bkVlHhX9KPD5nzrojVwBHwEAZzqcx-0hKRqxVovXQgPmkHiZg6GE2D37zrl2Y-7yZ0yISW0DdPei-47ZiU3646Vj-DoyxZyNersAinBvL4BzmIsfw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7" y="2097088"/>
            <a:ext cx="695337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 információk</a:t>
            </a:r>
            <a:endParaRPr lang="hu-HU" dirty="0"/>
          </a:p>
        </p:txBody>
      </p:sp>
      <p:pic>
        <p:nvPicPr>
          <p:cNvPr id="2050" name="Picture 2" descr="https://lh5.googleusercontent.com/WZhYWmuXetJLDn0zSJT-LNk7eZ0tR9sqppJnv2dKoCX4COuHxpIeDtfhLxOeUIYTSEME76Acw7CBMjsyeal9_y_pBsEISvsQ0OsjWJy_9sMqiu67_epLnKy6DKet0P0NOtDoRLRdJKAKZSwG-754Aw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85" y="2285897"/>
            <a:ext cx="4844127" cy="26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ZQ7VdyWpCTRJGQ2YHJZnSf8pdAFUcsSXabK6O_oeD3VSGLn4WX7dWviyvrJ6_dHeCNvPQjjnkdN1CgagwLFDbnclYyC9HGz4CJqHEhB7RqHof-QTJmgMkVzJHodyB5oZv1N25WD9unQer2U4pY9nFg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1" y="2285897"/>
            <a:ext cx="43624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7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Köszönjük a Figyelmet!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73</TotalTime>
  <Words>414</Words>
  <Application>Microsoft Office PowerPoint</Application>
  <PresentationFormat>Szélesvásznú</PresentationFormat>
  <Paragraphs>49</Paragraphs>
  <Slides>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Áramkör</vt:lpstr>
      <vt:lpstr>Gépjárműkölcsönzés</vt:lpstr>
      <vt:lpstr>mi a szoftver célja?</vt:lpstr>
      <vt:lpstr>Miket használtunk a program elkészítéséhez?</vt:lpstr>
      <vt:lpstr>adatbázis</vt:lpstr>
      <vt:lpstr>Általános információk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Gépjárműkölcsönzés</dc:title>
  <dc:creator>Tarnóczi Levente</dc:creator>
  <cp:lastModifiedBy>Tarnóczi Levente</cp:lastModifiedBy>
  <cp:revision>9</cp:revision>
  <dcterms:created xsi:type="dcterms:W3CDTF">2023-02-15T11:56:33Z</dcterms:created>
  <dcterms:modified xsi:type="dcterms:W3CDTF">2023-02-21T12:16:47Z</dcterms:modified>
</cp:coreProperties>
</file>