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2" r:id="rId2"/>
    <p:sldId id="423" r:id="rId3"/>
    <p:sldId id="424" r:id="rId4"/>
    <p:sldId id="425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70" r:id="rId15"/>
    <p:sldId id="471" r:id="rId16"/>
    <p:sldId id="4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3B56"/>
    <a:srgbClr val="1E2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B53429-1D8B-40B2-8919-FBC8812A0731}" v="4" dt="2024-08-27T15:34:56.1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71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ndra Kumar" userId="90b9a8433d0c140c" providerId="LiveId" clId="{8F943193-DE87-4AC7-BAB2-79D581785D07}"/>
    <pc:docChg chg="custSel addSld delSld modSld">
      <pc:chgData name="Mahendra Kumar" userId="90b9a8433d0c140c" providerId="LiveId" clId="{8F943193-DE87-4AC7-BAB2-79D581785D07}" dt="2024-03-07T14:20:17.975" v="6"/>
      <pc:docMkLst>
        <pc:docMk/>
      </pc:docMkLst>
      <pc:sldChg chg="delSp del mod">
        <pc:chgData name="Mahendra Kumar" userId="90b9a8433d0c140c" providerId="LiveId" clId="{8F943193-DE87-4AC7-BAB2-79D581785D07}" dt="2024-03-07T14:18:35.773" v="2" actId="47"/>
        <pc:sldMkLst>
          <pc:docMk/>
          <pc:sldMk cId="755144606" sldId="272"/>
        </pc:sldMkLst>
        <pc:spChg chg="del">
          <ac:chgData name="Mahendra Kumar" userId="90b9a8433d0c140c" providerId="LiveId" clId="{8F943193-DE87-4AC7-BAB2-79D581785D07}" dt="2024-03-07T14:18:33.391" v="1" actId="478"/>
          <ac:spMkLst>
            <pc:docMk/>
            <pc:sldMk cId="755144606" sldId="272"/>
            <ac:spMk id="4" creationId="{9EB66550-8393-4F8D-B966-3A675F4755F9}"/>
          </ac:spMkLst>
        </pc:spChg>
        <pc:spChg chg="del">
          <ac:chgData name="Mahendra Kumar" userId="90b9a8433d0c140c" providerId="LiveId" clId="{8F943193-DE87-4AC7-BAB2-79D581785D07}" dt="2024-03-07T14:18:31.540" v="0" actId="478"/>
          <ac:spMkLst>
            <pc:docMk/>
            <pc:sldMk cId="755144606" sldId="272"/>
            <ac:spMk id="5" creationId="{F8DB536A-4B8D-48D7-8F57-67EF29690522}"/>
          </ac:spMkLst>
        </pc:spChg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1049925772" sldId="272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1216038713" sldId="273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448384452" sldId="274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2552781078" sldId="275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1600215112" sldId="276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2975799474" sldId="277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1573407018" sldId="278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1082384466" sldId="279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3991788191" sldId="280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1694943249" sldId="281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1028936686" sldId="282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1971904689" sldId="283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342564091" sldId="284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2265802901" sldId="285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3003483770" sldId="286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4222318137" sldId="287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158014642" sldId="288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3474633959" sldId="289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1418303155" sldId="290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3708780600" sldId="291"/>
        </pc:sldMkLst>
      </pc:sldChg>
      <pc:sldChg chg="add">
        <pc:chgData name="Mahendra Kumar" userId="90b9a8433d0c140c" providerId="LiveId" clId="{8F943193-DE87-4AC7-BAB2-79D581785D07}" dt="2024-03-07T14:18:56.123" v="3"/>
        <pc:sldMkLst>
          <pc:docMk/>
          <pc:sldMk cId="3865045081" sldId="292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836781971" sldId="293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3062289294" sldId="294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1175125806" sldId="295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2770582956" sldId="296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1430333403" sldId="297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1708077870" sldId="298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2280936585" sldId="299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3920266548" sldId="300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3240195025" sldId="301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569347706" sldId="302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386565152" sldId="303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1644093719" sldId="304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1197203755" sldId="305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3932289915" sldId="306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3616233198" sldId="307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1989276591" sldId="308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2138590107" sldId="309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5706296" sldId="310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3867723207" sldId="311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152215987" sldId="312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3891013527" sldId="313"/>
        </pc:sldMkLst>
      </pc:sldChg>
      <pc:sldChg chg="add">
        <pc:chgData name="Mahendra Kumar" userId="90b9a8433d0c140c" providerId="LiveId" clId="{8F943193-DE87-4AC7-BAB2-79D581785D07}" dt="2024-03-07T14:19:24.659" v="4"/>
        <pc:sldMkLst>
          <pc:docMk/>
          <pc:sldMk cId="3735364611" sldId="314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2038783328" sldId="315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3298069740" sldId="316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643133199" sldId="317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560521506" sldId="318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1119223385" sldId="319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1349373740" sldId="320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1213701357" sldId="321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4181316933" sldId="322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1822540052" sldId="323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294489305" sldId="324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4185495487" sldId="325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429960111" sldId="326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2115813997" sldId="327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674039356" sldId="328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740227722" sldId="329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3266622726" sldId="330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3110253764" sldId="331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3698965779" sldId="332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2777171984" sldId="333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1878220534" sldId="334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1231527075" sldId="335"/>
        </pc:sldMkLst>
      </pc:sldChg>
      <pc:sldChg chg="add">
        <pc:chgData name="Mahendra Kumar" userId="90b9a8433d0c140c" providerId="LiveId" clId="{8F943193-DE87-4AC7-BAB2-79D581785D07}" dt="2024-03-07T14:19:48.394" v="5"/>
        <pc:sldMkLst>
          <pc:docMk/>
          <pc:sldMk cId="515900773" sldId="336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2064142205" sldId="337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93807865" sldId="338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978291345" sldId="339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613415366" sldId="340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1700822420" sldId="341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2052219884" sldId="342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2126287000" sldId="343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3849329710" sldId="344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1558383009" sldId="345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119917609" sldId="346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3610047829" sldId="347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3004395999" sldId="348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3922821651" sldId="349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2024445938" sldId="350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316794317" sldId="351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1920390344" sldId="352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1684401133" sldId="353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1756325805" sldId="354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351512036" sldId="355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1034129199" sldId="356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543967168" sldId="357"/>
        </pc:sldMkLst>
      </pc:sldChg>
      <pc:sldChg chg="add">
        <pc:chgData name="Mahendra Kumar" userId="90b9a8433d0c140c" providerId="LiveId" clId="{8F943193-DE87-4AC7-BAB2-79D581785D07}" dt="2024-03-07T14:20:17.975" v="6"/>
        <pc:sldMkLst>
          <pc:docMk/>
          <pc:sldMk cId="3497043789" sldId="358"/>
        </pc:sldMkLst>
      </pc:sldChg>
    </pc:docChg>
  </pc:docChgLst>
  <pc:docChgLst>
    <pc:chgData name="Mahendra Kumar" userId="90b9a8433d0c140c" providerId="LiveId" clId="{E3B53429-1D8B-40B2-8919-FBC8812A0731}"/>
    <pc:docChg chg="custSel addSld delSld modSld sldOrd">
      <pc:chgData name="Mahendra Kumar" userId="90b9a8433d0c140c" providerId="LiveId" clId="{E3B53429-1D8B-40B2-8919-FBC8812A0731}" dt="2024-08-27T15:41:36.199" v="135" actId="20577"/>
      <pc:docMkLst>
        <pc:docMk/>
      </pc:docMkLst>
      <pc:sldChg chg="del">
        <pc:chgData name="Mahendra Kumar" userId="90b9a8433d0c140c" providerId="LiveId" clId="{E3B53429-1D8B-40B2-8919-FBC8812A0731}" dt="2024-08-27T15:27:19.990" v="0" actId="47"/>
        <pc:sldMkLst>
          <pc:docMk/>
          <pc:sldMk cId="3978985141" sldId="258"/>
        </pc:sldMkLst>
      </pc:sldChg>
      <pc:sldChg chg="del">
        <pc:chgData name="Mahendra Kumar" userId="90b9a8433d0c140c" providerId="LiveId" clId="{E3B53429-1D8B-40B2-8919-FBC8812A0731}" dt="2024-08-27T15:27:21.303" v="1" actId="47"/>
        <pc:sldMkLst>
          <pc:docMk/>
          <pc:sldMk cId="1693152683" sldId="259"/>
        </pc:sldMkLst>
      </pc:sldChg>
      <pc:sldChg chg="del">
        <pc:chgData name="Mahendra Kumar" userId="90b9a8433d0c140c" providerId="LiveId" clId="{E3B53429-1D8B-40B2-8919-FBC8812A0731}" dt="2024-08-27T15:27:22.645" v="2" actId="47"/>
        <pc:sldMkLst>
          <pc:docMk/>
          <pc:sldMk cId="4034176950" sldId="260"/>
        </pc:sldMkLst>
      </pc:sldChg>
      <pc:sldChg chg="del">
        <pc:chgData name="Mahendra Kumar" userId="90b9a8433d0c140c" providerId="LiveId" clId="{E3B53429-1D8B-40B2-8919-FBC8812A0731}" dt="2024-08-27T15:28:46.139" v="3" actId="47"/>
        <pc:sldMkLst>
          <pc:docMk/>
          <pc:sldMk cId="3891013527" sldId="313"/>
        </pc:sldMkLst>
      </pc:sldChg>
      <pc:sldChg chg="del">
        <pc:chgData name="Mahendra Kumar" userId="90b9a8433d0c140c" providerId="LiveId" clId="{E3B53429-1D8B-40B2-8919-FBC8812A0731}" dt="2024-08-27T15:31:29.785" v="11" actId="47"/>
        <pc:sldMkLst>
          <pc:docMk/>
          <pc:sldMk cId="1878220534" sldId="334"/>
        </pc:sldMkLst>
      </pc:sldChg>
      <pc:sldChg chg="del">
        <pc:chgData name="Mahendra Kumar" userId="90b9a8433d0c140c" providerId="LiveId" clId="{E3B53429-1D8B-40B2-8919-FBC8812A0731}" dt="2024-08-27T15:29:20.073" v="4" actId="47"/>
        <pc:sldMkLst>
          <pc:docMk/>
          <pc:sldMk cId="1920390344" sldId="352"/>
        </pc:sldMkLst>
      </pc:sldChg>
      <pc:sldChg chg="addSp delSp modSp add mod ord">
        <pc:chgData name="Mahendra Kumar" userId="90b9a8433d0c140c" providerId="LiveId" clId="{E3B53429-1D8B-40B2-8919-FBC8812A0731}" dt="2024-08-27T15:35:36.152" v="55" actId="22"/>
        <pc:sldMkLst>
          <pc:docMk/>
          <pc:sldMk cId="4280952148" sldId="352"/>
        </pc:sldMkLst>
        <pc:spChg chg="add mod">
          <ac:chgData name="Mahendra Kumar" userId="90b9a8433d0c140c" providerId="LiveId" clId="{E3B53429-1D8B-40B2-8919-FBC8812A0731}" dt="2024-08-27T15:34:56.169" v="54"/>
          <ac:spMkLst>
            <pc:docMk/>
            <pc:sldMk cId="4280952148" sldId="352"/>
            <ac:spMk id="2" creationId="{5E525B9E-94BC-CCF7-B4D5-276E9E6338CD}"/>
          </ac:spMkLst>
        </pc:spChg>
        <pc:spChg chg="del">
          <ac:chgData name="Mahendra Kumar" userId="90b9a8433d0c140c" providerId="LiveId" clId="{E3B53429-1D8B-40B2-8919-FBC8812A0731}" dt="2024-08-27T15:31:57.207" v="14" actId="478"/>
          <ac:spMkLst>
            <pc:docMk/>
            <pc:sldMk cId="4280952148" sldId="352"/>
            <ac:spMk id="3" creationId="{2077595E-E9AC-486A-B4F2-3A8B40E30DE3}"/>
          </ac:spMkLst>
        </pc:spChg>
        <pc:spChg chg="mod">
          <ac:chgData name="Mahendra Kumar" userId="90b9a8433d0c140c" providerId="LiveId" clId="{E3B53429-1D8B-40B2-8919-FBC8812A0731}" dt="2024-08-27T15:32:13.686" v="43" actId="20577"/>
          <ac:spMkLst>
            <pc:docMk/>
            <pc:sldMk cId="4280952148" sldId="352"/>
            <ac:spMk id="4" creationId="{22AEAA0C-EEFA-424E-A333-C0350104398B}"/>
          </ac:spMkLst>
        </pc:spChg>
        <pc:spChg chg="del">
          <ac:chgData name="Mahendra Kumar" userId="90b9a8433d0c140c" providerId="LiveId" clId="{E3B53429-1D8B-40B2-8919-FBC8812A0731}" dt="2024-08-27T15:32:01.282" v="15" actId="478"/>
          <ac:spMkLst>
            <pc:docMk/>
            <pc:sldMk cId="4280952148" sldId="352"/>
            <ac:spMk id="5" creationId="{3A569AD7-3C18-4C24-899C-4A3AD77A166F}"/>
          </ac:spMkLst>
        </pc:spChg>
        <pc:spChg chg="add mod">
          <ac:chgData name="Mahendra Kumar" userId="90b9a8433d0c140c" providerId="LiveId" clId="{E3B53429-1D8B-40B2-8919-FBC8812A0731}" dt="2024-08-27T15:34:56.169" v="54"/>
          <ac:spMkLst>
            <pc:docMk/>
            <pc:sldMk cId="4280952148" sldId="352"/>
            <ac:spMk id="6" creationId="{B6CB2E3D-E04C-FE3A-5D85-19564DE7FBC0}"/>
          </ac:spMkLst>
        </pc:spChg>
        <pc:spChg chg="add mod">
          <ac:chgData name="Mahendra Kumar" userId="90b9a8433d0c140c" providerId="LiveId" clId="{E3B53429-1D8B-40B2-8919-FBC8812A0731}" dt="2024-08-27T15:34:56.169" v="54"/>
          <ac:spMkLst>
            <pc:docMk/>
            <pc:sldMk cId="4280952148" sldId="352"/>
            <ac:spMk id="7" creationId="{2EF25CB1-46D8-21E6-A605-826F47D652F2}"/>
          </ac:spMkLst>
        </pc:spChg>
        <pc:spChg chg="del">
          <ac:chgData name="Mahendra Kumar" userId="90b9a8433d0c140c" providerId="LiveId" clId="{E3B53429-1D8B-40B2-8919-FBC8812A0731}" dt="2024-08-27T15:32:18.116" v="44" actId="478"/>
          <ac:spMkLst>
            <pc:docMk/>
            <pc:sldMk cId="4280952148" sldId="352"/>
            <ac:spMk id="8" creationId="{5A0B0D45-D140-4F15-98DF-C48312C3BC72}"/>
          </ac:spMkLst>
        </pc:spChg>
        <pc:spChg chg="add mod">
          <ac:chgData name="Mahendra Kumar" userId="90b9a8433d0c140c" providerId="LiveId" clId="{E3B53429-1D8B-40B2-8919-FBC8812A0731}" dt="2024-08-27T15:34:56.169" v="54"/>
          <ac:spMkLst>
            <pc:docMk/>
            <pc:sldMk cId="4280952148" sldId="352"/>
            <ac:spMk id="9" creationId="{08A4A5C8-3D06-FF58-AFF5-BB09AFD034C5}"/>
          </ac:spMkLst>
        </pc:spChg>
        <pc:spChg chg="add mod">
          <ac:chgData name="Mahendra Kumar" userId="90b9a8433d0c140c" providerId="LiveId" clId="{E3B53429-1D8B-40B2-8919-FBC8812A0731}" dt="2024-08-27T15:34:56.169" v="54"/>
          <ac:spMkLst>
            <pc:docMk/>
            <pc:sldMk cId="4280952148" sldId="352"/>
            <ac:spMk id="10" creationId="{AF15FE0C-2872-4505-1C45-0DAB763D1710}"/>
          </ac:spMkLst>
        </pc:spChg>
        <pc:spChg chg="del">
          <ac:chgData name="Mahendra Kumar" userId="90b9a8433d0c140c" providerId="LiveId" clId="{E3B53429-1D8B-40B2-8919-FBC8812A0731}" dt="2024-08-27T15:31:53.759" v="13" actId="478"/>
          <ac:spMkLst>
            <pc:docMk/>
            <pc:sldMk cId="4280952148" sldId="352"/>
            <ac:spMk id="11" creationId="{DE600113-3B9F-4F8E-B484-5DAF6163A147}"/>
          </ac:spMkLst>
        </pc:spChg>
        <pc:spChg chg="add mod">
          <ac:chgData name="Mahendra Kumar" userId="90b9a8433d0c140c" providerId="LiveId" clId="{E3B53429-1D8B-40B2-8919-FBC8812A0731}" dt="2024-08-27T15:34:56.169" v="54"/>
          <ac:spMkLst>
            <pc:docMk/>
            <pc:sldMk cId="4280952148" sldId="352"/>
            <ac:spMk id="12" creationId="{79C5BEE1-5431-209C-5C2F-73FDF43C020C}"/>
          </ac:spMkLst>
        </pc:spChg>
        <pc:spChg chg="add mod">
          <ac:chgData name="Mahendra Kumar" userId="90b9a8433d0c140c" providerId="LiveId" clId="{E3B53429-1D8B-40B2-8919-FBC8812A0731}" dt="2024-08-27T15:34:56.169" v="54"/>
          <ac:spMkLst>
            <pc:docMk/>
            <pc:sldMk cId="4280952148" sldId="352"/>
            <ac:spMk id="13" creationId="{40A03B20-6CA7-6444-50FB-7131C6E21C6A}"/>
          </ac:spMkLst>
        </pc:spChg>
        <pc:spChg chg="add mod">
          <ac:chgData name="Mahendra Kumar" userId="90b9a8433d0c140c" providerId="LiveId" clId="{E3B53429-1D8B-40B2-8919-FBC8812A0731}" dt="2024-08-27T15:34:56.169" v="54"/>
          <ac:spMkLst>
            <pc:docMk/>
            <pc:sldMk cId="4280952148" sldId="352"/>
            <ac:spMk id="14" creationId="{73729917-68CF-85D4-5A1D-107BB2570887}"/>
          </ac:spMkLst>
        </pc:spChg>
        <pc:spChg chg="add mod">
          <ac:chgData name="Mahendra Kumar" userId="90b9a8433d0c140c" providerId="LiveId" clId="{E3B53429-1D8B-40B2-8919-FBC8812A0731}" dt="2024-08-27T15:34:56.169" v="54"/>
          <ac:spMkLst>
            <pc:docMk/>
            <pc:sldMk cId="4280952148" sldId="352"/>
            <ac:spMk id="15" creationId="{330299DB-B711-E8C7-5F5A-3C23F77998EA}"/>
          </ac:spMkLst>
        </pc:spChg>
        <pc:spChg chg="add mod">
          <ac:chgData name="Mahendra Kumar" userId="90b9a8433d0c140c" providerId="LiveId" clId="{E3B53429-1D8B-40B2-8919-FBC8812A0731}" dt="2024-08-27T15:34:56.169" v="54"/>
          <ac:spMkLst>
            <pc:docMk/>
            <pc:sldMk cId="4280952148" sldId="352"/>
            <ac:spMk id="16" creationId="{4B92694A-E07C-C747-6129-F49A663241E0}"/>
          </ac:spMkLst>
        </pc:spChg>
        <pc:spChg chg="add mod">
          <ac:chgData name="Mahendra Kumar" userId="90b9a8433d0c140c" providerId="LiveId" clId="{E3B53429-1D8B-40B2-8919-FBC8812A0731}" dt="2024-08-27T15:34:56.169" v="54"/>
          <ac:spMkLst>
            <pc:docMk/>
            <pc:sldMk cId="4280952148" sldId="352"/>
            <ac:spMk id="17" creationId="{DA00FDD4-D4BF-BB91-3D68-2B6A9DC6A058}"/>
          </ac:spMkLst>
        </pc:spChg>
        <pc:spChg chg="add mod">
          <ac:chgData name="Mahendra Kumar" userId="90b9a8433d0c140c" providerId="LiveId" clId="{E3B53429-1D8B-40B2-8919-FBC8812A0731}" dt="2024-08-27T15:34:56.169" v="54"/>
          <ac:spMkLst>
            <pc:docMk/>
            <pc:sldMk cId="4280952148" sldId="352"/>
            <ac:spMk id="18" creationId="{2DA0FF76-8461-FCB2-7229-18C766D3D013}"/>
          </ac:spMkLst>
        </pc:spChg>
        <pc:spChg chg="add mod">
          <ac:chgData name="Mahendra Kumar" userId="90b9a8433d0c140c" providerId="LiveId" clId="{E3B53429-1D8B-40B2-8919-FBC8812A0731}" dt="2024-08-27T15:34:56.169" v="54"/>
          <ac:spMkLst>
            <pc:docMk/>
            <pc:sldMk cId="4280952148" sldId="352"/>
            <ac:spMk id="19" creationId="{D7A4E230-5DB4-73E8-8C56-8611A318746D}"/>
          </ac:spMkLst>
        </pc:spChg>
        <pc:spChg chg="add mod">
          <ac:chgData name="Mahendra Kumar" userId="90b9a8433d0c140c" providerId="LiveId" clId="{E3B53429-1D8B-40B2-8919-FBC8812A0731}" dt="2024-08-27T15:34:56.169" v="54"/>
          <ac:spMkLst>
            <pc:docMk/>
            <pc:sldMk cId="4280952148" sldId="352"/>
            <ac:spMk id="20" creationId="{C535AF55-06C4-FC13-E5FD-3401506D0E51}"/>
          </ac:spMkLst>
        </pc:spChg>
        <pc:spChg chg="add mod">
          <ac:chgData name="Mahendra Kumar" userId="90b9a8433d0c140c" providerId="LiveId" clId="{E3B53429-1D8B-40B2-8919-FBC8812A0731}" dt="2024-08-27T15:34:56.169" v="54"/>
          <ac:spMkLst>
            <pc:docMk/>
            <pc:sldMk cId="4280952148" sldId="352"/>
            <ac:spMk id="21" creationId="{8A45675F-802D-7D93-4053-CDC252B1F123}"/>
          </ac:spMkLst>
        </pc:spChg>
        <pc:picChg chg="add">
          <ac:chgData name="Mahendra Kumar" userId="90b9a8433d0c140c" providerId="LiveId" clId="{E3B53429-1D8B-40B2-8919-FBC8812A0731}" dt="2024-08-27T15:35:36.152" v="55" actId="22"/>
          <ac:picMkLst>
            <pc:docMk/>
            <pc:sldMk cId="4280952148" sldId="352"/>
            <ac:picMk id="23" creationId="{1BD1103C-88C7-31FE-9933-1A5CEDAE26E3}"/>
          </ac:picMkLst>
        </pc:picChg>
        <pc:picChg chg="add mod">
          <ac:chgData name="Mahendra Kumar" userId="90b9a8433d0c140c" providerId="LiveId" clId="{E3B53429-1D8B-40B2-8919-FBC8812A0731}" dt="2024-08-27T15:34:56.169" v="54"/>
          <ac:picMkLst>
            <pc:docMk/>
            <pc:sldMk cId="4280952148" sldId="352"/>
            <ac:picMk id="2052" creationId="{4BC37E2A-A157-A71A-28AA-A2A4F4568A0F}"/>
          </ac:picMkLst>
        </pc:picChg>
        <pc:picChg chg="add mod">
          <ac:chgData name="Mahendra Kumar" userId="90b9a8433d0c140c" providerId="LiveId" clId="{E3B53429-1D8B-40B2-8919-FBC8812A0731}" dt="2024-08-27T15:34:56.169" v="54"/>
          <ac:picMkLst>
            <pc:docMk/>
            <pc:sldMk cId="4280952148" sldId="352"/>
            <ac:picMk id="2054" creationId="{D4BD1E6F-14F4-CB5F-3E2B-DCE8545FE15E}"/>
          </ac:picMkLst>
        </pc:picChg>
        <pc:picChg chg="add mod">
          <ac:chgData name="Mahendra Kumar" userId="90b9a8433d0c140c" providerId="LiveId" clId="{E3B53429-1D8B-40B2-8919-FBC8812A0731}" dt="2024-08-27T15:34:56.169" v="54"/>
          <ac:picMkLst>
            <pc:docMk/>
            <pc:sldMk cId="4280952148" sldId="352"/>
            <ac:picMk id="2056" creationId="{E15A6CC3-D201-5D82-3E21-8E8EDDD70CF3}"/>
          </ac:picMkLst>
        </pc:picChg>
      </pc:sldChg>
      <pc:sldChg chg="addSp delSp modSp add mod">
        <pc:chgData name="Mahendra Kumar" userId="90b9a8433d0c140c" providerId="LiveId" clId="{E3B53429-1D8B-40B2-8919-FBC8812A0731}" dt="2024-08-27T15:40:59.900" v="122" actId="255"/>
        <pc:sldMkLst>
          <pc:docMk/>
          <pc:sldMk cId="1218685320" sldId="353"/>
        </pc:sldMkLst>
        <pc:spChg chg="add mod">
          <ac:chgData name="Mahendra Kumar" userId="90b9a8433d0c140c" providerId="LiveId" clId="{E3B53429-1D8B-40B2-8919-FBC8812A0731}" dt="2024-08-27T15:40:59.900" v="122" actId="255"/>
          <ac:spMkLst>
            <pc:docMk/>
            <pc:sldMk cId="1218685320" sldId="353"/>
            <ac:spMk id="3" creationId="{CE1DEF49-2D87-C968-B4B9-F6280410937E}"/>
          </ac:spMkLst>
        </pc:spChg>
        <pc:spChg chg="mod">
          <ac:chgData name="Mahendra Kumar" userId="90b9a8433d0c140c" providerId="LiveId" clId="{E3B53429-1D8B-40B2-8919-FBC8812A0731}" dt="2024-08-27T15:36:24.404" v="87" actId="20577"/>
          <ac:spMkLst>
            <pc:docMk/>
            <pc:sldMk cId="1218685320" sldId="353"/>
            <ac:spMk id="4" creationId="{F5593C40-BE1A-42AF-AB07-0603012AB4D7}"/>
          </ac:spMkLst>
        </pc:spChg>
        <pc:spChg chg="del">
          <ac:chgData name="Mahendra Kumar" userId="90b9a8433d0c140c" providerId="LiveId" clId="{E3B53429-1D8B-40B2-8919-FBC8812A0731}" dt="2024-08-27T15:36:12.545" v="58" actId="478"/>
          <ac:spMkLst>
            <pc:docMk/>
            <pc:sldMk cId="1218685320" sldId="353"/>
            <ac:spMk id="6" creationId="{3D4D2E01-D5FD-4D46-A3A8-740A12189BDC}"/>
          </ac:spMkLst>
        </pc:spChg>
        <pc:spChg chg="del">
          <ac:chgData name="Mahendra Kumar" userId="90b9a8433d0c140c" providerId="LiveId" clId="{E3B53429-1D8B-40B2-8919-FBC8812A0731}" dt="2024-08-27T15:36:07.064" v="57" actId="478"/>
          <ac:spMkLst>
            <pc:docMk/>
            <pc:sldMk cId="1218685320" sldId="353"/>
            <ac:spMk id="7" creationId="{E35CC080-6072-475A-9410-ACC6AB9467DA}"/>
          </ac:spMkLst>
        </pc:spChg>
      </pc:sldChg>
      <pc:sldChg chg="del">
        <pc:chgData name="Mahendra Kumar" userId="90b9a8433d0c140c" providerId="LiveId" clId="{E3B53429-1D8B-40B2-8919-FBC8812A0731}" dt="2024-08-27T15:29:21.765" v="5" actId="47"/>
        <pc:sldMkLst>
          <pc:docMk/>
          <pc:sldMk cId="1684401133" sldId="353"/>
        </pc:sldMkLst>
      </pc:sldChg>
      <pc:sldChg chg="addSp delSp modSp add mod">
        <pc:chgData name="Mahendra Kumar" userId="90b9a8433d0c140c" providerId="LiveId" clId="{E3B53429-1D8B-40B2-8919-FBC8812A0731}" dt="2024-08-27T15:41:36.199" v="135" actId="20577"/>
        <pc:sldMkLst>
          <pc:docMk/>
          <pc:sldMk cId="526459606" sldId="354"/>
        </pc:sldMkLst>
        <pc:spChg chg="del">
          <ac:chgData name="Mahendra Kumar" userId="90b9a8433d0c140c" providerId="LiveId" clId="{E3B53429-1D8B-40B2-8919-FBC8812A0731}" dt="2024-08-27T15:41:10.576" v="124" actId="478"/>
          <ac:spMkLst>
            <pc:docMk/>
            <pc:sldMk cId="526459606" sldId="354"/>
            <ac:spMk id="3" creationId="{CE1DEF49-2D87-C968-B4B9-F6280410937E}"/>
          </ac:spMkLst>
        </pc:spChg>
        <pc:spChg chg="mod">
          <ac:chgData name="Mahendra Kumar" userId="90b9a8433d0c140c" providerId="LiveId" clId="{E3B53429-1D8B-40B2-8919-FBC8812A0731}" dt="2024-08-27T15:41:36.199" v="135" actId="20577"/>
          <ac:spMkLst>
            <pc:docMk/>
            <pc:sldMk cId="526459606" sldId="354"/>
            <ac:spMk id="4" creationId="{F5593C40-BE1A-42AF-AB07-0603012AB4D7}"/>
          </ac:spMkLst>
        </pc:spChg>
        <pc:spChg chg="add mod">
          <ac:chgData name="Mahendra Kumar" userId="90b9a8433d0c140c" providerId="LiveId" clId="{E3B53429-1D8B-40B2-8919-FBC8812A0731}" dt="2024-08-27T15:41:24.982" v="127" actId="1076"/>
          <ac:spMkLst>
            <pc:docMk/>
            <pc:sldMk cId="526459606" sldId="354"/>
            <ac:spMk id="5" creationId="{4DBFF9D8-8329-E6FD-2A2B-A2D3ABF5D7E6}"/>
          </ac:spMkLst>
        </pc:spChg>
      </pc:sldChg>
      <pc:sldChg chg="del">
        <pc:chgData name="Mahendra Kumar" userId="90b9a8433d0c140c" providerId="LiveId" clId="{E3B53429-1D8B-40B2-8919-FBC8812A0731}" dt="2024-08-27T15:29:22.886" v="6" actId="47"/>
        <pc:sldMkLst>
          <pc:docMk/>
          <pc:sldMk cId="1756325805" sldId="354"/>
        </pc:sldMkLst>
      </pc:sldChg>
      <pc:sldChg chg="del">
        <pc:chgData name="Mahendra Kumar" userId="90b9a8433d0c140c" providerId="LiveId" clId="{E3B53429-1D8B-40B2-8919-FBC8812A0731}" dt="2024-08-27T15:29:23.480" v="7" actId="47"/>
        <pc:sldMkLst>
          <pc:docMk/>
          <pc:sldMk cId="351512036" sldId="355"/>
        </pc:sldMkLst>
      </pc:sldChg>
      <pc:sldChg chg="del">
        <pc:chgData name="Mahendra Kumar" userId="90b9a8433d0c140c" providerId="LiveId" clId="{E3B53429-1D8B-40B2-8919-FBC8812A0731}" dt="2024-08-27T15:29:24.196" v="8" actId="47"/>
        <pc:sldMkLst>
          <pc:docMk/>
          <pc:sldMk cId="1034129199" sldId="356"/>
        </pc:sldMkLst>
      </pc:sldChg>
      <pc:sldChg chg="del">
        <pc:chgData name="Mahendra Kumar" userId="90b9a8433d0c140c" providerId="LiveId" clId="{E3B53429-1D8B-40B2-8919-FBC8812A0731}" dt="2024-08-27T15:29:24.880" v="9" actId="47"/>
        <pc:sldMkLst>
          <pc:docMk/>
          <pc:sldMk cId="543967168" sldId="357"/>
        </pc:sldMkLst>
      </pc:sldChg>
      <pc:sldChg chg="del">
        <pc:chgData name="Mahendra Kumar" userId="90b9a8433d0c140c" providerId="LiveId" clId="{E3B53429-1D8B-40B2-8919-FBC8812A0731}" dt="2024-08-27T15:29:25.850" v="10" actId="47"/>
        <pc:sldMkLst>
          <pc:docMk/>
          <pc:sldMk cId="3497043789" sldId="3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3264-D887-4DFE-BF9D-E26E2EB69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7B346-4BE1-4E65-9AFA-C6B92D9F9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330DE-23AF-4CD6-B1F0-BEAD7DBE7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FA5A-3E9F-45D4-9570-4FA104AEB77D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63434-7422-4BBD-959F-A587642A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B38ED-07D4-4A0E-9389-BC2740CDA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7B7-7C2C-43A4-A5B7-B041F3781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19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849E4-8C50-4654-B867-EB6D371D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BCD82-0468-43AC-B565-26BD014A0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7BD23-9920-414B-BB1C-EEBAA688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FA5A-3E9F-45D4-9570-4FA104AEB77D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38081-40DC-4FE0-9A63-4E297226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E3F2D-B468-4853-B255-8600271B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7B7-7C2C-43A4-A5B7-B041F3781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24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A0C70D-C3BC-4336-BB53-42C3153E4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A1AA0-FB11-4593-A8AF-661959A14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08F23-C72A-47C3-BFDF-88F4A1497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FA5A-3E9F-45D4-9570-4FA104AEB77D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4DE5D-168C-456B-9A18-5651EA780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767A0-9844-4743-8FAE-6045FA11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7B7-7C2C-43A4-A5B7-B041F3781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48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62EB-7E41-4828-8519-36BBD2A72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8D055-08DE-4D94-A395-7767A8A40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A48D2-193C-46E6-8DC9-6EE1FB8A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FA5A-3E9F-45D4-9570-4FA104AEB77D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7F562-E023-4A9F-8793-076B30D2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B55CA-C615-4A84-B95A-59600DA8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7B7-7C2C-43A4-A5B7-B041F3781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7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BF1AE-1042-4D30-9569-B047C6C7E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163AF-359E-4E3B-9945-86D68D3FE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D90F3-62BB-4D0B-AF76-9603D01B9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FA5A-3E9F-45D4-9570-4FA104AEB77D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B8DFB-F840-42F0-9188-D761D50F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444A5-92F0-444F-BBF9-72F89FD8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7B7-7C2C-43A4-A5B7-B041F3781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0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C7C38-01C1-4F26-AA60-4141632B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3BAC8-AED6-40F6-B229-E0D6170555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B69D3-F6AA-4750-B0A6-3F24B10D7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C82E4-C253-4574-B855-AA6AAD37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FA5A-3E9F-45D4-9570-4FA104AEB77D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FB31A-A386-4DFD-BC18-35623E589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67B58-E00F-450E-8919-B5D6118C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7B7-7C2C-43A4-A5B7-B041F3781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33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DCA4-F462-41CE-B785-6C2B4F75D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C8B77-69CE-4230-97ED-52379FF9E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F2519-0F57-4100-89A0-D374E1C96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69CA8-726E-462A-823B-6F11ED577B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DBE94A-4D2D-47C6-B13D-CDFA0F0DD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971F63-DD80-40B1-802A-FF4383A4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FA5A-3E9F-45D4-9570-4FA104AEB77D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CDE48-746B-4743-88B6-69046E13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C83EEA-9C04-4B33-AB5C-D93989ED4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7B7-7C2C-43A4-A5B7-B041F3781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432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6668-D82B-44E7-B400-6A5EB8E18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0E6F0-F65D-4CB6-842B-5D70983B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FA5A-3E9F-45D4-9570-4FA104AEB77D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A6CDC-481B-45E3-941B-B9F57D16A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C9EE84-CBEF-4478-A595-BFD7EAD8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7B7-7C2C-43A4-A5B7-B041F3781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76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25B716-8F89-42F8-A9EE-0189622EA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FA5A-3E9F-45D4-9570-4FA104AEB77D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A3FCB4-B0B4-4280-8562-4EFABAAC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F3CDF-8DD1-49BE-B39A-48E50076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7B7-7C2C-43A4-A5B7-B041F3781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92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F4F3F-D9F8-43CA-9427-CAEB58EF7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96030-1740-42EB-8B55-949D94C65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85FD3-9F16-499A-8FE3-D25F56B7A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1FF1E-0D91-443B-AAF4-DEC70E5EB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FA5A-3E9F-45D4-9570-4FA104AEB77D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ECDD7-202C-49BE-8E32-4F0992A8C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D2DE0-451B-452C-A5B0-3DABE77B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7B7-7C2C-43A4-A5B7-B041F3781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47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AFAA-7408-46ED-8EAE-1A86C0D93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E082B-A930-43CC-98BA-23B03456F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C688E-B0E6-436F-BD90-4C3D506AD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45346-C208-4B49-B0D1-77830753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FA5A-3E9F-45D4-9570-4FA104AEB77D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FD0AB-CB4C-473D-9450-F09D72BE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4E081-5490-41FD-983A-F62AD9BB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7B7-7C2C-43A4-A5B7-B041F3781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72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447E4-D817-44B5-B589-3877FD48E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3BA7E-5256-4371-A211-A6220F8A0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67AFE-60E5-43CE-AF3F-065D99EB6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EFA5A-3E9F-45D4-9570-4FA104AEB77D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E76D9-7A77-4C15-A704-F3B58A4F6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F796E-0A9E-42B0-A574-E842B04A1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287B7-7C2C-43A4-A5B7-B041F3781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01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utorpython.com/tutorial/python-syntax" TargetMode="External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D90F1D-E741-4843-9559-D018E83FE7D0}"/>
              </a:ext>
            </a:extLst>
          </p:cNvPr>
          <p:cNvSpPr/>
          <p:nvPr/>
        </p:nvSpPr>
        <p:spPr>
          <a:xfrm>
            <a:off x="0" y="4876801"/>
            <a:ext cx="12192000" cy="1981199"/>
          </a:xfrm>
          <a:prstGeom prst="rect">
            <a:avLst/>
          </a:prstGeom>
          <a:solidFill>
            <a:srgbClr val="F3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4F3E48-94BA-42FF-AD9C-1FB392C0B8E7}"/>
              </a:ext>
            </a:extLst>
          </p:cNvPr>
          <p:cNvSpPr/>
          <p:nvPr/>
        </p:nvSpPr>
        <p:spPr>
          <a:xfrm>
            <a:off x="0" y="0"/>
            <a:ext cx="12191999" cy="6068291"/>
          </a:xfrm>
          <a:prstGeom prst="rect">
            <a:avLst/>
          </a:prstGeom>
          <a:solidFill>
            <a:srgbClr val="1A1F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590801-BE39-4155-86B7-608CC289D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8199"/>
            <a:ext cx="12200966" cy="24887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49FE1B-DD46-485E-827A-415A34F73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132" y="561005"/>
            <a:ext cx="1831732" cy="762000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B8DB0BA6-6294-4E97-A4A9-D62AC9A4C6E2}"/>
              </a:ext>
            </a:extLst>
          </p:cNvPr>
          <p:cNvSpPr txBox="1">
            <a:spLocks/>
          </p:cNvSpPr>
          <p:nvPr/>
        </p:nvSpPr>
        <p:spPr>
          <a:xfrm>
            <a:off x="4580545" y="6479165"/>
            <a:ext cx="3021944" cy="3788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dirty="0"/>
              <a:t>Copyright © e-Careers. All Rights Reserved</a:t>
            </a:r>
            <a:endParaRPr lang="en-IN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C35566-110D-4C39-AF48-7755FF1C12F4}"/>
              </a:ext>
            </a:extLst>
          </p:cNvPr>
          <p:cNvSpPr txBox="1"/>
          <p:nvPr/>
        </p:nvSpPr>
        <p:spPr>
          <a:xfrm>
            <a:off x="1038774" y="2393958"/>
            <a:ext cx="10123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FF7D00"/>
                </a:solidFill>
                <a:latin typeface="Fieldwork 05 Hum DemiBold" pitchFamily="50" charset="0"/>
              </a:rPr>
              <a:t>Software Development Skills Bootcamp</a:t>
            </a:r>
            <a:endParaRPr lang="en-IN" sz="4000" b="1" dirty="0">
              <a:solidFill>
                <a:srgbClr val="FF7D00"/>
              </a:solidFill>
              <a:latin typeface="Fieldwork 05 Hum Demi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C8E4DE-61CE-4795-9A60-D8A7973FB975}"/>
              </a:ext>
            </a:extLst>
          </p:cNvPr>
          <p:cNvSpPr txBox="1"/>
          <p:nvPr/>
        </p:nvSpPr>
        <p:spPr>
          <a:xfrm>
            <a:off x="2363320" y="3178554"/>
            <a:ext cx="74563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dirty="0">
                <a:solidFill>
                  <a:schemeClr val="bg1"/>
                </a:solidFill>
                <a:latin typeface="Fieldwork 05 Hum DemiBold" pitchFamily="50" charset="0"/>
              </a:rPr>
              <a:t>Python - 1</a:t>
            </a:r>
          </a:p>
        </p:txBody>
      </p:sp>
    </p:spTree>
    <p:extLst>
      <p:ext uri="{BB962C8B-B14F-4D97-AF65-F5344CB8AC3E}">
        <p14:creationId xmlns:p14="http://schemas.microsoft.com/office/powerpoint/2010/main" val="135205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-2" y="-5591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455AEE9-37D6-406E-841A-CD78879652EE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Basic Input/Output in 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7DB0A2-41DE-134D-0870-4F26658C964D}"/>
              </a:ext>
            </a:extLst>
          </p:cNvPr>
          <p:cNvSpPr txBox="1"/>
          <p:nvPr/>
        </p:nvSpPr>
        <p:spPr>
          <a:xfrm>
            <a:off x="1636236" y="1506345"/>
            <a:ext cx="78436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212529"/>
                </a:solidFill>
                <a:effectLst/>
                <a:latin typeface="Fieldwork 03 Hum Light"/>
              </a:rPr>
              <a:t>To get an input from users, you use the input() function </a:t>
            </a:r>
            <a:endParaRPr lang="en-US" sz="1600" dirty="0">
              <a:latin typeface="Fieldwork 03 Hum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096E02-A173-AB66-14BB-22DC348BA0B9}"/>
              </a:ext>
            </a:extLst>
          </p:cNvPr>
          <p:cNvSpPr txBox="1"/>
          <p:nvPr/>
        </p:nvSpPr>
        <p:spPr>
          <a:xfrm>
            <a:off x="1764990" y="3082090"/>
            <a:ext cx="5778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ieldwork 03 Hum Light"/>
              </a:rPr>
              <a:t>The input function returns a string</a:t>
            </a:r>
          </a:p>
          <a:p>
            <a:endParaRPr lang="en-US" sz="1600" dirty="0">
              <a:latin typeface="Fieldwork 03 Hum Light"/>
            </a:endParaRPr>
          </a:p>
          <a:p>
            <a:r>
              <a:rPr lang="en-US" sz="1600" dirty="0">
                <a:latin typeface="Fieldwork 03 Hum Light"/>
              </a:rPr>
              <a:t>int() function convers string into int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9EDB8F7-06EF-E537-3446-34B086FC4E94}"/>
              </a:ext>
            </a:extLst>
          </p:cNvPr>
          <p:cNvSpPr/>
          <p:nvPr/>
        </p:nvSpPr>
        <p:spPr>
          <a:xfrm>
            <a:off x="2118749" y="2150371"/>
            <a:ext cx="7258931" cy="794543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775EC0F-D4F9-0867-C2DC-BF048C2BF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990" y="3627592"/>
            <a:ext cx="8105112" cy="1900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en-US" sz="1600" dirty="0">
              <a:latin typeface="Fieldwork 03 Hum Light"/>
            </a:endParaRPr>
          </a:p>
          <a:p>
            <a:pPr>
              <a:lnSpc>
                <a:spcPct val="150000"/>
              </a:lnSpc>
            </a:pPr>
            <a:r>
              <a:rPr lang="en-US" altLang="en-US" sz="1600" dirty="0">
                <a:latin typeface="Fieldwork 03 Hum Light"/>
              </a:rPr>
              <a:t>float(str) – convert a string to a floating-point number.</a:t>
            </a:r>
          </a:p>
          <a:p>
            <a:pPr>
              <a:lnSpc>
                <a:spcPct val="150000"/>
              </a:lnSpc>
            </a:pPr>
            <a:r>
              <a:rPr lang="en-US" altLang="en-US" sz="1600" dirty="0">
                <a:latin typeface="Fieldwork 03 Hum Light"/>
              </a:rPr>
              <a:t>bool(</a:t>
            </a:r>
            <a:r>
              <a:rPr lang="en-US" altLang="en-US" sz="1600" dirty="0" err="1">
                <a:latin typeface="Fieldwork 03 Hum Light"/>
              </a:rPr>
              <a:t>val</a:t>
            </a:r>
            <a:r>
              <a:rPr lang="en-US" altLang="en-US" sz="1600" dirty="0">
                <a:latin typeface="Fieldwork 03 Hum Light"/>
              </a:rPr>
              <a:t>) – convert a value to a </a:t>
            </a:r>
            <a:r>
              <a:rPr lang="en-US" altLang="en-US" sz="1600" dirty="0" err="1">
                <a:latin typeface="Fieldwork 03 Hum Light"/>
              </a:rPr>
              <a:t>boolean</a:t>
            </a:r>
            <a:r>
              <a:rPr lang="en-US" altLang="en-US" sz="1600" dirty="0">
                <a:latin typeface="Fieldwork 03 Hum Light"/>
              </a:rPr>
              <a:t> value, either True or False.</a:t>
            </a:r>
          </a:p>
          <a:p>
            <a:pPr>
              <a:lnSpc>
                <a:spcPct val="150000"/>
              </a:lnSpc>
            </a:pPr>
            <a:r>
              <a:rPr lang="en-US" altLang="en-US" sz="1600" dirty="0">
                <a:latin typeface="Fieldwork 03 Hum Light"/>
              </a:rPr>
              <a:t>str(</a:t>
            </a:r>
            <a:r>
              <a:rPr lang="en-US" altLang="en-US" sz="1600" dirty="0" err="1">
                <a:latin typeface="Fieldwork 03 Hum Light"/>
              </a:rPr>
              <a:t>val</a:t>
            </a:r>
            <a:r>
              <a:rPr lang="en-US" altLang="en-US" sz="1600" dirty="0">
                <a:latin typeface="Fieldwork 03 Hum Light"/>
              </a:rPr>
              <a:t>) – return the string representation of a value.</a:t>
            </a:r>
          </a:p>
          <a:p>
            <a:pPr>
              <a:lnSpc>
                <a:spcPct val="150000"/>
              </a:lnSpc>
            </a:pPr>
            <a:endParaRPr lang="en-US" altLang="en-US" sz="1600" dirty="0">
              <a:latin typeface="Fieldwork 03 Hum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D4682-762A-B2DF-CD82-769E182B8211}"/>
              </a:ext>
            </a:extLst>
          </p:cNvPr>
          <p:cNvSpPr txBox="1"/>
          <p:nvPr/>
        </p:nvSpPr>
        <p:spPr>
          <a:xfrm>
            <a:off x="2579727" y="2204190"/>
            <a:ext cx="54018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Fieldwork 03 Hum Light"/>
              </a:rPr>
              <a:t>value = input('Enter a value:')</a:t>
            </a:r>
          </a:p>
          <a:p>
            <a:r>
              <a:rPr lang="en-US" sz="1600" dirty="0">
                <a:solidFill>
                  <a:schemeClr val="accent1"/>
                </a:solidFill>
                <a:latin typeface="Fieldwork 03 Hum Light"/>
              </a:rPr>
              <a:t>print(value)</a:t>
            </a:r>
          </a:p>
        </p:txBody>
      </p:sp>
    </p:spTree>
    <p:extLst>
      <p:ext uri="{BB962C8B-B14F-4D97-AF65-F5344CB8AC3E}">
        <p14:creationId xmlns:p14="http://schemas.microsoft.com/office/powerpoint/2010/main" val="4068011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465F240-95CE-4E4A-87FD-4A9F4238E695}"/>
              </a:ext>
            </a:extLst>
          </p:cNvPr>
          <p:cNvSpPr/>
          <p:nvPr/>
        </p:nvSpPr>
        <p:spPr>
          <a:xfrm>
            <a:off x="1749198" y="1711198"/>
            <a:ext cx="6917879" cy="3043682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BD0919-AAA6-45F2-8D3A-D9E97AEF8C99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Getting type of value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9D0408-983D-F117-FB08-DA53A20ED8EA}"/>
              </a:ext>
            </a:extLst>
          </p:cNvPr>
          <p:cNvSpPr txBox="1"/>
          <p:nvPr/>
        </p:nvSpPr>
        <p:spPr>
          <a:xfrm>
            <a:off x="2572871" y="2075220"/>
            <a:ext cx="609420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Fieldwork 03 Hum Light"/>
              </a:rPr>
              <a:t>&gt;&gt;&gt; type(100)</a:t>
            </a:r>
          </a:p>
          <a:p>
            <a:r>
              <a:rPr lang="en-US" sz="1600" dirty="0">
                <a:solidFill>
                  <a:schemeClr val="accent1"/>
                </a:solidFill>
                <a:latin typeface="Fieldwork 03 Hum Light"/>
              </a:rPr>
              <a:t>&lt;class 'int'&gt;</a:t>
            </a:r>
          </a:p>
          <a:p>
            <a:r>
              <a:rPr lang="en-US" sz="1600" dirty="0">
                <a:solidFill>
                  <a:schemeClr val="accent1"/>
                </a:solidFill>
                <a:latin typeface="Fieldwork 03 Hum Light"/>
              </a:rPr>
              <a:t>&gt;&gt;&gt; type(2.0)</a:t>
            </a:r>
          </a:p>
          <a:p>
            <a:r>
              <a:rPr lang="en-US" sz="1600" dirty="0">
                <a:solidFill>
                  <a:schemeClr val="accent1"/>
                </a:solidFill>
                <a:latin typeface="Fieldwork 03 Hum Light"/>
              </a:rPr>
              <a:t>&lt;class 'float'&gt;</a:t>
            </a:r>
          </a:p>
          <a:p>
            <a:r>
              <a:rPr lang="en-US" sz="1600" dirty="0">
                <a:solidFill>
                  <a:schemeClr val="accent1"/>
                </a:solidFill>
                <a:latin typeface="Fieldwork 03 Hum Light"/>
              </a:rPr>
              <a:t>&gt;&gt;&gt; type('Hello')</a:t>
            </a:r>
          </a:p>
          <a:p>
            <a:r>
              <a:rPr lang="en-US" sz="1600" dirty="0">
                <a:solidFill>
                  <a:schemeClr val="accent1"/>
                </a:solidFill>
                <a:latin typeface="Fieldwork 03 Hum Light"/>
              </a:rPr>
              <a:t>&lt;class 'str'&gt;</a:t>
            </a:r>
          </a:p>
          <a:p>
            <a:r>
              <a:rPr lang="en-US" sz="1600" dirty="0">
                <a:solidFill>
                  <a:schemeClr val="accent1"/>
                </a:solidFill>
                <a:latin typeface="Fieldwork 03 Hum Light"/>
              </a:rPr>
              <a:t>&gt;&gt;&gt; type(True)</a:t>
            </a:r>
          </a:p>
          <a:p>
            <a:r>
              <a:rPr lang="en-US" sz="1600" dirty="0">
                <a:solidFill>
                  <a:schemeClr val="accent1"/>
                </a:solidFill>
                <a:latin typeface="Fieldwork 03 Hum Light"/>
              </a:rPr>
              <a:t>&lt;class 'bool'&gt;</a:t>
            </a:r>
          </a:p>
        </p:txBody>
      </p:sp>
    </p:spTree>
    <p:extLst>
      <p:ext uri="{BB962C8B-B14F-4D97-AF65-F5344CB8AC3E}">
        <p14:creationId xmlns:p14="http://schemas.microsoft.com/office/powerpoint/2010/main" val="424107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4BD0919-AAA6-45F2-8D3A-D9E97AEF8C99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Output Operation in Python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3F549F-EB71-E94C-F725-194848567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360" y="1600659"/>
            <a:ext cx="8260080" cy="37012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776"/>
                </a:solidFill>
                <a:effectLst/>
                <a:latin typeface="Fieldwork 03 Hum Light"/>
              </a:rPr>
              <a:t>The full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54FFE"/>
                </a:solidFill>
                <a:effectLst/>
                <a:latin typeface="Fieldwork 03 Hum Light"/>
                <a:hlinkClick r:id="rId5"/>
              </a:rPr>
              <a:t>syntax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776"/>
                </a:solidFill>
                <a:effectLst/>
                <a:latin typeface="Fieldwork 03 Hum Light"/>
              </a:rPr>
              <a:t> of the print() function is: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eldwork 03 Hum Ligh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776"/>
                </a:solidFill>
                <a:effectLst/>
                <a:latin typeface="Fieldwork 03 Hum Light"/>
              </a:rPr>
              <a:t>	print(object= separator= end= file= flush=)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eldwork 03 Hum Ligh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776"/>
                </a:solidFill>
                <a:effectLst/>
                <a:latin typeface="Fieldwork 03 Hum Light"/>
              </a:rPr>
              <a:t>	where,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eldwork 03 Hum Light"/>
            </a:endParaRPr>
          </a:p>
          <a:p>
            <a:pPr lvl="3">
              <a:lnSpc>
                <a:spcPct val="150000"/>
              </a:lnSpc>
              <a:buFontTx/>
              <a:buAutoNum type="arabicPeriod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5C5776"/>
                </a:solidFill>
                <a:effectLst/>
                <a:latin typeface="Fieldwork 03 Hum Light"/>
              </a:rPr>
              <a:t>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776"/>
                </a:solidFill>
                <a:effectLst/>
                <a:latin typeface="Fieldwork 03 Hum Light"/>
              </a:rPr>
              <a:t> – values that will be printed. This is a compulsory field.</a:t>
            </a:r>
          </a:p>
          <a:p>
            <a:pPr lvl="3">
              <a:lnSpc>
                <a:spcPct val="150000"/>
              </a:lnSpc>
              <a:buFontTx/>
              <a:buAutoNum type="arabicPeriod" startAt="2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5C5776"/>
                </a:solidFill>
                <a:effectLst/>
                <a:latin typeface="Fieldwork 03 Hum Light"/>
              </a:rPr>
              <a:t>separator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776"/>
                </a:solidFill>
                <a:effectLst/>
                <a:latin typeface="Fieldwork 03 Hum Light"/>
              </a:rPr>
              <a:t> – allows us to separate multiple objects inside print().</a:t>
            </a:r>
          </a:p>
          <a:p>
            <a:pPr lvl="3">
              <a:lnSpc>
                <a:spcPct val="150000"/>
              </a:lnSpc>
              <a:buFontTx/>
              <a:buAutoNum type="arabicPeriod" startAt="3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5C5776"/>
                </a:solidFill>
                <a:effectLst/>
                <a:latin typeface="Fieldwork 03 Hum Light"/>
              </a:rPr>
              <a:t>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776"/>
                </a:solidFill>
                <a:effectLst/>
                <a:latin typeface="Fieldwork 03 Hum Light"/>
              </a:rPr>
              <a:t> – allows us to add specific values like new line “\n”, tab “\t”.</a:t>
            </a:r>
          </a:p>
          <a:p>
            <a:pPr lvl="3">
              <a:lnSpc>
                <a:spcPct val="150000"/>
              </a:lnSpc>
              <a:buFontTx/>
              <a:buAutoNum type="arabicPeriod" startAt="4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5C5776"/>
                </a:solidFill>
                <a:effectLst/>
                <a:latin typeface="Fieldwork 03 Hum Light"/>
              </a:rPr>
              <a:t>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776"/>
                </a:solidFill>
                <a:effectLst/>
                <a:latin typeface="Fieldwork 03 Hum Light"/>
              </a:rPr>
              <a:t> – where the values are printed.</a:t>
            </a:r>
          </a:p>
          <a:p>
            <a:pPr lvl="3">
              <a:lnSpc>
                <a:spcPct val="150000"/>
              </a:lnSpc>
              <a:buFontTx/>
              <a:buAutoNum type="arabicPeriod" startAt="5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5C5776"/>
                </a:solidFill>
                <a:effectLst/>
                <a:latin typeface="Fieldwork 03 Hum Light"/>
              </a:rPr>
              <a:t>flush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776"/>
                </a:solidFill>
                <a:effectLst/>
                <a:latin typeface="Fieldwork 03 Hum Light"/>
              </a:rPr>
              <a:t> –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776"/>
                </a:solidFill>
                <a:effectLst/>
                <a:latin typeface="Fieldwork 03 Hum Light"/>
              </a:rPr>
              <a:t>boolean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776"/>
                </a:solidFill>
                <a:effectLst/>
                <a:latin typeface="Fieldwork 03 Hum Light"/>
              </a:rPr>
              <a:t> specifying if the output is flushed or buffered. The default value is False.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eldwork 03 Hum Light"/>
            </a:endParaRPr>
          </a:p>
        </p:txBody>
      </p:sp>
    </p:spTree>
    <p:extLst>
      <p:ext uri="{BB962C8B-B14F-4D97-AF65-F5344CB8AC3E}">
        <p14:creationId xmlns:p14="http://schemas.microsoft.com/office/powerpoint/2010/main" val="1742850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4BD0919-AAA6-45F2-8D3A-D9E97AEF8C99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Python print statement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92E1BF-856C-57DC-D130-47F296A24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535" y="1440121"/>
            <a:ext cx="1374025" cy="7466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5C5776"/>
              </a:solidFill>
              <a:effectLst/>
              <a:latin typeface="Fieldwork 03 Hum Ligh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eldwork 03 Hum Light"/>
              </a:rPr>
              <a:t>Example: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820E2-75E1-8304-2068-474AEA469CF0}"/>
              </a:ext>
            </a:extLst>
          </p:cNvPr>
          <p:cNvSpPr txBox="1"/>
          <p:nvPr/>
        </p:nvSpPr>
        <p:spPr>
          <a:xfrm>
            <a:off x="1877474" y="2038970"/>
            <a:ext cx="3778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Fieldwork 03 Hum Light"/>
              </a:rPr>
              <a:t>Basic Print Statement: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685221-AC7B-260C-BCB4-931985D418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7634" y="2383026"/>
            <a:ext cx="2961592" cy="5566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CA13EA-805F-2AD3-4924-1F047CBB915F}"/>
              </a:ext>
            </a:extLst>
          </p:cNvPr>
          <p:cNvSpPr txBox="1"/>
          <p:nvPr/>
        </p:nvSpPr>
        <p:spPr>
          <a:xfrm>
            <a:off x="1877474" y="3166659"/>
            <a:ext cx="5056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Fieldwork 03 Hum Light"/>
              </a:rPr>
              <a:t>Print Statement using end parameter: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37534B-AFF8-B573-381D-D7219171A7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8727" y="3622526"/>
            <a:ext cx="3964410" cy="155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40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4BD0919-AAA6-45F2-8D3A-D9E97AEF8C99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Output in Python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43614B-0B54-B1A3-4F70-C55815100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901" y="1740378"/>
            <a:ext cx="8514379" cy="7466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5C5776"/>
              </a:solidFill>
              <a:effectLst/>
              <a:latin typeface="Fieldwork 03 Hum Ligh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eldwork 03 Hum Light"/>
              </a:rPr>
              <a:t>Example: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6CD8F1-73BF-5EB6-3530-0E99FE3591D1}"/>
              </a:ext>
            </a:extLst>
          </p:cNvPr>
          <p:cNvSpPr txBox="1"/>
          <p:nvPr/>
        </p:nvSpPr>
        <p:spPr>
          <a:xfrm>
            <a:off x="1940559" y="2724599"/>
            <a:ext cx="4656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Fieldwork 03 Hum Light"/>
              </a:rPr>
              <a:t>Print Statement using separator: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6E9EA67-D1C4-2E37-7FB7-A962D642B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4838" y="3188826"/>
            <a:ext cx="5350998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36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4BD0919-AAA6-45F2-8D3A-D9E97AEF8C99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Output in 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69B231-B32A-5158-ED1C-F3E8FE8C01F9}"/>
              </a:ext>
            </a:extLst>
          </p:cNvPr>
          <p:cNvSpPr txBox="1"/>
          <p:nvPr/>
        </p:nvSpPr>
        <p:spPr>
          <a:xfrm>
            <a:off x="1636235" y="1944949"/>
            <a:ext cx="5139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Fieldwork 03 Hum Light"/>
              </a:rPr>
              <a:t>Print Statement using Format String: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8C0727-E3AA-1C2D-EC21-C61F772FCE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0514" y="2414867"/>
            <a:ext cx="5353797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04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D90F1D-E741-4843-9559-D018E83FE7D0}"/>
              </a:ext>
            </a:extLst>
          </p:cNvPr>
          <p:cNvSpPr/>
          <p:nvPr/>
        </p:nvSpPr>
        <p:spPr>
          <a:xfrm>
            <a:off x="0" y="4876801"/>
            <a:ext cx="12192000" cy="1981199"/>
          </a:xfrm>
          <a:prstGeom prst="rect">
            <a:avLst/>
          </a:prstGeom>
          <a:solidFill>
            <a:srgbClr val="F3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4F3E48-94BA-42FF-AD9C-1FB392C0B8E7}"/>
              </a:ext>
            </a:extLst>
          </p:cNvPr>
          <p:cNvSpPr/>
          <p:nvPr/>
        </p:nvSpPr>
        <p:spPr>
          <a:xfrm>
            <a:off x="0" y="0"/>
            <a:ext cx="12191999" cy="6068291"/>
          </a:xfrm>
          <a:prstGeom prst="rect">
            <a:avLst/>
          </a:prstGeom>
          <a:solidFill>
            <a:srgbClr val="1A1F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590801-BE39-4155-86B7-608CC289D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8199"/>
            <a:ext cx="12200966" cy="24887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7E297B-01B4-4F0A-AD06-164EFD0D687B}"/>
              </a:ext>
            </a:extLst>
          </p:cNvPr>
          <p:cNvSpPr txBox="1"/>
          <p:nvPr/>
        </p:nvSpPr>
        <p:spPr>
          <a:xfrm>
            <a:off x="2031916" y="2413337"/>
            <a:ext cx="81281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chemeClr val="bg1"/>
                </a:solidFill>
                <a:latin typeface="Fieldwork 06 Geo Bold" pitchFamily="50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420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0" y="1506344"/>
            <a:ext cx="9687199" cy="4386455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427839" y="1502970"/>
            <a:ext cx="9626961" cy="4308550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E13BFA-A71D-42F2-8672-5C01EF6AB848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574842-E8B6-96CF-C0EE-7846943A27DC}"/>
              </a:ext>
            </a:extLst>
          </p:cNvPr>
          <p:cNvSpPr txBox="1"/>
          <p:nvPr/>
        </p:nvSpPr>
        <p:spPr>
          <a:xfrm>
            <a:off x="1532787" y="1655883"/>
            <a:ext cx="9522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212529"/>
                </a:solidFill>
                <a:effectLst/>
                <a:latin typeface="Fieldwork 03 Hum Light"/>
              </a:rPr>
              <a:t>Python is a </a:t>
            </a:r>
            <a:r>
              <a:rPr lang="en-US" sz="1600" b="1" i="0" dirty="0">
                <a:solidFill>
                  <a:srgbClr val="212529"/>
                </a:solidFill>
                <a:effectLst/>
                <a:latin typeface="Fieldwork 03 Hum Light"/>
              </a:rPr>
              <a:t>high-level, general-purpose, interpreted 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Fieldwork 03 Hum Light"/>
              </a:rPr>
              <a:t>programming language.</a:t>
            </a:r>
            <a:endParaRPr lang="en-US" sz="1600" dirty="0">
              <a:latin typeface="Fieldwork 03 Hum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5BBB11-8D5F-9EEB-0C49-3E6CFF726CBD}"/>
              </a:ext>
            </a:extLst>
          </p:cNvPr>
          <p:cNvSpPr txBox="1"/>
          <p:nvPr/>
        </p:nvSpPr>
        <p:spPr>
          <a:xfrm>
            <a:off x="1576595" y="2300598"/>
            <a:ext cx="88831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 b="0" i="0">
                <a:solidFill>
                  <a:srgbClr val="212529"/>
                </a:solidFill>
                <a:effectLst/>
                <a:latin typeface="Fieldwork 03 Hum Light"/>
              </a:defRPr>
            </a:lvl1pPr>
            <a:lvl2pPr lvl="1">
              <a:defRPr/>
            </a:lvl2pPr>
            <a:lvl3pPr lvl="2">
              <a:defRPr/>
            </a:lvl3pPr>
          </a:lstStyle>
          <a:p>
            <a:r>
              <a:rPr lang="en-US" dirty="0"/>
              <a:t>1) High-level</a:t>
            </a:r>
          </a:p>
          <a:p>
            <a:pPr lvl="1"/>
            <a:r>
              <a:rPr lang="en-US" sz="1600" dirty="0">
                <a:latin typeface="Fieldwork 03 Hum Light"/>
              </a:rPr>
              <a:t>Python is a high-level programming language that makes it easy to learn. Python doesn’t require you to understand the details of the computer in order to develop programs efficiently.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BB04A-61BC-9CC1-36D5-7D7FB3B6E80B}"/>
              </a:ext>
            </a:extLst>
          </p:cNvPr>
          <p:cNvSpPr txBox="1"/>
          <p:nvPr/>
        </p:nvSpPr>
        <p:spPr>
          <a:xfrm>
            <a:off x="1532787" y="3256975"/>
            <a:ext cx="902297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 b="0" i="0">
                <a:solidFill>
                  <a:srgbClr val="212529"/>
                </a:solidFill>
                <a:effectLst/>
                <a:latin typeface="Fieldwork 03 Hum Light"/>
              </a:defRPr>
            </a:lvl1pPr>
          </a:lstStyle>
          <a:p>
            <a:r>
              <a:rPr lang="en-US" dirty="0"/>
              <a:t>2) General-purpose</a:t>
            </a:r>
          </a:p>
          <a:p>
            <a:pPr lvl="1"/>
            <a:r>
              <a:rPr lang="en-US" sz="1600" dirty="0">
                <a:latin typeface="Fieldwork 03 Hum Light"/>
              </a:rPr>
              <a:t>Python is a general-purpose language. It means that you can use Python in various domains including:</a:t>
            </a:r>
          </a:p>
          <a:p>
            <a:pPr lvl="2"/>
            <a:r>
              <a:rPr lang="en-US" sz="1600" dirty="0">
                <a:latin typeface="Fieldwork 03 Hum Light"/>
              </a:rPr>
              <a:t>Web applications</a:t>
            </a:r>
          </a:p>
          <a:p>
            <a:pPr lvl="2"/>
            <a:r>
              <a:rPr lang="en-US" sz="1600" dirty="0">
                <a:latin typeface="Fieldwork 03 Hum Light"/>
              </a:rPr>
              <a:t>Big data applications</a:t>
            </a:r>
          </a:p>
          <a:p>
            <a:pPr lvl="2"/>
            <a:r>
              <a:rPr lang="en-US" sz="1600" dirty="0">
                <a:latin typeface="Fieldwork 03 Hum Light"/>
              </a:rPr>
              <a:t>Testing</a:t>
            </a:r>
          </a:p>
          <a:p>
            <a:pPr lvl="2"/>
            <a:r>
              <a:rPr lang="en-US" sz="1600" dirty="0">
                <a:latin typeface="Fieldwork 03 Hum Light"/>
              </a:rPr>
              <a:t>Automation</a:t>
            </a:r>
          </a:p>
          <a:p>
            <a:pPr lvl="2"/>
            <a:r>
              <a:rPr lang="en-US" sz="1600" dirty="0">
                <a:latin typeface="Fieldwork 03 Hum Light"/>
              </a:rPr>
              <a:t>Data science, machine learning, and AI</a:t>
            </a:r>
          </a:p>
          <a:p>
            <a:pPr lvl="2"/>
            <a:r>
              <a:rPr lang="en-US" sz="1600" dirty="0">
                <a:latin typeface="Fieldwork 03 Hum Light"/>
              </a:rPr>
              <a:t>Desktop software</a:t>
            </a:r>
          </a:p>
          <a:p>
            <a:pPr lvl="2"/>
            <a:r>
              <a:rPr lang="en-US" sz="1600" dirty="0">
                <a:latin typeface="Fieldwork 03 Hum Light"/>
              </a:rPr>
              <a:t>Mobile apps</a:t>
            </a:r>
          </a:p>
          <a:p>
            <a:pPr lvl="1"/>
            <a:r>
              <a:rPr lang="en-US" sz="1600" dirty="0">
                <a:latin typeface="Fieldwork 03 Hum Light"/>
              </a:rPr>
              <a:t>The targeted language like SQL which can be used for querying data from relational databases.</a:t>
            </a:r>
          </a:p>
        </p:txBody>
      </p:sp>
    </p:spTree>
    <p:extLst>
      <p:ext uri="{BB962C8B-B14F-4D97-AF65-F5344CB8AC3E}">
        <p14:creationId xmlns:p14="http://schemas.microsoft.com/office/powerpoint/2010/main" val="417722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E13BFA-A71D-42F2-8672-5C01EF6AB848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21C8B5-948E-CD41-FA8F-E5628784A095}"/>
              </a:ext>
            </a:extLst>
          </p:cNvPr>
          <p:cNvSpPr txBox="1"/>
          <p:nvPr/>
        </p:nvSpPr>
        <p:spPr>
          <a:xfrm>
            <a:off x="1577819" y="1750518"/>
            <a:ext cx="8996232" cy="214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effectLst/>
                <a:latin typeface="Fieldwork 03 Hum Light"/>
              </a:rPr>
              <a:t>3) Interpreted</a:t>
            </a:r>
          </a:p>
          <a:p>
            <a:pPr lvl="1">
              <a:lnSpc>
                <a:spcPct val="150000"/>
              </a:lnSpc>
            </a:pPr>
            <a:r>
              <a:rPr lang="en-US" sz="1600" b="0" i="0" dirty="0">
                <a:solidFill>
                  <a:srgbClr val="212529"/>
                </a:solidFill>
                <a:effectLst/>
                <a:latin typeface="Fieldwork 03 Hum Light"/>
              </a:rPr>
              <a:t>Python is an interpreted language. To develop a Python program, you write Python code into a file called source code.</a:t>
            </a:r>
          </a:p>
          <a:p>
            <a:pPr lvl="1">
              <a:lnSpc>
                <a:spcPct val="150000"/>
              </a:lnSpc>
            </a:pPr>
            <a:r>
              <a:rPr lang="en-US" sz="1600" b="0" i="0" dirty="0">
                <a:solidFill>
                  <a:srgbClr val="212529"/>
                </a:solidFill>
                <a:effectLst/>
                <a:latin typeface="Fieldwork 03 Hum Light"/>
              </a:rPr>
              <a:t>To execute the source code, you need to convert it to the machine language that the computer can understand. And the Python </a:t>
            </a:r>
            <a:r>
              <a:rPr lang="en-US" sz="1600" b="1" i="0" dirty="0">
                <a:solidFill>
                  <a:srgbClr val="212529"/>
                </a:solidFill>
                <a:effectLst/>
                <a:latin typeface="Fieldwork 03 Hum Light"/>
              </a:rPr>
              <a:t>interpreter 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Fieldwork 03 Hum Light"/>
              </a:rPr>
              <a:t>turns the source code, line by line, once at a time, into the machine code when the Python program executes.</a:t>
            </a:r>
          </a:p>
        </p:txBody>
      </p:sp>
    </p:spTree>
    <p:extLst>
      <p:ext uri="{BB962C8B-B14F-4D97-AF65-F5344CB8AC3E}">
        <p14:creationId xmlns:p14="http://schemas.microsoft.com/office/powerpoint/2010/main" val="368090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0" y="1506345"/>
            <a:ext cx="9677039" cy="438197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427840" y="1493496"/>
            <a:ext cx="9575440" cy="4307864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E13BFA-A71D-42F2-8672-5C01EF6AB848}"/>
              </a:ext>
            </a:extLst>
          </p:cNvPr>
          <p:cNvSpPr txBox="1"/>
          <p:nvPr/>
        </p:nvSpPr>
        <p:spPr>
          <a:xfrm>
            <a:off x="1636235" y="392805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BE55B2-B597-55E9-3E61-1F856FD449CB}"/>
              </a:ext>
            </a:extLst>
          </p:cNvPr>
          <p:cNvSpPr txBox="1"/>
          <p:nvPr/>
        </p:nvSpPr>
        <p:spPr>
          <a:xfrm>
            <a:off x="1676594" y="1716625"/>
            <a:ext cx="9330704" cy="3747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212529"/>
                </a:solidFill>
                <a:effectLst/>
                <a:latin typeface="Fieldwork 03 Hum Light"/>
              </a:rPr>
              <a:t>Python increases your productivity. Python allows you to solve complex problems in less time and fewer lines of code. It’s quick to make a prototype in Python.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212529"/>
                </a:solidFill>
                <a:effectLst/>
                <a:latin typeface="Fieldwork 03 Hum Light"/>
              </a:rPr>
              <a:t>Python becomes a solution in many areas across industries, from web applications to data science and machine learning.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212529"/>
                </a:solidFill>
                <a:effectLst/>
                <a:latin typeface="Fieldwork 03 Hum Light"/>
              </a:rPr>
              <a:t>Python is quite easy to learn in comparison with other programming languages. Python syntax is clear and beautiful.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212529"/>
                </a:solidFill>
                <a:effectLst/>
                <a:latin typeface="Fieldwork 03 Hum Light"/>
              </a:rPr>
              <a:t>Python has a large ecosystem that includes lots of libraries and frameworks.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212529"/>
                </a:solidFill>
                <a:effectLst/>
                <a:latin typeface="Fieldwork 03 Hum Light"/>
              </a:rPr>
              <a:t>Python is cross-platform. Python programs can run on Windows, Linux, and macOS.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212529"/>
                </a:solidFill>
                <a:effectLst/>
                <a:latin typeface="Fieldwork 03 Hum Light"/>
              </a:rPr>
              <a:t>Python has a huge community. Whenever you get stuck, you can get help from an active community.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212529"/>
                </a:solidFill>
                <a:effectLst/>
                <a:latin typeface="Fieldwork 03 Hum Light"/>
              </a:rPr>
              <a:t>Python developers are in high demand.</a:t>
            </a:r>
          </a:p>
        </p:txBody>
      </p:sp>
    </p:spTree>
    <p:extLst>
      <p:ext uri="{BB962C8B-B14F-4D97-AF65-F5344CB8AC3E}">
        <p14:creationId xmlns:p14="http://schemas.microsoft.com/office/powerpoint/2010/main" val="263949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26098" y="-1894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0" y="1506344"/>
            <a:ext cx="9544959" cy="4378457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427840" y="1506344"/>
            <a:ext cx="9481851" cy="4329360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49DF48D-F45B-4766-9DCA-9F9AAC027472}"/>
              </a:ext>
            </a:extLst>
          </p:cNvPr>
          <p:cNvSpPr/>
          <p:nvPr/>
        </p:nvSpPr>
        <p:spPr>
          <a:xfrm>
            <a:off x="1942050" y="3200400"/>
            <a:ext cx="8456442" cy="2562787"/>
          </a:xfrm>
          <a:prstGeom prst="roundRect">
            <a:avLst>
              <a:gd name="adj" fmla="val 9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55AEE9-37D6-406E-841A-CD78879652EE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Python Syntax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006751-BE9E-7637-0445-323A97CB2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819" y="1596362"/>
            <a:ext cx="8820673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Fieldwork 03 Hum Light"/>
              </a:rPr>
              <a:t>If you’ve been working in other programming languages such as Java, C#, or C/C++, you know that these languages use semicolons (;) to separate the statements.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eldwork 03 Hum Ligh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Fieldwork 03 Hum Light"/>
              </a:rPr>
              <a:t>Python, however, uses whitespace and indentation to construct the code structure.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Fieldwork 03 Hum Light"/>
              </a:rPr>
              <a:t>The following shows a snippet of Python code: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eldwork 03 Hum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77D44-B8AD-3F9B-046C-4A0F8FD0F4D7}"/>
              </a:ext>
            </a:extLst>
          </p:cNvPr>
          <p:cNvSpPr txBox="1"/>
          <p:nvPr/>
        </p:nvSpPr>
        <p:spPr>
          <a:xfrm>
            <a:off x="2305609" y="3454863"/>
            <a:ext cx="69346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Fieldwork 03 Hum Light"/>
              </a:rPr>
              <a:t># define main function to print out something</a:t>
            </a:r>
          </a:p>
          <a:p>
            <a:r>
              <a:rPr lang="en-US" sz="1600" dirty="0">
                <a:solidFill>
                  <a:schemeClr val="accent1"/>
                </a:solidFill>
                <a:latin typeface="Fieldwork 03 Hum Light"/>
              </a:rPr>
              <a:t>def main():</a:t>
            </a:r>
          </a:p>
          <a:p>
            <a:r>
              <a:rPr lang="en-US" sz="1600" dirty="0">
                <a:solidFill>
                  <a:schemeClr val="accent1"/>
                </a:solidFill>
                <a:latin typeface="Fieldwork 03 Hum Light"/>
              </a:rPr>
              <a:t>    </a:t>
            </a:r>
            <a:r>
              <a:rPr lang="en-US" sz="1600" dirty="0" err="1">
                <a:solidFill>
                  <a:schemeClr val="accent1"/>
                </a:solidFill>
                <a:latin typeface="Fieldwork 03 Hum Light"/>
              </a:rPr>
              <a:t>i</a:t>
            </a:r>
            <a:r>
              <a:rPr lang="en-US" sz="1600" dirty="0">
                <a:solidFill>
                  <a:schemeClr val="accent1"/>
                </a:solidFill>
                <a:latin typeface="Fieldwork 03 Hum Light"/>
              </a:rPr>
              <a:t> = 1</a:t>
            </a:r>
          </a:p>
          <a:p>
            <a:r>
              <a:rPr lang="en-US" sz="1600" dirty="0">
                <a:solidFill>
                  <a:schemeClr val="accent1"/>
                </a:solidFill>
                <a:latin typeface="Fieldwork 03 Hum Light"/>
              </a:rPr>
              <a:t>    max = 10</a:t>
            </a:r>
          </a:p>
          <a:p>
            <a:r>
              <a:rPr lang="en-US" sz="1600" dirty="0">
                <a:solidFill>
                  <a:schemeClr val="accent1"/>
                </a:solidFill>
                <a:latin typeface="Fieldwork 03 Hum Light"/>
              </a:rPr>
              <a:t>    while (</a:t>
            </a:r>
            <a:r>
              <a:rPr lang="en-US" sz="1600" dirty="0" err="1">
                <a:solidFill>
                  <a:schemeClr val="accent1"/>
                </a:solidFill>
                <a:latin typeface="Fieldwork 03 Hum Light"/>
              </a:rPr>
              <a:t>i</a:t>
            </a:r>
            <a:r>
              <a:rPr lang="en-US" sz="1600" dirty="0">
                <a:solidFill>
                  <a:schemeClr val="accent1"/>
                </a:solidFill>
                <a:latin typeface="Fieldwork 03 Hum Light"/>
              </a:rPr>
              <a:t> &lt; max):</a:t>
            </a:r>
          </a:p>
          <a:p>
            <a:r>
              <a:rPr lang="en-US" sz="1600" dirty="0">
                <a:solidFill>
                  <a:schemeClr val="accent1"/>
                </a:solidFill>
                <a:latin typeface="Fieldwork 03 Hum Light"/>
              </a:rPr>
              <a:t>        print(</a:t>
            </a:r>
            <a:r>
              <a:rPr lang="en-US" sz="1600" dirty="0" err="1">
                <a:solidFill>
                  <a:schemeClr val="accent1"/>
                </a:solidFill>
                <a:latin typeface="Fieldwork 03 Hum Light"/>
              </a:rPr>
              <a:t>i</a:t>
            </a:r>
            <a:r>
              <a:rPr lang="en-US" sz="1600" dirty="0">
                <a:solidFill>
                  <a:schemeClr val="accent1"/>
                </a:solidFill>
                <a:latin typeface="Fieldwork 03 Hum Light"/>
              </a:rPr>
              <a:t>)</a:t>
            </a:r>
          </a:p>
          <a:p>
            <a:r>
              <a:rPr lang="en-US" sz="1600" dirty="0">
                <a:solidFill>
                  <a:schemeClr val="accent1"/>
                </a:solidFill>
                <a:latin typeface="Fieldwork 03 Hum Light"/>
              </a:rPr>
              <a:t>        </a:t>
            </a:r>
            <a:r>
              <a:rPr lang="en-US" sz="1600" dirty="0" err="1">
                <a:solidFill>
                  <a:schemeClr val="accent1"/>
                </a:solidFill>
                <a:latin typeface="Fieldwork 03 Hum Light"/>
              </a:rPr>
              <a:t>i</a:t>
            </a:r>
            <a:r>
              <a:rPr lang="en-US" sz="1600" dirty="0">
                <a:solidFill>
                  <a:schemeClr val="accent1"/>
                </a:solidFill>
                <a:latin typeface="Fieldwork 03 Hum Light"/>
              </a:rPr>
              <a:t> = </a:t>
            </a:r>
            <a:r>
              <a:rPr lang="en-US" sz="1600" dirty="0" err="1">
                <a:solidFill>
                  <a:schemeClr val="accent1"/>
                </a:solidFill>
                <a:latin typeface="Fieldwork 03 Hum Light"/>
              </a:rPr>
              <a:t>i</a:t>
            </a:r>
            <a:r>
              <a:rPr lang="en-US" sz="1600" dirty="0">
                <a:solidFill>
                  <a:schemeClr val="accent1"/>
                </a:solidFill>
                <a:latin typeface="Fieldwork 03 Hum Light"/>
              </a:rPr>
              <a:t> + 1</a:t>
            </a:r>
          </a:p>
          <a:p>
            <a:r>
              <a:rPr lang="en-US" sz="1600" dirty="0">
                <a:solidFill>
                  <a:schemeClr val="accent1"/>
                </a:solidFill>
                <a:latin typeface="Fieldwork 03 Hum Light"/>
              </a:rPr>
              <a:t># call function main </a:t>
            </a:r>
          </a:p>
          <a:p>
            <a:r>
              <a:rPr lang="en-US" sz="1600" dirty="0">
                <a:solidFill>
                  <a:schemeClr val="accent1"/>
                </a:solidFill>
                <a:latin typeface="Fieldwork 03 Hum Light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2498260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BCF64D0-0EA7-4C01-BA4A-BD62D90A55E4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Python Syntax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564965-B461-51F5-2AEB-3915CFA3E5D3}"/>
              </a:ext>
            </a:extLst>
          </p:cNvPr>
          <p:cNvSpPr txBox="1"/>
          <p:nvPr/>
        </p:nvSpPr>
        <p:spPr>
          <a:xfrm>
            <a:off x="1636235" y="1750518"/>
            <a:ext cx="822912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solidFill>
                  <a:srgbClr val="212529"/>
                </a:solidFill>
                <a:effectLst/>
                <a:latin typeface="Fieldwork 03 Hum Light"/>
              </a:rPr>
              <a:t>By using indentation and whitespace to organize the code, Python code gains the following advantages:</a:t>
            </a:r>
          </a:p>
          <a:p>
            <a:pPr algn="l"/>
            <a:endParaRPr lang="en-US" sz="1600" b="0" i="0" dirty="0">
              <a:solidFill>
                <a:srgbClr val="212529"/>
              </a:solidFill>
              <a:effectLst/>
              <a:latin typeface="Fieldwork 03 Hum Ligh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529"/>
                </a:solidFill>
                <a:effectLst/>
                <a:latin typeface="Fieldwork 03 Hum Light"/>
              </a:rPr>
              <a:t>First, you’ll never miss the beginning or ending code of a block like in other programming languages such as Java or C#.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212529"/>
              </a:solidFill>
              <a:effectLst/>
              <a:latin typeface="Fieldwork 03 Hum Ligh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529"/>
                </a:solidFill>
                <a:effectLst/>
                <a:latin typeface="Fieldwork 03 Hum Light"/>
              </a:rPr>
              <a:t>Second, the coding style is essentially uniform. If you have to maintain another developer’s code, that code looks the same as yours.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212529"/>
              </a:solidFill>
              <a:effectLst/>
              <a:latin typeface="Fieldwork 03 Hum Ligh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529"/>
                </a:solidFill>
                <a:effectLst/>
                <a:latin typeface="Fieldwork 03 Hum Light"/>
              </a:rPr>
              <a:t>Third, the code is more readable and clear in comparison with other programming languages.</a:t>
            </a:r>
          </a:p>
        </p:txBody>
      </p:sp>
    </p:spTree>
    <p:extLst>
      <p:ext uri="{BB962C8B-B14F-4D97-AF65-F5344CB8AC3E}">
        <p14:creationId xmlns:p14="http://schemas.microsoft.com/office/powerpoint/2010/main" val="2343931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26098" y="-1894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455AEE9-37D6-406E-841A-CD78879652EE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Python Data Types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85E7B8-64C2-33E6-43FF-D62E8B6CDE01}"/>
              </a:ext>
            </a:extLst>
          </p:cNvPr>
          <p:cNvSpPr txBox="1"/>
          <p:nvPr/>
        </p:nvSpPr>
        <p:spPr>
          <a:xfrm>
            <a:off x="1981473" y="1756109"/>
            <a:ext cx="8696960" cy="2762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600" b="0" i="0" dirty="0">
                <a:solidFill>
                  <a:srgbClr val="273239"/>
                </a:solidFill>
                <a:effectLst/>
                <a:latin typeface="Fieldwork 03 Hum Light"/>
              </a:rPr>
              <a:t>following are the standard or built-in data types in Python:</a:t>
            </a:r>
          </a:p>
          <a:p>
            <a:pPr algn="l" fontAlgn="base"/>
            <a:endParaRPr lang="en-US" sz="1600" b="0" i="0" dirty="0">
              <a:solidFill>
                <a:srgbClr val="273239"/>
              </a:solidFill>
              <a:effectLst/>
              <a:latin typeface="Fieldwork 03 Hum Light"/>
            </a:endParaRP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73239"/>
                </a:solidFill>
                <a:effectLst/>
                <a:latin typeface="Fieldwork 03 Hum Light"/>
              </a:rPr>
              <a:t>Numeric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73239"/>
                </a:solidFill>
                <a:effectLst/>
                <a:latin typeface="Fieldwork 03 Hum Light"/>
              </a:rPr>
              <a:t>Sequence Type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73239"/>
                </a:solidFill>
                <a:effectLst/>
                <a:latin typeface="Fieldwork 03 Hum Light"/>
              </a:rPr>
              <a:t>Boolean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73239"/>
                </a:solidFill>
                <a:effectLst/>
                <a:latin typeface="Fieldwork 03 Hum Light"/>
              </a:rPr>
              <a:t>Set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73239"/>
                </a:solidFill>
                <a:effectLst/>
                <a:latin typeface="Fieldwork 03 Hum Light"/>
              </a:rPr>
              <a:t>Dictionary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73239"/>
                </a:solidFill>
                <a:effectLst/>
                <a:latin typeface="Fieldwork 03 Hum Light"/>
              </a:rPr>
              <a:t>Binary Types</a:t>
            </a:r>
          </a:p>
        </p:txBody>
      </p:sp>
    </p:spTree>
    <p:extLst>
      <p:ext uri="{BB962C8B-B14F-4D97-AF65-F5344CB8AC3E}">
        <p14:creationId xmlns:p14="http://schemas.microsoft.com/office/powerpoint/2010/main" val="1993640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-2" y="-5591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455AEE9-37D6-406E-841A-CD78879652EE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Python Data Types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B21240-955B-8242-04CA-ECE2AB7A62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79" y="1496601"/>
            <a:ext cx="6926317" cy="344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64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-2" y="4569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455AEE9-37D6-406E-841A-CD78879652EE}"/>
              </a:ext>
            </a:extLst>
          </p:cNvPr>
          <p:cNvSpPr txBox="1"/>
          <p:nvPr/>
        </p:nvSpPr>
        <p:spPr>
          <a:xfrm>
            <a:off x="1636235" y="521316"/>
            <a:ext cx="891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Python 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7A744D-0E53-B8DC-4C00-43B46A8E6757}"/>
              </a:ext>
            </a:extLst>
          </p:cNvPr>
          <p:cNvSpPr txBox="1"/>
          <p:nvPr/>
        </p:nvSpPr>
        <p:spPr>
          <a:xfrm>
            <a:off x="1427841" y="1756109"/>
            <a:ext cx="6354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Fieldwork 03 Hum Light"/>
              </a:rPr>
              <a:t>Python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5302EB-4847-3F07-F651-33FC362C4198}"/>
              </a:ext>
            </a:extLst>
          </p:cNvPr>
          <p:cNvSpPr txBox="1"/>
          <p:nvPr/>
        </p:nvSpPr>
        <p:spPr>
          <a:xfrm>
            <a:off x="2128881" y="2377546"/>
            <a:ext cx="7756799" cy="1900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i="0" dirty="0">
                <a:solidFill>
                  <a:srgbClr val="3A343A"/>
                </a:solidFill>
                <a:effectLst/>
                <a:latin typeface="Fieldwork 03 Hum Light"/>
              </a:rPr>
              <a:t>Python variables are simply containers for storing data values. Unlike other languages, such as Java, Python has no command for declaring a variable, so you create one the moment you first assign a value to it.</a:t>
            </a:r>
          </a:p>
          <a:p>
            <a:pPr>
              <a:lnSpc>
                <a:spcPct val="150000"/>
              </a:lnSpc>
            </a:pPr>
            <a:br>
              <a:rPr lang="en-US" sz="1600" i="0" dirty="0">
                <a:solidFill>
                  <a:srgbClr val="3A343A"/>
                </a:solidFill>
                <a:effectLst/>
                <a:latin typeface="Fieldwork 03 Hum Light"/>
              </a:rPr>
            </a:br>
            <a:endParaRPr lang="en-IN" sz="1600" dirty="0">
              <a:latin typeface="Fieldwork 03 Hum Ligh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D269A5-CE18-169E-ADB3-9665FDB1F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881" y="3941645"/>
            <a:ext cx="7825216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rgbClr val="3A343A"/>
                </a:solidFill>
                <a:latin typeface="Fieldwork 03 Hum Light"/>
              </a:rPr>
              <a:t>A Python variable may be assigned a value of one type and then later re-assigned a value of a different type. For example, x = "apples" can later be x = 5. </a:t>
            </a:r>
          </a:p>
        </p:txBody>
      </p:sp>
    </p:spTree>
    <p:extLst>
      <p:ext uri="{BB962C8B-B14F-4D97-AF65-F5344CB8AC3E}">
        <p14:creationId xmlns:p14="http://schemas.microsoft.com/office/powerpoint/2010/main" val="1054825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75BDE5904AEC45B7969737F53ED8E5" ma:contentTypeVersion="12" ma:contentTypeDescription="Create a new document." ma:contentTypeScope="" ma:versionID="2783c36ea3afe7dba042b345a38a739b">
  <xsd:schema xmlns:xsd="http://www.w3.org/2001/XMLSchema" xmlns:xs="http://www.w3.org/2001/XMLSchema" xmlns:p="http://schemas.microsoft.com/office/2006/metadata/properties" xmlns:ns2="6763d08e-0d8a-42a8-bf2b-a0b54c3a364f" xmlns:ns3="ed0b4691-ef1e-4c87-873c-61e1a063dabf" targetNamespace="http://schemas.microsoft.com/office/2006/metadata/properties" ma:root="true" ma:fieldsID="95f8b416e7506b70b50500b0d016386a" ns2:_="" ns3:_="">
    <xsd:import namespace="6763d08e-0d8a-42a8-bf2b-a0b54c3a364f"/>
    <xsd:import namespace="ed0b4691-ef1e-4c87-873c-61e1a063da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63d08e-0d8a-42a8-bf2b-a0b54c3a36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fcd073ae-7e3d-413a-b262-bb9a9aa7bd0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0b4691-ef1e-4c87-873c-61e1a063dabf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d88f39e2-d4be-4db6-980f-6bf2305e80e7}" ma:internalName="TaxCatchAll" ma:showField="CatchAllData" ma:web="ed0b4691-ef1e-4c87-873c-61e1a063dab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232BF8-6EE4-4207-A0B1-9924B6B272F0}"/>
</file>

<file path=customXml/itemProps2.xml><?xml version="1.0" encoding="utf-8"?>
<ds:datastoreItem xmlns:ds="http://schemas.openxmlformats.org/officeDocument/2006/customXml" ds:itemID="{41A4ABF7-8676-4932-AD1E-E2DFCE52BF4E}"/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875</Words>
  <Application>Microsoft Office PowerPoint</Application>
  <PresentationFormat>Widescreen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Fieldwork 03 Hum Light</vt:lpstr>
      <vt:lpstr>Fieldwork 05 Hum DemiBold</vt:lpstr>
      <vt:lpstr>Fieldwork 06 Geo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Mahendra Kumar</dc:creator>
  <cp:lastModifiedBy>Mahendra Kumar</cp:lastModifiedBy>
  <cp:revision>182</cp:revision>
  <dcterms:created xsi:type="dcterms:W3CDTF">2021-11-10T07:03:20Z</dcterms:created>
  <dcterms:modified xsi:type="dcterms:W3CDTF">2024-09-24T15:02:22Z</dcterms:modified>
</cp:coreProperties>
</file>