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3" r:id="rId2"/>
    <p:sldId id="364" r:id="rId3"/>
    <p:sldId id="365" r:id="rId4"/>
    <p:sldId id="366" r:id="rId5"/>
    <p:sldId id="367"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0" r:id="rId39"/>
    <p:sldId id="401" r:id="rId40"/>
    <p:sldId id="402" r:id="rId41"/>
    <p:sldId id="403" r:id="rId42"/>
    <p:sldId id="404" r:id="rId43"/>
    <p:sldId id="405" r:id="rId44"/>
    <p:sldId id="406" r:id="rId45"/>
    <p:sldId id="407" r:id="rId46"/>
    <p:sldId id="408" r:id="rId47"/>
    <p:sldId id="409" r:id="rId48"/>
    <p:sldId id="410" r:id="rId49"/>
    <p:sldId id="411" r:id="rId50"/>
    <p:sldId id="412" r:id="rId51"/>
    <p:sldId id="413" r:id="rId52"/>
    <p:sldId id="414" r:id="rId53"/>
    <p:sldId id="415" r:id="rId54"/>
    <p:sldId id="416" r:id="rId55"/>
    <p:sldId id="417" r:id="rId56"/>
    <p:sldId id="418" r:id="rId57"/>
    <p:sldId id="419" r:id="rId58"/>
    <p:sldId id="420" r:id="rId59"/>
    <p:sldId id="421" r:id="rId60"/>
    <p:sldId id="422" r:id="rId61"/>
    <p:sldId id="423" r:id="rId62"/>
    <p:sldId id="424" r:id="rId63"/>
    <p:sldId id="425" r:id="rId64"/>
    <p:sldId id="426" r:id="rId65"/>
    <p:sldId id="427" r:id="rId66"/>
    <p:sldId id="428" r:id="rId67"/>
    <p:sldId id="429" r:id="rId68"/>
    <p:sldId id="430" r:id="rId69"/>
    <p:sldId id="431" r:id="rId70"/>
    <p:sldId id="432" r:id="rId71"/>
    <p:sldId id="433" r:id="rId72"/>
    <p:sldId id="434" r:id="rId73"/>
    <p:sldId id="435" r:id="rId74"/>
    <p:sldId id="436" r:id="rId75"/>
    <p:sldId id="437" r:id="rId76"/>
    <p:sldId id="438" r:id="rId77"/>
    <p:sldId id="439" r:id="rId78"/>
    <p:sldId id="440" r:id="rId79"/>
    <p:sldId id="441" r:id="rId80"/>
    <p:sldId id="442" r:id="rId81"/>
    <p:sldId id="443" r:id="rId82"/>
    <p:sldId id="444" r:id="rId83"/>
    <p:sldId id="445" r:id="rId84"/>
    <p:sldId id="446" r:id="rId85"/>
    <p:sldId id="447" r:id="rId86"/>
    <p:sldId id="448" r:id="rId87"/>
    <p:sldId id="449" r:id="rId88"/>
    <p:sldId id="450" r:id="rId89"/>
    <p:sldId id="451" r:id="rId90"/>
    <p:sldId id="452" r:id="rId91"/>
    <p:sldId id="453" r:id="rId92"/>
    <p:sldId id="454" r:id="rId93"/>
    <p:sldId id="455" r:id="rId94"/>
    <p:sldId id="456" r:id="rId95"/>
    <p:sldId id="457" r:id="rId96"/>
    <p:sldId id="458" r:id="rId97"/>
    <p:sldId id="459" r:id="rId98"/>
    <p:sldId id="460" r:id="rId99"/>
    <p:sldId id="461" r:id="rId100"/>
    <p:sldId id="462" r:id="rId101"/>
    <p:sldId id="463" r:id="rId102"/>
    <p:sldId id="464" r:id="rId103"/>
    <p:sldId id="465" r:id="rId104"/>
    <p:sldId id="466" r:id="rId105"/>
    <p:sldId id="467" r:id="rId106"/>
    <p:sldId id="468" r:id="rId107"/>
    <p:sldId id="469" r:id="rId108"/>
    <p:sldId id="470" r:id="rId109"/>
    <p:sldId id="471" r:id="rId110"/>
    <p:sldId id="472" r:id="rId111"/>
    <p:sldId id="473" r:id="rId112"/>
    <p:sldId id="474" r:id="rId113"/>
    <p:sldId id="475"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E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7" d="100"/>
          <a:sy n="77" d="100"/>
        </p:scale>
        <p:origin x="1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microsoft.com/office/2016/11/relationships/changesInfo" Target="changesInfos/changesInfo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ustomXml" Target="../customXml/item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Bamne" userId="635b2edc-45f8-42dc-84e6-fce8d6d6bea1" providerId="ADAL" clId="{D100DF91-21CA-4A03-9500-6A2A1F5CC48E}"/>
    <pc:docChg chg="undo custSel addSld delSld modSld sldOrd">
      <pc:chgData name="Priyanka Bamne" userId="635b2edc-45f8-42dc-84e6-fce8d6d6bea1" providerId="ADAL" clId="{D100DF91-21CA-4A03-9500-6A2A1F5CC48E}" dt="2024-08-30T13:51:02.793" v="7100" actId="478"/>
      <pc:docMkLst>
        <pc:docMk/>
      </pc:docMkLst>
      <pc:sldChg chg="modSp del">
        <pc:chgData name="Priyanka Bamne" userId="635b2edc-45f8-42dc-84e6-fce8d6d6bea1" providerId="ADAL" clId="{D100DF91-21CA-4A03-9500-6A2A1F5CC48E}" dt="2024-08-29T14:00:25.262" v="2094" actId="2696"/>
        <pc:sldMkLst>
          <pc:docMk/>
          <pc:sldMk cId="1058096958" sldId="256"/>
        </pc:sldMkLst>
        <pc:spChg chg="mod">
          <ac:chgData name="Priyanka Bamne" userId="635b2edc-45f8-42dc-84e6-fce8d6d6bea1" providerId="ADAL" clId="{D100DF91-21CA-4A03-9500-6A2A1F5CC48E}" dt="2024-08-29T13:20:40.627" v="2015" actId="1076"/>
          <ac:spMkLst>
            <pc:docMk/>
            <pc:sldMk cId="1058096958" sldId="256"/>
            <ac:spMk id="4" creationId="{4C4262C7-C2C1-4066-B10B-91C143D7A888}"/>
          </ac:spMkLst>
        </pc:spChg>
        <pc:graphicFrameChg chg="mod modGraphic">
          <ac:chgData name="Priyanka Bamne" userId="635b2edc-45f8-42dc-84e6-fce8d6d6bea1" providerId="ADAL" clId="{D100DF91-21CA-4A03-9500-6A2A1F5CC48E}" dt="2024-08-29T13:56:12.356" v="2060" actId="20577"/>
          <ac:graphicFrameMkLst>
            <pc:docMk/>
            <pc:sldMk cId="1058096958" sldId="256"/>
            <ac:graphicFrameMk id="19" creationId="{454F82C9-F04E-4378-8773-44A5BC60F289}"/>
          </ac:graphicFrameMkLst>
        </pc:graphicFrameChg>
      </pc:sldChg>
      <pc:sldChg chg="del">
        <pc:chgData name="Priyanka Bamne" userId="635b2edc-45f8-42dc-84e6-fce8d6d6bea1" providerId="ADAL" clId="{D100DF91-21CA-4A03-9500-6A2A1F5CC48E}" dt="2024-08-29T07:30:47.485" v="552" actId="2696"/>
        <pc:sldMkLst>
          <pc:docMk/>
          <pc:sldMk cId="2784784490" sldId="257"/>
        </pc:sldMkLst>
      </pc:sldChg>
      <pc:sldChg chg="modSp del">
        <pc:chgData name="Priyanka Bamne" userId="635b2edc-45f8-42dc-84e6-fce8d6d6bea1" providerId="ADAL" clId="{D100DF91-21CA-4A03-9500-6A2A1F5CC48E}" dt="2024-08-29T08:08:42.188" v="817" actId="2696"/>
        <pc:sldMkLst>
          <pc:docMk/>
          <pc:sldMk cId="872130353" sldId="258"/>
        </pc:sldMkLst>
        <pc:spChg chg="mod">
          <ac:chgData name="Priyanka Bamne" userId="635b2edc-45f8-42dc-84e6-fce8d6d6bea1" providerId="ADAL" clId="{D100DF91-21CA-4A03-9500-6A2A1F5CC48E}" dt="2024-08-29T07:45:21.978" v="585" actId="20577"/>
          <ac:spMkLst>
            <pc:docMk/>
            <pc:sldMk cId="872130353" sldId="258"/>
            <ac:spMk id="10" creationId="{C897C451-E748-4706-B119-60FC49615AF7}"/>
          </ac:spMkLst>
        </pc:spChg>
      </pc:sldChg>
      <pc:sldChg chg="add del">
        <pc:chgData name="Priyanka Bamne" userId="635b2edc-45f8-42dc-84e6-fce8d6d6bea1" providerId="ADAL" clId="{D100DF91-21CA-4A03-9500-6A2A1F5CC48E}" dt="2024-08-29T09:23:01.283" v="1115" actId="2696"/>
        <pc:sldMkLst>
          <pc:docMk/>
          <pc:sldMk cId="50346426" sldId="259"/>
        </pc:sldMkLst>
      </pc:sldChg>
      <pc:sldChg chg="del">
        <pc:chgData name="Priyanka Bamne" userId="635b2edc-45f8-42dc-84e6-fce8d6d6bea1" providerId="ADAL" clId="{D100DF91-21CA-4A03-9500-6A2A1F5CC48E}" dt="2024-08-29T09:25:05.879" v="1126" actId="2696"/>
        <pc:sldMkLst>
          <pc:docMk/>
          <pc:sldMk cId="148032933" sldId="260"/>
        </pc:sldMkLst>
      </pc:sldChg>
      <pc:sldChg chg="del">
        <pc:chgData name="Priyanka Bamne" userId="635b2edc-45f8-42dc-84e6-fce8d6d6bea1" providerId="ADAL" clId="{D100DF91-21CA-4A03-9500-6A2A1F5CC48E}" dt="2024-08-29T09:33:45.598" v="1170" actId="2696"/>
        <pc:sldMkLst>
          <pc:docMk/>
          <pc:sldMk cId="1980484794" sldId="261"/>
        </pc:sldMkLst>
      </pc:sldChg>
      <pc:sldChg chg="del">
        <pc:chgData name="Priyanka Bamne" userId="635b2edc-45f8-42dc-84e6-fce8d6d6bea1" providerId="ADAL" clId="{D100DF91-21CA-4A03-9500-6A2A1F5CC48E}" dt="2024-08-29T09:35:09.408" v="1175" actId="2696"/>
        <pc:sldMkLst>
          <pc:docMk/>
          <pc:sldMk cId="1613650747" sldId="262"/>
        </pc:sldMkLst>
      </pc:sldChg>
      <pc:sldChg chg="addSp delSp modSp del">
        <pc:chgData name="Priyanka Bamne" userId="635b2edc-45f8-42dc-84e6-fce8d6d6bea1" providerId="ADAL" clId="{D100DF91-21CA-4A03-9500-6A2A1F5CC48E}" dt="2024-08-29T11:02:37.460" v="1412" actId="2696"/>
        <pc:sldMkLst>
          <pc:docMk/>
          <pc:sldMk cId="3333663213" sldId="263"/>
        </pc:sldMkLst>
        <pc:spChg chg="mod">
          <ac:chgData name="Priyanka Bamne" userId="635b2edc-45f8-42dc-84e6-fce8d6d6bea1" providerId="ADAL" clId="{D100DF91-21CA-4A03-9500-6A2A1F5CC48E}" dt="2024-08-29T10:55:23.727" v="1337" actId="1076"/>
          <ac:spMkLst>
            <pc:docMk/>
            <pc:sldMk cId="3333663213" sldId="263"/>
            <ac:spMk id="4" creationId="{8FB51AA0-2214-44A6-800C-C28B77BEF47A}"/>
          </ac:spMkLst>
        </pc:spChg>
        <pc:spChg chg="add del">
          <ac:chgData name="Priyanka Bamne" userId="635b2edc-45f8-42dc-84e6-fce8d6d6bea1" providerId="ADAL" clId="{D100DF91-21CA-4A03-9500-6A2A1F5CC48E}" dt="2024-08-29T11:00:30.976" v="1408"/>
          <ac:spMkLst>
            <pc:docMk/>
            <pc:sldMk cId="3333663213" sldId="263"/>
            <ac:spMk id="9" creationId="{C35AC92B-825C-4A45-A9B1-68B24F662661}"/>
          </ac:spMkLst>
        </pc:spChg>
      </pc:sldChg>
      <pc:sldChg chg="del">
        <pc:chgData name="Priyanka Bamne" userId="635b2edc-45f8-42dc-84e6-fce8d6d6bea1" providerId="ADAL" clId="{D100DF91-21CA-4A03-9500-6A2A1F5CC48E}" dt="2024-08-29T11:10:13.731" v="1521" actId="2696"/>
        <pc:sldMkLst>
          <pc:docMk/>
          <pc:sldMk cId="1095245274" sldId="264"/>
        </pc:sldMkLst>
      </pc:sldChg>
      <pc:sldChg chg="del">
        <pc:chgData name="Priyanka Bamne" userId="635b2edc-45f8-42dc-84e6-fce8d6d6bea1" providerId="ADAL" clId="{D100DF91-21CA-4A03-9500-6A2A1F5CC48E}" dt="2024-08-29T11:35:18.634" v="1618" actId="2696"/>
        <pc:sldMkLst>
          <pc:docMk/>
          <pc:sldMk cId="1852433074" sldId="265"/>
        </pc:sldMkLst>
      </pc:sldChg>
      <pc:sldChg chg="modSp del">
        <pc:chgData name="Priyanka Bamne" userId="635b2edc-45f8-42dc-84e6-fce8d6d6bea1" providerId="ADAL" clId="{D100DF91-21CA-4A03-9500-6A2A1F5CC48E}" dt="2024-08-29T12:29:03.292" v="1815" actId="2696"/>
        <pc:sldMkLst>
          <pc:docMk/>
          <pc:sldMk cId="2227952624" sldId="266"/>
        </pc:sldMkLst>
        <pc:spChg chg="mod">
          <ac:chgData name="Priyanka Bamne" userId="635b2edc-45f8-42dc-84e6-fce8d6d6bea1" providerId="ADAL" clId="{D100DF91-21CA-4A03-9500-6A2A1F5CC48E}" dt="2024-08-29T11:54:42.650" v="1668" actId="1076"/>
          <ac:spMkLst>
            <pc:docMk/>
            <pc:sldMk cId="2227952624" sldId="266"/>
            <ac:spMk id="7" creationId="{59475F28-5028-46ED-8E7E-30D5D4C19350}"/>
          </ac:spMkLst>
        </pc:spChg>
      </pc:sldChg>
      <pc:sldChg chg="modSp del">
        <pc:chgData name="Priyanka Bamne" userId="635b2edc-45f8-42dc-84e6-fce8d6d6bea1" providerId="ADAL" clId="{D100DF91-21CA-4A03-9500-6A2A1F5CC48E}" dt="2024-08-29T12:39:02.325" v="1843" actId="2696"/>
        <pc:sldMkLst>
          <pc:docMk/>
          <pc:sldMk cId="2517930376" sldId="267"/>
        </pc:sldMkLst>
        <pc:spChg chg="mod">
          <ac:chgData name="Priyanka Bamne" userId="635b2edc-45f8-42dc-84e6-fce8d6d6bea1" providerId="ADAL" clId="{D100DF91-21CA-4A03-9500-6A2A1F5CC48E}" dt="2024-08-29T12:30:33.667" v="1834" actId="14100"/>
          <ac:spMkLst>
            <pc:docMk/>
            <pc:sldMk cId="2517930376" sldId="267"/>
            <ac:spMk id="2" creationId="{F8218F91-2228-4B21-B5B3-D77FF36BCA2B}"/>
          </ac:spMkLst>
        </pc:spChg>
      </pc:sldChg>
      <pc:sldChg chg="del">
        <pc:chgData name="Priyanka Bamne" userId="635b2edc-45f8-42dc-84e6-fce8d6d6bea1" providerId="ADAL" clId="{D100DF91-21CA-4A03-9500-6A2A1F5CC48E}" dt="2024-08-29T09:44:36.034" v="1225" actId="2696"/>
        <pc:sldMkLst>
          <pc:docMk/>
          <pc:sldMk cId="1442943796" sldId="268"/>
        </pc:sldMkLst>
      </pc:sldChg>
      <pc:sldChg chg="del">
        <pc:chgData name="Priyanka Bamne" userId="635b2edc-45f8-42dc-84e6-fce8d6d6bea1" providerId="ADAL" clId="{D100DF91-21CA-4A03-9500-6A2A1F5CC48E}" dt="2024-08-29T10:06:12.663" v="1237" actId="2696"/>
        <pc:sldMkLst>
          <pc:docMk/>
          <pc:sldMk cId="2506694368" sldId="269"/>
        </pc:sldMkLst>
      </pc:sldChg>
      <pc:sldChg chg="del">
        <pc:chgData name="Priyanka Bamne" userId="635b2edc-45f8-42dc-84e6-fce8d6d6bea1" providerId="ADAL" clId="{D100DF91-21CA-4A03-9500-6A2A1F5CC48E}" dt="2024-08-29T09:11:40.207" v="974" actId="2696"/>
        <pc:sldMkLst>
          <pc:docMk/>
          <pc:sldMk cId="1848173615" sldId="270"/>
        </pc:sldMkLst>
      </pc:sldChg>
      <pc:sldChg chg="del">
        <pc:chgData name="Priyanka Bamne" userId="635b2edc-45f8-42dc-84e6-fce8d6d6bea1" providerId="ADAL" clId="{D100DF91-21CA-4A03-9500-6A2A1F5CC48E}" dt="2024-08-29T13:08:43.780" v="1948" actId="2696"/>
        <pc:sldMkLst>
          <pc:docMk/>
          <pc:sldMk cId="2931846859" sldId="271"/>
        </pc:sldMkLst>
      </pc:sldChg>
      <pc:sldChg chg="del">
        <pc:chgData name="Priyanka Bamne" userId="635b2edc-45f8-42dc-84e6-fce8d6d6bea1" providerId="ADAL" clId="{D100DF91-21CA-4A03-9500-6A2A1F5CC48E}" dt="2024-08-29T13:12:56.635" v="2009" actId="2696"/>
        <pc:sldMkLst>
          <pc:docMk/>
          <pc:sldMk cId="3656453285" sldId="272"/>
        </pc:sldMkLst>
      </pc:sldChg>
      <pc:sldChg chg="del">
        <pc:chgData name="Priyanka Bamne" userId="635b2edc-45f8-42dc-84e6-fce8d6d6bea1" providerId="ADAL" clId="{D100DF91-21CA-4A03-9500-6A2A1F5CC48E}" dt="2024-08-29T07:19:39.475" v="382" actId="2696"/>
        <pc:sldMkLst>
          <pc:docMk/>
          <pc:sldMk cId="86125253" sldId="273"/>
        </pc:sldMkLst>
      </pc:sldChg>
      <pc:sldChg chg="del">
        <pc:chgData name="Priyanka Bamne" userId="635b2edc-45f8-42dc-84e6-fce8d6d6bea1" providerId="ADAL" clId="{D100DF91-21CA-4A03-9500-6A2A1F5CC48E}" dt="2024-08-29T14:05:45.560" v="2131" actId="2696"/>
        <pc:sldMkLst>
          <pc:docMk/>
          <pc:sldMk cId="3674025542" sldId="274"/>
        </pc:sldMkLst>
      </pc:sldChg>
      <pc:sldChg chg="del">
        <pc:chgData name="Priyanka Bamne" userId="635b2edc-45f8-42dc-84e6-fce8d6d6bea1" providerId="ADAL" clId="{D100DF91-21CA-4A03-9500-6A2A1F5CC48E}" dt="2024-08-29T14:19:14.710" v="2224" actId="2696"/>
        <pc:sldMkLst>
          <pc:docMk/>
          <pc:sldMk cId="1822168971" sldId="275"/>
        </pc:sldMkLst>
      </pc:sldChg>
      <pc:sldChg chg="del">
        <pc:chgData name="Priyanka Bamne" userId="635b2edc-45f8-42dc-84e6-fce8d6d6bea1" providerId="ADAL" clId="{D100DF91-21CA-4A03-9500-6A2A1F5CC48E}" dt="2024-08-29T14:24:41.615" v="2313" actId="2696"/>
        <pc:sldMkLst>
          <pc:docMk/>
          <pc:sldMk cId="4019053159" sldId="276"/>
        </pc:sldMkLst>
      </pc:sldChg>
      <pc:sldChg chg="del">
        <pc:chgData name="Priyanka Bamne" userId="635b2edc-45f8-42dc-84e6-fce8d6d6bea1" providerId="ADAL" clId="{D100DF91-21CA-4A03-9500-6A2A1F5CC48E}" dt="2024-08-29T14:31:40.956" v="2371" actId="2696"/>
        <pc:sldMkLst>
          <pc:docMk/>
          <pc:sldMk cId="576716090" sldId="277"/>
        </pc:sldMkLst>
      </pc:sldChg>
      <pc:sldChg chg="del">
        <pc:chgData name="Priyanka Bamne" userId="635b2edc-45f8-42dc-84e6-fce8d6d6bea1" providerId="ADAL" clId="{D100DF91-21CA-4A03-9500-6A2A1F5CC48E}" dt="2024-08-29T14:39:11.172" v="2407" actId="2696"/>
        <pc:sldMkLst>
          <pc:docMk/>
          <pc:sldMk cId="351620770" sldId="278"/>
        </pc:sldMkLst>
      </pc:sldChg>
      <pc:sldChg chg="del">
        <pc:chgData name="Priyanka Bamne" userId="635b2edc-45f8-42dc-84e6-fce8d6d6bea1" providerId="ADAL" clId="{D100DF91-21CA-4A03-9500-6A2A1F5CC48E}" dt="2024-08-29T15:03:13.618" v="2487" actId="2696"/>
        <pc:sldMkLst>
          <pc:docMk/>
          <pc:sldMk cId="973989271" sldId="279"/>
        </pc:sldMkLst>
      </pc:sldChg>
      <pc:sldChg chg="del">
        <pc:chgData name="Priyanka Bamne" userId="635b2edc-45f8-42dc-84e6-fce8d6d6bea1" providerId="ADAL" clId="{D100DF91-21CA-4A03-9500-6A2A1F5CC48E}" dt="2024-08-29T15:06:56.591" v="2520" actId="2696"/>
        <pc:sldMkLst>
          <pc:docMk/>
          <pc:sldMk cId="4183733427" sldId="280"/>
        </pc:sldMkLst>
      </pc:sldChg>
      <pc:sldChg chg="del">
        <pc:chgData name="Priyanka Bamne" userId="635b2edc-45f8-42dc-84e6-fce8d6d6bea1" providerId="ADAL" clId="{D100DF91-21CA-4A03-9500-6A2A1F5CC48E}" dt="2024-08-29T15:10:43.978" v="2543" actId="2696"/>
        <pc:sldMkLst>
          <pc:docMk/>
          <pc:sldMk cId="1209724675" sldId="281"/>
        </pc:sldMkLst>
      </pc:sldChg>
      <pc:sldChg chg="del">
        <pc:chgData name="Priyanka Bamne" userId="635b2edc-45f8-42dc-84e6-fce8d6d6bea1" providerId="ADAL" clId="{D100DF91-21CA-4A03-9500-6A2A1F5CC48E}" dt="2024-08-29T17:55:45.331" v="2774" actId="2696"/>
        <pc:sldMkLst>
          <pc:docMk/>
          <pc:sldMk cId="3558615226" sldId="282"/>
        </pc:sldMkLst>
      </pc:sldChg>
      <pc:sldChg chg="del">
        <pc:chgData name="Priyanka Bamne" userId="635b2edc-45f8-42dc-84e6-fce8d6d6bea1" providerId="ADAL" clId="{D100DF91-21CA-4A03-9500-6A2A1F5CC48E}" dt="2024-08-29T18:03:50.734" v="2801" actId="2696"/>
        <pc:sldMkLst>
          <pc:docMk/>
          <pc:sldMk cId="1925262448" sldId="283"/>
        </pc:sldMkLst>
      </pc:sldChg>
      <pc:sldChg chg="del">
        <pc:chgData name="Priyanka Bamne" userId="635b2edc-45f8-42dc-84e6-fce8d6d6bea1" providerId="ADAL" clId="{D100DF91-21CA-4A03-9500-6A2A1F5CC48E}" dt="2024-08-29T18:08:24.088" v="2817" actId="2696"/>
        <pc:sldMkLst>
          <pc:docMk/>
          <pc:sldMk cId="2451186779" sldId="284"/>
        </pc:sldMkLst>
      </pc:sldChg>
      <pc:sldChg chg="del">
        <pc:chgData name="Priyanka Bamne" userId="635b2edc-45f8-42dc-84e6-fce8d6d6bea1" providerId="ADAL" clId="{D100DF91-21CA-4A03-9500-6A2A1F5CC48E}" dt="2024-08-29T18:14:19.748" v="2943" actId="2696"/>
        <pc:sldMkLst>
          <pc:docMk/>
          <pc:sldMk cId="104290987" sldId="285"/>
        </pc:sldMkLst>
      </pc:sldChg>
      <pc:sldChg chg="del">
        <pc:chgData name="Priyanka Bamne" userId="635b2edc-45f8-42dc-84e6-fce8d6d6bea1" providerId="ADAL" clId="{D100DF91-21CA-4A03-9500-6A2A1F5CC48E}" dt="2024-08-29T18:20:03.464" v="3028" actId="2696"/>
        <pc:sldMkLst>
          <pc:docMk/>
          <pc:sldMk cId="2238617537" sldId="286"/>
        </pc:sldMkLst>
      </pc:sldChg>
      <pc:sldChg chg="modSp del">
        <pc:chgData name="Priyanka Bamne" userId="635b2edc-45f8-42dc-84e6-fce8d6d6bea1" providerId="ADAL" clId="{D100DF91-21CA-4A03-9500-6A2A1F5CC48E}" dt="2024-08-29T18:28:42.082" v="3168" actId="2696"/>
        <pc:sldMkLst>
          <pc:docMk/>
          <pc:sldMk cId="4095480001" sldId="287"/>
        </pc:sldMkLst>
        <pc:spChg chg="mod">
          <ac:chgData name="Priyanka Bamne" userId="635b2edc-45f8-42dc-84e6-fce8d6d6bea1" providerId="ADAL" clId="{D100DF91-21CA-4A03-9500-6A2A1F5CC48E}" dt="2024-08-29T18:22:29.573" v="3038" actId="20577"/>
          <ac:spMkLst>
            <pc:docMk/>
            <pc:sldMk cId="4095480001" sldId="287"/>
            <ac:spMk id="5" creationId="{484FEA54-6BBD-4AA9-BC08-948EAF160F8C}"/>
          </ac:spMkLst>
        </pc:spChg>
      </pc:sldChg>
      <pc:sldChg chg="del">
        <pc:chgData name="Priyanka Bamne" userId="635b2edc-45f8-42dc-84e6-fce8d6d6bea1" providerId="ADAL" clId="{D100DF91-21CA-4A03-9500-6A2A1F5CC48E}" dt="2024-08-29T18:33:34.440" v="3190" actId="2696"/>
        <pc:sldMkLst>
          <pc:docMk/>
          <pc:sldMk cId="672951531" sldId="288"/>
        </pc:sldMkLst>
      </pc:sldChg>
      <pc:sldChg chg="del">
        <pc:chgData name="Priyanka Bamne" userId="635b2edc-45f8-42dc-84e6-fce8d6d6bea1" providerId="ADAL" clId="{D100DF91-21CA-4A03-9500-6A2A1F5CC48E}" dt="2024-08-29T18:37:18.049" v="3324" actId="2696"/>
        <pc:sldMkLst>
          <pc:docMk/>
          <pc:sldMk cId="2529646442" sldId="289"/>
        </pc:sldMkLst>
      </pc:sldChg>
      <pc:sldChg chg="add del">
        <pc:chgData name="Priyanka Bamne" userId="635b2edc-45f8-42dc-84e6-fce8d6d6bea1" providerId="ADAL" clId="{D100DF91-21CA-4A03-9500-6A2A1F5CC48E}" dt="2024-08-29T18:42:45.520" v="3443" actId="2696"/>
        <pc:sldMkLst>
          <pc:docMk/>
          <pc:sldMk cId="2854071214" sldId="290"/>
        </pc:sldMkLst>
      </pc:sldChg>
      <pc:sldChg chg="del">
        <pc:chgData name="Priyanka Bamne" userId="635b2edc-45f8-42dc-84e6-fce8d6d6bea1" providerId="ADAL" clId="{D100DF91-21CA-4A03-9500-6A2A1F5CC48E}" dt="2024-08-29T18:47:25.145" v="3474" actId="2696"/>
        <pc:sldMkLst>
          <pc:docMk/>
          <pc:sldMk cId="1691548381" sldId="291"/>
        </pc:sldMkLst>
      </pc:sldChg>
      <pc:sldChg chg="del">
        <pc:chgData name="Priyanka Bamne" userId="635b2edc-45f8-42dc-84e6-fce8d6d6bea1" providerId="ADAL" clId="{D100DF91-21CA-4A03-9500-6A2A1F5CC48E}" dt="2024-08-30T05:30:33.940" v="3505" actId="2696"/>
        <pc:sldMkLst>
          <pc:docMk/>
          <pc:sldMk cId="4091631251" sldId="292"/>
        </pc:sldMkLst>
      </pc:sldChg>
      <pc:sldChg chg="del">
        <pc:chgData name="Priyanka Bamne" userId="635b2edc-45f8-42dc-84e6-fce8d6d6bea1" providerId="ADAL" clId="{D100DF91-21CA-4A03-9500-6A2A1F5CC48E}" dt="2024-08-30T05:36:36.023" v="3535" actId="2696"/>
        <pc:sldMkLst>
          <pc:docMk/>
          <pc:sldMk cId="3004616910" sldId="293"/>
        </pc:sldMkLst>
      </pc:sldChg>
      <pc:sldChg chg="del">
        <pc:chgData name="Priyanka Bamne" userId="635b2edc-45f8-42dc-84e6-fce8d6d6bea1" providerId="ADAL" clId="{D100DF91-21CA-4A03-9500-6A2A1F5CC48E}" dt="2024-08-30T05:42:24" v="3604" actId="2696"/>
        <pc:sldMkLst>
          <pc:docMk/>
          <pc:sldMk cId="785492628" sldId="294"/>
        </pc:sldMkLst>
      </pc:sldChg>
      <pc:sldChg chg="del">
        <pc:chgData name="Priyanka Bamne" userId="635b2edc-45f8-42dc-84e6-fce8d6d6bea1" providerId="ADAL" clId="{D100DF91-21CA-4A03-9500-6A2A1F5CC48E}" dt="2024-08-30T05:55:13.529" v="3638" actId="2696"/>
        <pc:sldMkLst>
          <pc:docMk/>
          <pc:sldMk cId="3555646685" sldId="295"/>
        </pc:sldMkLst>
      </pc:sldChg>
      <pc:sldChg chg="del">
        <pc:chgData name="Priyanka Bamne" userId="635b2edc-45f8-42dc-84e6-fce8d6d6bea1" providerId="ADAL" clId="{D100DF91-21CA-4A03-9500-6A2A1F5CC48E}" dt="2024-08-30T06:09:56.432" v="3743" actId="2696"/>
        <pc:sldMkLst>
          <pc:docMk/>
          <pc:sldMk cId="458053282" sldId="296"/>
        </pc:sldMkLst>
      </pc:sldChg>
      <pc:sldChg chg="del">
        <pc:chgData name="Priyanka Bamne" userId="635b2edc-45f8-42dc-84e6-fce8d6d6bea1" providerId="ADAL" clId="{D100DF91-21CA-4A03-9500-6A2A1F5CC48E}" dt="2024-08-30T06:12:30.629" v="3806" actId="2696"/>
        <pc:sldMkLst>
          <pc:docMk/>
          <pc:sldMk cId="3498856765" sldId="297"/>
        </pc:sldMkLst>
      </pc:sldChg>
      <pc:sldChg chg="del">
        <pc:chgData name="Priyanka Bamne" userId="635b2edc-45f8-42dc-84e6-fce8d6d6bea1" providerId="ADAL" clId="{D100DF91-21CA-4A03-9500-6A2A1F5CC48E}" dt="2024-08-30T06:20:30.353" v="3950" actId="2696"/>
        <pc:sldMkLst>
          <pc:docMk/>
          <pc:sldMk cId="36290835" sldId="298"/>
        </pc:sldMkLst>
      </pc:sldChg>
      <pc:sldChg chg="del">
        <pc:chgData name="Priyanka Bamne" userId="635b2edc-45f8-42dc-84e6-fce8d6d6bea1" providerId="ADAL" clId="{D100DF91-21CA-4A03-9500-6A2A1F5CC48E}" dt="2024-08-30T06:36:06.083" v="3984" actId="2696"/>
        <pc:sldMkLst>
          <pc:docMk/>
          <pc:sldMk cId="3127880583" sldId="299"/>
        </pc:sldMkLst>
      </pc:sldChg>
      <pc:sldChg chg="del">
        <pc:chgData name="Priyanka Bamne" userId="635b2edc-45f8-42dc-84e6-fce8d6d6bea1" providerId="ADAL" clId="{D100DF91-21CA-4A03-9500-6A2A1F5CC48E}" dt="2024-08-30T06:44:53.892" v="4077" actId="2696"/>
        <pc:sldMkLst>
          <pc:docMk/>
          <pc:sldMk cId="2344955715" sldId="300"/>
        </pc:sldMkLst>
      </pc:sldChg>
      <pc:sldChg chg="del">
        <pc:chgData name="Priyanka Bamne" userId="635b2edc-45f8-42dc-84e6-fce8d6d6bea1" providerId="ADAL" clId="{D100DF91-21CA-4A03-9500-6A2A1F5CC48E}" dt="2024-08-30T06:47:47.784" v="4098" actId="2696"/>
        <pc:sldMkLst>
          <pc:docMk/>
          <pc:sldMk cId="2155125398" sldId="301"/>
        </pc:sldMkLst>
      </pc:sldChg>
      <pc:sldChg chg="del">
        <pc:chgData name="Priyanka Bamne" userId="635b2edc-45f8-42dc-84e6-fce8d6d6bea1" providerId="ADAL" clId="{D100DF91-21CA-4A03-9500-6A2A1F5CC48E}" dt="2024-08-30T07:04:51.006" v="4274" actId="2696"/>
        <pc:sldMkLst>
          <pc:docMk/>
          <pc:sldMk cId="2280299983" sldId="302"/>
        </pc:sldMkLst>
      </pc:sldChg>
      <pc:sldChg chg="del">
        <pc:chgData name="Priyanka Bamne" userId="635b2edc-45f8-42dc-84e6-fce8d6d6bea1" providerId="ADAL" clId="{D100DF91-21CA-4A03-9500-6A2A1F5CC48E}" dt="2024-08-30T07:23:15.510" v="4371" actId="2696"/>
        <pc:sldMkLst>
          <pc:docMk/>
          <pc:sldMk cId="1637803292" sldId="303"/>
        </pc:sldMkLst>
      </pc:sldChg>
      <pc:sldChg chg="del">
        <pc:chgData name="Priyanka Bamne" userId="635b2edc-45f8-42dc-84e6-fce8d6d6bea1" providerId="ADAL" clId="{D100DF91-21CA-4A03-9500-6A2A1F5CC48E}" dt="2024-08-30T07:28:16.348" v="4416" actId="2696"/>
        <pc:sldMkLst>
          <pc:docMk/>
          <pc:sldMk cId="3435516255" sldId="304"/>
        </pc:sldMkLst>
      </pc:sldChg>
      <pc:sldChg chg="del">
        <pc:chgData name="Priyanka Bamne" userId="635b2edc-45f8-42dc-84e6-fce8d6d6bea1" providerId="ADAL" clId="{D100DF91-21CA-4A03-9500-6A2A1F5CC48E}" dt="2024-08-30T07:36:10.842" v="4471" actId="2696"/>
        <pc:sldMkLst>
          <pc:docMk/>
          <pc:sldMk cId="2130625950" sldId="305"/>
        </pc:sldMkLst>
      </pc:sldChg>
      <pc:sldChg chg="del">
        <pc:chgData name="Priyanka Bamne" userId="635b2edc-45f8-42dc-84e6-fce8d6d6bea1" providerId="ADAL" clId="{D100DF91-21CA-4A03-9500-6A2A1F5CC48E}" dt="2024-08-30T07:37:43.234" v="4515" actId="2696"/>
        <pc:sldMkLst>
          <pc:docMk/>
          <pc:sldMk cId="1612454594" sldId="306"/>
        </pc:sldMkLst>
      </pc:sldChg>
      <pc:sldChg chg="del">
        <pc:chgData name="Priyanka Bamne" userId="635b2edc-45f8-42dc-84e6-fce8d6d6bea1" providerId="ADAL" clId="{D100DF91-21CA-4A03-9500-6A2A1F5CC48E}" dt="2024-08-30T07:41:56.377" v="4528" actId="2696"/>
        <pc:sldMkLst>
          <pc:docMk/>
          <pc:sldMk cId="1344418287" sldId="307"/>
        </pc:sldMkLst>
      </pc:sldChg>
      <pc:sldChg chg="del">
        <pc:chgData name="Priyanka Bamne" userId="635b2edc-45f8-42dc-84e6-fce8d6d6bea1" providerId="ADAL" clId="{D100DF91-21CA-4A03-9500-6A2A1F5CC48E}" dt="2024-08-30T07:56:20.290" v="4628" actId="2696"/>
        <pc:sldMkLst>
          <pc:docMk/>
          <pc:sldMk cId="3153049026" sldId="308"/>
        </pc:sldMkLst>
      </pc:sldChg>
      <pc:sldChg chg="del">
        <pc:chgData name="Priyanka Bamne" userId="635b2edc-45f8-42dc-84e6-fce8d6d6bea1" providerId="ADAL" clId="{D100DF91-21CA-4A03-9500-6A2A1F5CC48E}" dt="2024-08-30T08:00:42.158" v="4721" actId="2696"/>
        <pc:sldMkLst>
          <pc:docMk/>
          <pc:sldMk cId="4254052002" sldId="309"/>
        </pc:sldMkLst>
      </pc:sldChg>
      <pc:sldChg chg="del">
        <pc:chgData name="Priyanka Bamne" userId="635b2edc-45f8-42dc-84e6-fce8d6d6bea1" providerId="ADAL" clId="{D100DF91-21CA-4A03-9500-6A2A1F5CC48E}" dt="2024-08-30T08:11:53.843" v="4829" actId="2696"/>
        <pc:sldMkLst>
          <pc:docMk/>
          <pc:sldMk cId="1762990032" sldId="310"/>
        </pc:sldMkLst>
      </pc:sldChg>
      <pc:sldChg chg="del">
        <pc:chgData name="Priyanka Bamne" userId="635b2edc-45f8-42dc-84e6-fce8d6d6bea1" providerId="ADAL" clId="{D100DF91-21CA-4A03-9500-6A2A1F5CC48E}" dt="2024-08-30T08:28:43.695" v="5014" actId="2696"/>
        <pc:sldMkLst>
          <pc:docMk/>
          <pc:sldMk cId="4060719256" sldId="311"/>
        </pc:sldMkLst>
      </pc:sldChg>
      <pc:sldChg chg="del">
        <pc:chgData name="Priyanka Bamne" userId="635b2edc-45f8-42dc-84e6-fce8d6d6bea1" providerId="ADAL" clId="{D100DF91-21CA-4A03-9500-6A2A1F5CC48E}" dt="2024-08-30T09:31:05.280" v="5276" actId="2696"/>
        <pc:sldMkLst>
          <pc:docMk/>
          <pc:sldMk cId="1285281598" sldId="312"/>
        </pc:sldMkLst>
      </pc:sldChg>
      <pc:sldChg chg="modSp del">
        <pc:chgData name="Priyanka Bamne" userId="635b2edc-45f8-42dc-84e6-fce8d6d6bea1" providerId="ADAL" clId="{D100DF91-21CA-4A03-9500-6A2A1F5CC48E}" dt="2024-08-30T09:33:58.661" v="5308" actId="2696"/>
        <pc:sldMkLst>
          <pc:docMk/>
          <pc:sldMk cId="3515952511" sldId="313"/>
        </pc:sldMkLst>
        <pc:spChg chg="mod">
          <ac:chgData name="Priyanka Bamne" userId="635b2edc-45f8-42dc-84e6-fce8d6d6bea1" providerId="ADAL" clId="{D100DF91-21CA-4A03-9500-6A2A1F5CC48E}" dt="2024-08-30T09:33:30.785" v="5305" actId="14100"/>
          <ac:spMkLst>
            <pc:docMk/>
            <pc:sldMk cId="3515952511" sldId="313"/>
            <ac:spMk id="14" creationId="{A623B40C-9283-496C-9128-13D7C1419754}"/>
          </ac:spMkLst>
        </pc:spChg>
      </pc:sldChg>
      <pc:sldChg chg="del">
        <pc:chgData name="Priyanka Bamne" userId="635b2edc-45f8-42dc-84e6-fce8d6d6bea1" providerId="ADAL" clId="{D100DF91-21CA-4A03-9500-6A2A1F5CC48E}" dt="2024-08-30T09:56:45.987" v="5534" actId="2696"/>
        <pc:sldMkLst>
          <pc:docMk/>
          <pc:sldMk cId="2632450353" sldId="314"/>
        </pc:sldMkLst>
      </pc:sldChg>
      <pc:sldChg chg="modSp del">
        <pc:chgData name="Priyanka Bamne" userId="635b2edc-45f8-42dc-84e6-fce8d6d6bea1" providerId="ADAL" clId="{D100DF91-21CA-4A03-9500-6A2A1F5CC48E}" dt="2024-08-30T10:05:13.210" v="5603" actId="2696"/>
        <pc:sldMkLst>
          <pc:docMk/>
          <pc:sldMk cId="1622018119" sldId="315"/>
        </pc:sldMkLst>
        <pc:spChg chg="mod">
          <ac:chgData name="Priyanka Bamne" userId="635b2edc-45f8-42dc-84e6-fce8d6d6bea1" providerId="ADAL" clId="{D100DF91-21CA-4A03-9500-6A2A1F5CC48E}" dt="2024-08-30T09:59:10.339" v="5548" actId="1076"/>
          <ac:spMkLst>
            <pc:docMk/>
            <pc:sldMk cId="1622018119" sldId="315"/>
            <ac:spMk id="2" creationId="{3F98BBFA-B6C5-4978-BF62-27B424C6FDEC}"/>
          </ac:spMkLst>
        </pc:spChg>
        <pc:spChg chg="mod">
          <ac:chgData name="Priyanka Bamne" userId="635b2edc-45f8-42dc-84e6-fce8d6d6bea1" providerId="ADAL" clId="{D100DF91-21CA-4A03-9500-6A2A1F5CC48E}" dt="2024-08-30T09:58:09.690" v="5537" actId="1076"/>
          <ac:spMkLst>
            <pc:docMk/>
            <pc:sldMk cId="1622018119" sldId="315"/>
            <ac:spMk id="4" creationId="{7581B6AD-6C55-47FC-8CE5-AC3CAC283F3F}"/>
          </ac:spMkLst>
        </pc:spChg>
      </pc:sldChg>
      <pc:sldChg chg="del">
        <pc:chgData name="Priyanka Bamne" userId="635b2edc-45f8-42dc-84e6-fce8d6d6bea1" providerId="ADAL" clId="{D100DF91-21CA-4A03-9500-6A2A1F5CC48E}" dt="2024-08-30T10:08:50.706" v="5627" actId="2696"/>
        <pc:sldMkLst>
          <pc:docMk/>
          <pc:sldMk cId="1359892069" sldId="316"/>
        </pc:sldMkLst>
      </pc:sldChg>
      <pc:sldChg chg="del">
        <pc:chgData name="Priyanka Bamne" userId="635b2edc-45f8-42dc-84e6-fce8d6d6bea1" providerId="ADAL" clId="{D100DF91-21CA-4A03-9500-6A2A1F5CC48E}" dt="2024-08-30T10:21:54.752" v="5744" actId="2696"/>
        <pc:sldMkLst>
          <pc:docMk/>
          <pc:sldMk cId="449961678" sldId="317"/>
        </pc:sldMkLst>
      </pc:sldChg>
      <pc:sldChg chg="del">
        <pc:chgData name="Priyanka Bamne" userId="635b2edc-45f8-42dc-84e6-fce8d6d6bea1" providerId="ADAL" clId="{D100DF91-21CA-4A03-9500-6A2A1F5CC48E}" dt="2024-08-30T10:27:41.366" v="5764" actId="2696"/>
        <pc:sldMkLst>
          <pc:docMk/>
          <pc:sldMk cId="321149524" sldId="318"/>
        </pc:sldMkLst>
      </pc:sldChg>
      <pc:sldChg chg="modSp del">
        <pc:chgData name="Priyanka Bamne" userId="635b2edc-45f8-42dc-84e6-fce8d6d6bea1" providerId="ADAL" clId="{D100DF91-21CA-4A03-9500-6A2A1F5CC48E}" dt="2024-08-30T10:30:54.902" v="5780" actId="2696"/>
        <pc:sldMkLst>
          <pc:docMk/>
          <pc:sldMk cId="4216295720" sldId="319"/>
        </pc:sldMkLst>
        <pc:spChg chg="mod">
          <ac:chgData name="Priyanka Bamne" userId="635b2edc-45f8-42dc-84e6-fce8d6d6bea1" providerId="ADAL" clId="{D100DF91-21CA-4A03-9500-6A2A1F5CC48E}" dt="2024-08-30T10:29:10.738" v="5767" actId="1076"/>
          <ac:spMkLst>
            <pc:docMk/>
            <pc:sldMk cId="4216295720" sldId="319"/>
            <ac:spMk id="6" creationId="{3998C2D8-E6F3-4057-A2A6-3DEEB46FB368}"/>
          </ac:spMkLst>
        </pc:spChg>
      </pc:sldChg>
      <pc:sldChg chg="del">
        <pc:chgData name="Priyanka Bamne" userId="635b2edc-45f8-42dc-84e6-fce8d6d6bea1" providerId="ADAL" clId="{D100DF91-21CA-4A03-9500-6A2A1F5CC48E}" dt="2024-08-30T10:32:36.217" v="5793" actId="2696"/>
        <pc:sldMkLst>
          <pc:docMk/>
          <pc:sldMk cId="2756349065" sldId="320"/>
        </pc:sldMkLst>
      </pc:sldChg>
      <pc:sldChg chg="del">
        <pc:chgData name="Priyanka Bamne" userId="635b2edc-45f8-42dc-84e6-fce8d6d6bea1" providerId="ADAL" clId="{D100DF91-21CA-4A03-9500-6A2A1F5CC48E}" dt="2024-08-30T10:33:23.618" v="5798" actId="2696"/>
        <pc:sldMkLst>
          <pc:docMk/>
          <pc:sldMk cId="4252942478" sldId="321"/>
        </pc:sldMkLst>
      </pc:sldChg>
      <pc:sldChg chg="del">
        <pc:chgData name="Priyanka Bamne" userId="635b2edc-45f8-42dc-84e6-fce8d6d6bea1" providerId="ADAL" clId="{D100DF91-21CA-4A03-9500-6A2A1F5CC48E}" dt="2024-08-30T10:41:31.047" v="5866" actId="2696"/>
        <pc:sldMkLst>
          <pc:docMk/>
          <pc:sldMk cId="832864223" sldId="322"/>
        </pc:sldMkLst>
      </pc:sldChg>
      <pc:sldChg chg="del">
        <pc:chgData name="Priyanka Bamne" userId="635b2edc-45f8-42dc-84e6-fce8d6d6bea1" providerId="ADAL" clId="{D100DF91-21CA-4A03-9500-6A2A1F5CC48E}" dt="2024-08-30T10:45:44.084" v="5955" actId="2696"/>
        <pc:sldMkLst>
          <pc:docMk/>
          <pc:sldMk cId="812651192" sldId="323"/>
        </pc:sldMkLst>
      </pc:sldChg>
      <pc:sldChg chg="del">
        <pc:chgData name="Priyanka Bamne" userId="635b2edc-45f8-42dc-84e6-fce8d6d6bea1" providerId="ADAL" clId="{D100DF91-21CA-4A03-9500-6A2A1F5CC48E}" dt="2024-08-30T10:48:37.749" v="5975" actId="2696"/>
        <pc:sldMkLst>
          <pc:docMk/>
          <pc:sldMk cId="2499552579" sldId="328"/>
        </pc:sldMkLst>
      </pc:sldChg>
      <pc:sldChg chg="del">
        <pc:chgData name="Priyanka Bamne" userId="635b2edc-45f8-42dc-84e6-fce8d6d6bea1" providerId="ADAL" clId="{D100DF91-21CA-4A03-9500-6A2A1F5CC48E}" dt="2024-08-30T10:50:13.995" v="5983" actId="2696"/>
        <pc:sldMkLst>
          <pc:docMk/>
          <pc:sldMk cId="854900652" sldId="329"/>
        </pc:sldMkLst>
      </pc:sldChg>
      <pc:sldChg chg="del">
        <pc:chgData name="Priyanka Bamne" userId="635b2edc-45f8-42dc-84e6-fce8d6d6bea1" providerId="ADAL" clId="{D100DF91-21CA-4A03-9500-6A2A1F5CC48E}" dt="2024-08-30T10:51:51.505" v="6010" actId="2696"/>
        <pc:sldMkLst>
          <pc:docMk/>
          <pc:sldMk cId="2736917926" sldId="330"/>
        </pc:sldMkLst>
      </pc:sldChg>
      <pc:sldChg chg="del">
        <pc:chgData name="Priyanka Bamne" userId="635b2edc-45f8-42dc-84e6-fce8d6d6bea1" providerId="ADAL" clId="{D100DF91-21CA-4A03-9500-6A2A1F5CC48E}" dt="2024-08-30T10:52:50.737" v="6015" actId="2696"/>
        <pc:sldMkLst>
          <pc:docMk/>
          <pc:sldMk cId="2775090702" sldId="331"/>
        </pc:sldMkLst>
      </pc:sldChg>
      <pc:sldChg chg="del">
        <pc:chgData name="Priyanka Bamne" userId="635b2edc-45f8-42dc-84e6-fce8d6d6bea1" providerId="ADAL" clId="{D100DF91-21CA-4A03-9500-6A2A1F5CC48E}" dt="2024-08-30T11:06:12.339" v="6036" actId="2696"/>
        <pc:sldMkLst>
          <pc:docMk/>
          <pc:sldMk cId="3095491401" sldId="332"/>
        </pc:sldMkLst>
      </pc:sldChg>
      <pc:sldChg chg="del">
        <pc:chgData name="Priyanka Bamne" userId="635b2edc-45f8-42dc-84e6-fce8d6d6bea1" providerId="ADAL" clId="{D100DF91-21CA-4A03-9500-6A2A1F5CC48E}" dt="2024-08-30T11:09:03.117" v="6042" actId="2696"/>
        <pc:sldMkLst>
          <pc:docMk/>
          <pc:sldMk cId="1576989485" sldId="333"/>
        </pc:sldMkLst>
      </pc:sldChg>
      <pc:sldChg chg="del">
        <pc:chgData name="Priyanka Bamne" userId="635b2edc-45f8-42dc-84e6-fce8d6d6bea1" providerId="ADAL" clId="{D100DF91-21CA-4A03-9500-6A2A1F5CC48E}" dt="2024-08-30T11:09:45.625" v="6048" actId="2696"/>
        <pc:sldMkLst>
          <pc:docMk/>
          <pc:sldMk cId="579834214" sldId="334"/>
        </pc:sldMkLst>
      </pc:sldChg>
      <pc:sldChg chg="del">
        <pc:chgData name="Priyanka Bamne" userId="635b2edc-45f8-42dc-84e6-fce8d6d6bea1" providerId="ADAL" clId="{D100DF91-21CA-4A03-9500-6A2A1F5CC48E}" dt="2024-08-30T11:15:47.860" v="6067" actId="2696"/>
        <pc:sldMkLst>
          <pc:docMk/>
          <pc:sldMk cId="2129329513" sldId="335"/>
        </pc:sldMkLst>
      </pc:sldChg>
      <pc:sldChg chg="del">
        <pc:chgData name="Priyanka Bamne" userId="635b2edc-45f8-42dc-84e6-fce8d6d6bea1" providerId="ADAL" clId="{D100DF91-21CA-4A03-9500-6A2A1F5CC48E}" dt="2024-08-30T11:52:24.867" v="6172" actId="2696"/>
        <pc:sldMkLst>
          <pc:docMk/>
          <pc:sldMk cId="3044141255" sldId="336"/>
        </pc:sldMkLst>
      </pc:sldChg>
      <pc:sldChg chg="del">
        <pc:chgData name="Priyanka Bamne" userId="635b2edc-45f8-42dc-84e6-fce8d6d6bea1" providerId="ADAL" clId="{D100DF91-21CA-4A03-9500-6A2A1F5CC48E}" dt="2024-08-30T11:53:41.296" v="6179" actId="2696"/>
        <pc:sldMkLst>
          <pc:docMk/>
          <pc:sldMk cId="3883271485" sldId="337"/>
        </pc:sldMkLst>
      </pc:sldChg>
      <pc:sldChg chg="del">
        <pc:chgData name="Priyanka Bamne" userId="635b2edc-45f8-42dc-84e6-fce8d6d6bea1" providerId="ADAL" clId="{D100DF91-21CA-4A03-9500-6A2A1F5CC48E}" dt="2024-08-30T12:05:52.817" v="6211" actId="2696"/>
        <pc:sldMkLst>
          <pc:docMk/>
          <pc:sldMk cId="2612324865" sldId="338"/>
        </pc:sldMkLst>
      </pc:sldChg>
      <pc:sldChg chg="del">
        <pc:chgData name="Priyanka Bamne" userId="635b2edc-45f8-42dc-84e6-fce8d6d6bea1" providerId="ADAL" clId="{D100DF91-21CA-4A03-9500-6A2A1F5CC48E}" dt="2024-08-30T12:12:07.576" v="6242" actId="2696"/>
        <pc:sldMkLst>
          <pc:docMk/>
          <pc:sldMk cId="264506743" sldId="339"/>
        </pc:sldMkLst>
      </pc:sldChg>
      <pc:sldChg chg="del">
        <pc:chgData name="Priyanka Bamne" userId="635b2edc-45f8-42dc-84e6-fce8d6d6bea1" providerId="ADAL" clId="{D100DF91-21CA-4A03-9500-6A2A1F5CC48E}" dt="2024-08-30T12:14:40.075" v="6268" actId="2696"/>
        <pc:sldMkLst>
          <pc:docMk/>
          <pc:sldMk cId="189299805" sldId="340"/>
        </pc:sldMkLst>
      </pc:sldChg>
      <pc:sldChg chg="del">
        <pc:chgData name="Priyanka Bamne" userId="635b2edc-45f8-42dc-84e6-fce8d6d6bea1" providerId="ADAL" clId="{D100DF91-21CA-4A03-9500-6A2A1F5CC48E}" dt="2024-08-30T12:22:25.325" v="6325" actId="2696"/>
        <pc:sldMkLst>
          <pc:docMk/>
          <pc:sldMk cId="49612027" sldId="341"/>
        </pc:sldMkLst>
      </pc:sldChg>
      <pc:sldChg chg="del">
        <pc:chgData name="Priyanka Bamne" userId="635b2edc-45f8-42dc-84e6-fce8d6d6bea1" providerId="ADAL" clId="{D100DF91-21CA-4A03-9500-6A2A1F5CC48E}" dt="2024-08-30T12:32:45.913" v="6404" actId="2696"/>
        <pc:sldMkLst>
          <pc:docMk/>
          <pc:sldMk cId="2941921802" sldId="342"/>
        </pc:sldMkLst>
      </pc:sldChg>
      <pc:sldChg chg="del">
        <pc:chgData name="Priyanka Bamne" userId="635b2edc-45f8-42dc-84e6-fce8d6d6bea1" providerId="ADAL" clId="{D100DF91-21CA-4A03-9500-6A2A1F5CC48E}" dt="2024-08-30T12:35:43.995" v="6421" actId="2696"/>
        <pc:sldMkLst>
          <pc:docMk/>
          <pc:sldMk cId="2586928212" sldId="343"/>
        </pc:sldMkLst>
      </pc:sldChg>
      <pc:sldChg chg="del">
        <pc:chgData name="Priyanka Bamne" userId="635b2edc-45f8-42dc-84e6-fce8d6d6bea1" providerId="ADAL" clId="{D100DF91-21CA-4A03-9500-6A2A1F5CC48E}" dt="2024-08-30T12:45:24.704" v="6463" actId="2696"/>
        <pc:sldMkLst>
          <pc:docMk/>
          <pc:sldMk cId="2684462326" sldId="344"/>
        </pc:sldMkLst>
      </pc:sldChg>
      <pc:sldChg chg="del">
        <pc:chgData name="Priyanka Bamne" userId="635b2edc-45f8-42dc-84e6-fce8d6d6bea1" providerId="ADAL" clId="{D100DF91-21CA-4A03-9500-6A2A1F5CC48E}" dt="2024-08-30T12:47:16.267" v="6488" actId="2696"/>
        <pc:sldMkLst>
          <pc:docMk/>
          <pc:sldMk cId="2727116254" sldId="345"/>
        </pc:sldMkLst>
      </pc:sldChg>
      <pc:sldChg chg="del">
        <pc:chgData name="Priyanka Bamne" userId="635b2edc-45f8-42dc-84e6-fce8d6d6bea1" providerId="ADAL" clId="{D100DF91-21CA-4A03-9500-6A2A1F5CC48E}" dt="2024-08-30T13:00:23.697" v="6623" actId="2696"/>
        <pc:sldMkLst>
          <pc:docMk/>
          <pc:sldMk cId="1889188921" sldId="346"/>
        </pc:sldMkLst>
      </pc:sldChg>
      <pc:sldChg chg="del">
        <pc:chgData name="Priyanka Bamne" userId="635b2edc-45f8-42dc-84e6-fce8d6d6bea1" providerId="ADAL" clId="{D100DF91-21CA-4A03-9500-6A2A1F5CC48E}" dt="2024-08-30T13:02:49.761" v="6647" actId="2696"/>
        <pc:sldMkLst>
          <pc:docMk/>
          <pc:sldMk cId="191752102" sldId="347"/>
        </pc:sldMkLst>
      </pc:sldChg>
      <pc:sldChg chg="del">
        <pc:chgData name="Priyanka Bamne" userId="635b2edc-45f8-42dc-84e6-fce8d6d6bea1" providerId="ADAL" clId="{D100DF91-21CA-4A03-9500-6A2A1F5CC48E}" dt="2024-08-30T13:05:41.412" v="6665" actId="2696"/>
        <pc:sldMkLst>
          <pc:docMk/>
          <pc:sldMk cId="4202530147" sldId="348"/>
        </pc:sldMkLst>
      </pc:sldChg>
      <pc:sldChg chg="add del">
        <pc:chgData name="Priyanka Bamne" userId="635b2edc-45f8-42dc-84e6-fce8d6d6bea1" providerId="ADAL" clId="{D100DF91-21CA-4A03-9500-6A2A1F5CC48E}" dt="2024-08-30T13:10:40.011" v="6715" actId="2696"/>
        <pc:sldMkLst>
          <pc:docMk/>
          <pc:sldMk cId="4171353352" sldId="349"/>
        </pc:sldMkLst>
      </pc:sldChg>
      <pc:sldChg chg="del">
        <pc:chgData name="Priyanka Bamne" userId="635b2edc-45f8-42dc-84e6-fce8d6d6bea1" providerId="ADAL" clId="{D100DF91-21CA-4A03-9500-6A2A1F5CC48E}" dt="2024-08-30T13:15:51.543" v="6735" actId="2696"/>
        <pc:sldMkLst>
          <pc:docMk/>
          <pc:sldMk cId="2351077100" sldId="350"/>
        </pc:sldMkLst>
      </pc:sldChg>
      <pc:sldChg chg="del">
        <pc:chgData name="Priyanka Bamne" userId="635b2edc-45f8-42dc-84e6-fce8d6d6bea1" providerId="ADAL" clId="{D100DF91-21CA-4A03-9500-6A2A1F5CC48E}" dt="2024-08-30T13:18:16.010" v="6749" actId="2696"/>
        <pc:sldMkLst>
          <pc:docMk/>
          <pc:sldMk cId="2197381684" sldId="351"/>
        </pc:sldMkLst>
      </pc:sldChg>
      <pc:sldChg chg="del">
        <pc:chgData name="Priyanka Bamne" userId="635b2edc-45f8-42dc-84e6-fce8d6d6bea1" providerId="ADAL" clId="{D100DF91-21CA-4A03-9500-6A2A1F5CC48E}" dt="2024-08-30T13:19:58.465" v="6764" actId="2696"/>
        <pc:sldMkLst>
          <pc:docMk/>
          <pc:sldMk cId="465596613" sldId="352"/>
        </pc:sldMkLst>
      </pc:sldChg>
      <pc:sldChg chg="del">
        <pc:chgData name="Priyanka Bamne" userId="635b2edc-45f8-42dc-84e6-fce8d6d6bea1" providerId="ADAL" clId="{D100DF91-21CA-4A03-9500-6A2A1F5CC48E}" dt="2024-08-30T13:22:10.850" v="6782" actId="2696"/>
        <pc:sldMkLst>
          <pc:docMk/>
          <pc:sldMk cId="4117637302" sldId="353"/>
        </pc:sldMkLst>
      </pc:sldChg>
      <pc:sldChg chg="del">
        <pc:chgData name="Priyanka Bamne" userId="635b2edc-45f8-42dc-84e6-fce8d6d6bea1" providerId="ADAL" clId="{D100DF91-21CA-4A03-9500-6A2A1F5CC48E}" dt="2024-08-30T13:23:23.849" v="6792" actId="2696"/>
        <pc:sldMkLst>
          <pc:docMk/>
          <pc:sldMk cId="636020239" sldId="354"/>
        </pc:sldMkLst>
      </pc:sldChg>
      <pc:sldChg chg="del">
        <pc:chgData name="Priyanka Bamne" userId="635b2edc-45f8-42dc-84e6-fce8d6d6bea1" providerId="ADAL" clId="{D100DF91-21CA-4A03-9500-6A2A1F5CC48E}" dt="2024-08-30T13:27:17.334" v="6827" actId="2696"/>
        <pc:sldMkLst>
          <pc:docMk/>
          <pc:sldMk cId="1805847412" sldId="355"/>
        </pc:sldMkLst>
      </pc:sldChg>
      <pc:sldChg chg="del">
        <pc:chgData name="Priyanka Bamne" userId="635b2edc-45f8-42dc-84e6-fce8d6d6bea1" providerId="ADAL" clId="{D100DF91-21CA-4A03-9500-6A2A1F5CC48E}" dt="2024-08-30T13:43:29.646" v="7074" actId="2696"/>
        <pc:sldMkLst>
          <pc:docMk/>
          <pc:sldMk cId="3096186228" sldId="356"/>
        </pc:sldMkLst>
      </pc:sldChg>
      <pc:sldChg chg="del">
        <pc:chgData name="Priyanka Bamne" userId="635b2edc-45f8-42dc-84e6-fce8d6d6bea1" providerId="ADAL" clId="{D100DF91-21CA-4A03-9500-6A2A1F5CC48E}" dt="2024-08-30T06:57:12.156" v="4186" actId="2696"/>
        <pc:sldMkLst>
          <pc:docMk/>
          <pc:sldMk cId="1078288348" sldId="357"/>
        </pc:sldMkLst>
      </pc:sldChg>
      <pc:sldChg chg="del">
        <pc:chgData name="Priyanka Bamne" userId="635b2edc-45f8-42dc-84e6-fce8d6d6bea1" providerId="ADAL" clId="{D100DF91-21CA-4A03-9500-6A2A1F5CC48E}" dt="2024-08-30T13:47:02.313" v="7089" actId="2696"/>
        <pc:sldMkLst>
          <pc:docMk/>
          <pc:sldMk cId="1431835602" sldId="358"/>
        </pc:sldMkLst>
      </pc:sldChg>
      <pc:sldChg chg="modSp add ord">
        <pc:chgData name="Priyanka Bamne" userId="635b2edc-45f8-42dc-84e6-fce8d6d6bea1" providerId="ADAL" clId="{D100DF91-21CA-4A03-9500-6A2A1F5CC48E}" dt="2024-08-29T06:30:10.110" v="4" actId="20577"/>
        <pc:sldMkLst>
          <pc:docMk/>
          <pc:sldMk cId="1114220930" sldId="363"/>
        </pc:sldMkLst>
        <pc:spChg chg="mod">
          <ac:chgData name="Priyanka Bamne" userId="635b2edc-45f8-42dc-84e6-fce8d6d6bea1" providerId="ADAL" clId="{D100DF91-21CA-4A03-9500-6A2A1F5CC48E}" dt="2024-08-29T06:30:10.110" v="4" actId="20577"/>
          <ac:spMkLst>
            <pc:docMk/>
            <pc:sldMk cId="1114220930" sldId="363"/>
            <ac:spMk id="8" creationId="{1BC8E4DE-61CE-4795-9A60-D8A7973FB975}"/>
          </ac:spMkLst>
        </pc:spChg>
      </pc:sldChg>
      <pc:sldChg chg="addSp delSp modSp add del">
        <pc:chgData name="Priyanka Bamne" userId="635b2edc-45f8-42dc-84e6-fce8d6d6bea1" providerId="ADAL" clId="{D100DF91-21CA-4A03-9500-6A2A1F5CC48E}" dt="2024-08-29T07:36:07.802" v="562" actId="948"/>
        <pc:sldMkLst>
          <pc:docMk/>
          <pc:sldMk cId="1475373822" sldId="364"/>
        </pc:sldMkLst>
        <pc:spChg chg="del mod">
          <ac:chgData name="Priyanka Bamne" userId="635b2edc-45f8-42dc-84e6-fce8d6d6bea1" providerId="ADAL" clId="{D100DF91-21CA-4A03-9500-6A2A1F5CC48E}" dt="2024-08-29T07:05:34.308" v="225" actId="478"/>
          <ac:spMkLst>
            <pc:docMk/>
            <pc:sldMk cId="1475373822" sldId="364"/>
            <ac:spMk id="2" creationId="{8D30160F-5AFA-4E89-B3AF-46E9CB9A5B08}"/>
          </ac:spMkLst>
        </pc:spChg>
        <pc:spChg chg="mod">
          <ac:chgData name="Priyanka Bamne" userId="635b2edc-45f8-42dc-84e6-fce8d6d6bea1" providerId="ADAL" clId="{D100DF91-21CA-4A03-9500-6A2A1F5CC48E}" dt="2024-08-29T07:12:45.152" v="249" actId="1076"/>
          <ac:spMkLst>
            <pc:docMk/>
            <pc:sldMk cId="1475373822" sldId="364"/>
            <ac:spMk id="5" creationId="{AF284C3B-C394-4B80-978C-7D72052C0DE4}"/>
          </ac:spMkLst>
        </pc:spChg>
        <pc:spChg chg="mod">
          <ac:chgData name="Priyanka Bamne" userId="635b2edc-45f8-42dc-84e6-fce8d6d6bea1" providerId="ADAL" clId="{D100DF91-21CA-4A03-9500-6A2A1F5CC48E}" dt="2024-08-29T07:16:40.138" v="303" actId="20577"/>
          <ac:spMkLst>
            <pc:docMk/>
            <pc:sldMk cId="1475373822" sldId="364"/>
            <ac:spMk id="7" creationId="{7D2FA8F2-1545-4E73-84B5-8F6D93A70740}"/>
          </ac:spMkLst>
        </pc:spChg>
        <pc:spChg chg="mod">
          <ac:chgData name="Priyanka Bamne" userId="635b2edc-45f8-42dc-84e6-fce8d6d6bea1" providerId="ADAL" clId="{D100DF91-21CA-4A03-9500-6A2A1F5CC48E}" dt="2024-08-29T07:18:37.157" v="324" actId="1076"/>
          <ac:spMkLst>
            <pc:docMk/>
            <pc:sldMk cId="1475373822" sldId="364"/>
            <ac:spMk id="10" creationId="{C87A70E8-1FA3-43C5-912E-6D6BED2BF4BB}"/>
          </ac:spMkLst>
        </pc:spChg>
        <pc:spChg chg="add mod">
          <ac:chgData name="Priyanka Bamne" userId="635b2edc-45f8-42dc-84e6-fce8d6d6bea1" providerId="ADAL" clId="{D100DF91-21CA-4A03-9500-6A2A1F5CC48E}" dt="2024-08-29T07:35:35.590" v="560" actId="2711"/>
          <ac:spMkLst>
            <pc:docMk/>
            <pc:sldMk cId="1475373822" sldId="364"/>
            <ac:spMk id="11" creationId="{84E8A003-80B4-4D44-9F6C-DB61D717F5CD}"/>
          </ac:spMkLst>
        </pc:spChg>
        <pc:spChg chg="add mod">
          <ac:chgData name="Priyanka Bamne" userId="635b2edc-45f8-42dc-84e6-fce8d6d6bea1" providerId="ADAL" clId="{D100DF91-21CA-4A03-9500-6A2A1F5CC48E}" dt="2024-08-29T07:35:35.590" v="560" actId="2711"/>
          <ac:spMkLst>
            <pc:docMk/>
            <pc:sldMk cId="1475373822" sldId="364"/>
            <ac:spMk id="13" creationId="{927D1D02-0610-4CAE-816C-C29AE53B94A9}"/>
          </ac:spMkLst>
        </pc:spChg>
        <pc:spChg chg="add mod">
          <ac:chgData name="Priyanka Bamne" userId="635b2edc-45f8-42dc-84e6-fce8d6d6bea1" providerId="ADAL" clId="{D100DF91-21CA-4A03-9500-6A2A1F5CC48E}" dt="2024-08-29T07:36:07.802" v="562" actId="948"/>
          <ac:spMkLst>
            <pc:docMk/>
            <pc:sldMk cId="1475373822" sldId="364"/>
            <ac:spMk id="14" creationId="{200F12EE-D9CC-4BF3-90FE-6A3F33C28ACD}"/>
          </ac:spMkLst>
        </pc:spChg>
      </pc:sldChg>
      <pc:sldChg chg="addSp delSp modSp add">
        <pc:chgData name="Priyanka Bamne" userId="635b2edc-45f8-42dc-84e6-fce8d6d6bea1" providerId="ADAL" clId="{D100DF91-21CA-4A03-9500-6A2A1F5CC48E}" dt="2024-08-29T17:39:22.386" v="2717" actId="1076"/>
        <pc:sldMkLst>
          <pc:docMk/>
          <pc:sldMk cId="2895359719" sldId="365"/>
        </pc:sldMkLst>
        <pc:spChg chg="mod">
          <ac:chgData name="Priyanka Bamne" userId="635b2edc-45f8-42dc-84e6-fce8d6d6bea1" providerId="ADAL" clId="{D100DF91-21CA-4A03-9500-6A2A1F5CC48E}" dt="2024-08-29T07:20:49.236" v="389" actId="207"/>
          <ac:spMkLst>
            <pc:docMk/>
            <pc:sldMk cId="2895359719" sldId="365"/>
            <ac:spMk id="7" creationId="{7D2FA8F2-1545-4E73-84B5-8F6D93A70740}"/>
          </ac:spMkLst>
        </pc:spChg>
        <pc:spChg chg="del">
          <ac:chgData name="Priyanka Bamne" userId="635b2edc-45f8-42dc-84e6-fce8d6d6bea1" providerId="ADAL" clId="{D100DF91-21CA-4A03-9500-6A2A1F5CC48E}" dt="2024-08-29T07:21:20.715" v="391" actId="478"/>
          <ac:spMkLst>
            <pc:docMk/>
            <pc:sldMk cId="2895359719" sldId="365"/>
            <ac:spMk id="10" creationId="{C87A70E8-1FA3-43C5-912E-6D6BED2BF4BB}"/>
          </ac:spMkLst>
        </pc:spChg>
        <pc:spChg chg="del">
          <ac:chgData name="Priyanka Bamne" userId="635b2edc-45f8-42dc-84e6-fce8d6d6bea1" providerId="ADAL" clId="{D100DF91-21CA-4A03-9500-6A2A1F5CC48E}" dt="2024-08-29T07:21:19.625" v="390" actId="478"/>
          <ac:spMkLst>
            <pc:docMk/>
            <pc:sldMk cId="2895359719" sldId="365"/>
            <ac:spMk id="11" creationId="{84E8A003-80B4-4D44-9F6C-DB61D717F5CD}"/>
          </ac:spMkLst>
        </pc:spChg>
        <pc:spChg chg="del">
          <ac:chgData name="Priyanka Bamne" userId="635b2edc-45f8-42dc-84e6-fce8d6d6bea1" providerId="ADAL" clId="{D100DF91-21CA-4A03-9500-6A2A1F5CC48E}" dt="2024-08-29T07:21:21.475" v="392" actId="478"/>
          <ac:spMkLst>
            <pc:docMk/>
            <pc:sldMk cId="2895359719" sldId="365"/>
            <ac:spMk id="12" creationId="{44D24EDF-ECC5-4515-B665-4285C25A2D29}"/>
          </ac:spMkLst>
        </pc:spChg>
        <pc:spChg chg="del">
          <ac:chgData name="Priyanka Bamne" userId="635b2edc-45f8-42dc-84e6-fce8d6d6bea1" providerId="ADAL" clId="{D100DF91-21CA-4A03-9500-6A2A1F5CC48E}" dt="2024-08-29T07:21:19.625" v="390" actId="478"/>
          <ac:spMkLst>
            <pc:docMk/>
            <pc:sldMk cId="2895359719" sldId="365"/>
            <ac:spMk id="13" creationId="{927D1D02-0610-4CAE-816C-C29AE53B94A9}"/>
          </ac:spMkLst>
        </pc:spChg>
        <pc:spChg chg="del">
          <ac:chgData name="Priyanka Bamne" userId="635b2edc-45f8-42dc-84e6-fce8d6d6bea1" providerId="ADAL" clId="{D100DF91-21CA-4A03-9500-6A2A1F5CC48E}" dt="2024-08-29T07:21:19.625" v="390" actId="478"/>
          <ac:spMkLst>
            <pc:docMk/>
            <pc:sldMk cId="2895359719" sldId="365"/>
            <ac:spMk id="14" creationId="{200F12EE-D9CC-4BF3-90FE-6A3F33C28ACD}"/>
          </ac:spMkLst>
        </pc:spChg>
        <pc:spChg chg="add mod">
          <ac:chgData name="Priyanka Bamne" userId="635b2edc-45f8-42dc-84e6-fce8d6d6bea1" providerId="ADAL" clId="{D100DF91-21CA-4A03-9500-6A2A1F5CC48E}" dt="2024-08-29T17:35:52.357" v="2625" actId="255"/>
          <ac:spMkLst>
            <pc:docMk/>
            <pc:sldMk cId="2895359719" sldId="365"/>
            <ac:spMk id="15" creationId="{3C4E851D-C110-4ABC-BCD2-7F51F32E9F3B}"/>
          </ac:spMkLst>
        </pc:spChg>
        <pc:spChg chg="add mod">
          <ac:chgData name="Priyanka Bamne" userId="635b2edc-45f8-42dc-84e6-fce8d6d6bea1" providerId="ADAL" clId="{D100DF91-21CA-4A03-9500-6A2A1F5CC48E}" dt="2024-08-29T17:39:22.386" v="2717" actId="1076"/>
          <ac:spMkLst>
            <pc:docMk/>
            <pc:sldMk cId="2895359719" sldId="365"/>
            <ac:spMk id="16" creationId="{5C81CDB8-D1A0-4A6C-81C5-F156A38F6D75}"/>
          </ac:spMkLst>
        </pc:spChg>
        <pc:spChg chg="add mod">
          <ac:chgData name="Priyanka Bamne" userId="635b2edc-45f8-42dc-84e6-fce8d6d6bea1" providerId="ADAL" clId="{D100DF91-21CA-4A03-9500-6A2A1F5CC48E}" dt="2024-08-29T17:39:22.386" v="2717" actId="1076"/>
          <ac:spMkLst>
            <pc:docMk/>
            <pc:sldMk cId="2895359719" sldId="365"/>
            <ac:spMk id="17" creationId="{E5D26E95-74DE-4913-8D5E-AAF02674EA20}"/>
          </ac:spMkLst>
        </pc:spChg>
        <pc:spChg chg="add mod">
          <ac:chgData name="Priyanka Bamne" userId="635b2edc-45f8-42dc-84e6-fce8d6d6bea1" providerId="ADAL" clId="{D100DF91-21CA-4A03-9500-6A2A1F5CC48E}" dt="2024-08-29T17:39:22.386" v="2717" actId="1076"/>
          <ac:spMkLst>
            <pc:docMk/>
            <pc:sldMk cId="2895359719" sldId="365"/>
            <ac:spMk id="18" creationId="{C5C8C8F9-5D30-4C1F-8C89-7B60CC43D357}"/>
          </ac:spMkLst>
        </pc:spChg>
      </pc:sldChg>
      <pc:sldChg chg="addSp delSp modSp add">
        <pc:chgData name="Priyanka Bamne" userId="635b2edc-45f8-42dc-84e6-fce8d6d6bea1" providerId="ADAL" clId="{D100DF91-21CA-4A03-9500-6A2A1F5CC48E}" dt="2024-08-29T08:07:04.099" v="816" actId="207"/>
        <pc:sldMkLst>
          <pc:docMk/>
          <pc:sldMk cId="2485484173" sldId="366"/>
        </pc:sldMkLst>
        <pc:spChg chg="add mod">
          <ac:chgData name="Priyanka Bamne" userId="635b2edc-45f8-42dc-84e6-fce8d6d6bea1" providerId="ADAL" clId="{D100DF91-21CA-4A03-9500-6A2A1F5CC48E}" dt="2024-08-29T08:01:26.146" v="812" actId="1076"/>
          <ac:spMkLst>
            <pc:docMk/>
            <pc:sldMk cId="2485484173" sldId="366"/>
            <ac:spMk id="2" creationId="{BF98CC6B-0786-4F29-912D-37E8C80CE0DE}"/>
          </ac:spMkLst>
        </pc:spChg>
        <pc:spChg chg="mod">
          <ac:chgData name="Priyanka Bamne" userId="635b2edc-45f8-42dc-84e6-fce8d6d6bea1" providerId="ADAL" clId="{D100DF91-21CA-4A03-9500-6A2A1F5CC48E}" dt="2024-08-29T07:59:20.925" v="798" actId="1076"/>
          <ac:spMkLst>
            <pc:docMk/>
            <pc:sldMk cId="2485484173" sldId="366"/>
            <ac:spMk id="5" creationId="{AF284C3B-C394-4B80-978C-7D72052C0DE4}"/>
          </ac:spMkLst>
        </pc:spChg>
        <pc:spChg chg="mod">
          <ac:chgData name="Priyanka Bamne" userId="635b2edc-45f8-42dc-84e6-fce8d6d6bea1" providerId="ADAL" clId="{D100DF91-21CA-4A03-9500-6A2A1F5CC48E}" dt="2024-08-29T07:37:54.148" v="568" actId="20577"/>
          <ac:spMkLst>
            <pc:docMk/>
            <pc:sldMk cId="2485484173" sldId="366"/>
            <ac:spMk id="7" creationId="{7D2FA8F2-1545-4E73-84B5-8F6D93A70740}"/>
          </ac:spMkLst>
        </pc:spChg>
        <pc:spChg chg="add mod">
          <ac:chgData name="Priyanka Bamne" userId="635b2edc-45f8-42dc-84e6-fce8d6d6bea1" providerId="ADAL" clId="{D100DF91-21CA-4A03-9500-6A2A1F5CC48E}" dt="2024-08-29T07:47:36.139" v="587" actId="1076"/>
          <ac:spMkLst>
            <pc:docMk/>
            <pc:sldMk cId="2485484173" sldId="366"/>
            <ac:spMk id="11" creationId="{6D5166BD-3121-4B7D-8EC9-05238C65586E}"/>
          </ac:spMkLst>
        </pc:spChg>
        <pc:spChg chg="add mod">
          <ac:chgData name="Priyanka Bamne" userId="635b2edc-45f8-42dc-84e6-fce8d6d6bea1" providerId="ADAL" clId="{D100DF91-21CA-4A03-9500-6A2A1F5CC48E}" dt="2024-08-29T08:07:04.099" v="816" actId="207"/>
          <ac:spMkLst>
            <pc:docMk/>
            <pc:sldMk cId="2485484173" sldId="366"/>
            <ac:spMk id="12" creationId="{992F72AD-9338-4466-A3A7-7F84D0BB1F07}"/>
          </ac:spMkLst>
        </pc:spChg>
        <pc:spChg chg="mod">
          <ac:chgData name="Priyanka Bamne" userId="635b2edc-45f8-42dc-84e6-fce8d6d6bea1" providerId="ADAL" clId="{D100DF91-21CA-4A03-9500-6A2A1F5CC48E}" dt="2024-08-29T07:39:13.399" v="576" actId="2710"/>
          <ac:spMkLst>
            <pc:docMk/>
            <pc:sldMk cId="2485484173" sldId="366"/>
            <ac:spMk id="15" creationId="{3C4E851D-C110-4ABC-BCD2-7F51F32E9F3B}"/>
          </ac:spMkLst>
        </pc:spChg>
        <pc:spChg chg="del">
          <ac:chgData name="Priyanka Bamne" userId="635b2edc-45f8-42dc-84e6-fce8d6d6bea1" providerId="ADAL" clId="{D100DF91-21CA-4A03-9500-6A2A1F5CC48E}" dt="2024-08-29T07:39:36.527" v="577" actId="478"/>
          <ac:spMkLst>
            <pc:docMk/>
            <pc:sldMk cId="2485484173" sldId="366"/>
            <ac:spMk id="16" creationId="{5C81CDB8-D1A0-4A6C-81C5-F156A38F6D75}"/>
          </ac:spMkLst>
        </pc:spChg>
        <pc:spChg chg="del">
          <ac:chgData name="Priyanka Bamne" userId="635b2edc-45f8-42dc-84e6-fce8d6d6bea1" providerId="ADAL" clId="{D100DF91-21CA-4A03-9500-6A2A1F5CC48E}" dt="2024-08-29T07:38:06.901" v="569" actId="478"/>
          <ac:spMkLst>
            <pc:docMk/>
            <pc:sldMk cId="2485484173" sldId="366"/>
            <ac:spMk id="17" creationId="{E5D26E95-74DE-4913-8D5E-AAF02674EA20}"/>
          </ac:spMkLst>
        </pc:spChg>
        <pc:spChg chg="del">
          <ac:chgData name="Priyanka Bamne" userId="635b2edc-45f8-42dc-84e6-fce8d6d6bea1" providerId="ADAL" clId="{D100DF91-21CA-4A03-9500-6A2A1F5CC48E}" dt="2024-08-29T07:38:06.901" v="569" actId="478"/>
          <ac:spMkLst>
            <pc:docMk/>
            <pc:sldMk cId="2485484173" sldId="366"/>
            <ac:spMk id="18" creationId="{C5C8C8F9-5D30-4C1F-8C89-7B60CC43D357}"/>
          </ac:spMkLst>
        </pc:spChg>
        <pc:spChg chg="add mod">
          <ac:chgData name="Priyanka Bamne" userId="635b2edc-45f8-42dc-84e6-fce8d6d6bea1" providerId="ADAL" clId="{D100DF91-21CA-4A03-9500-6A2A1F5CC48E}" dt="2024-08-29T08:01:26.146" v="812" actId="1076"/>
          <ac:spMkLst>
            <pc:docMk/>
            <pc:sldMk cId="2485484173" sldId="366"/>
            <ac:spMk id="19" creationId="{3F26CA12-09D8-4357-A688-5551F9787A66}"/>
          </ac:spMkLst>
        </pc:spChg>
        <pc:spChg chg="add mod">
          <ac:chgData name="Priyanka Bamne" userId="635b2edc-45f8-42dc-84e6-fce8d6d6bea1" providerId="ADAL" clId="{D100DF91-21CA-4A03-9500-6A2A1F5CC48E}" dt="2024-08-29T08:01:26.146" v="812" actId="1076"/>
          <ac:spMkLst>
            <pc:docMk/>
            <pc:sldMk cId="2485484173" sldId="366"/>
            <ac:spMk id="20" creationId="{24C6186C-7719-4A18-B6D4-D356D9DB07D4}"/>
          </ac:spMkLst>
        </pc:spChg>
        <pc:spChg chg="add mod">
          <ac:chgData name="Priyanka Bamne" userId="635b2edc-45f8-42dc-84e6-fce8d6d6bea1" providerId="ADAL" clId="{D100DF91-21CA-4A03-9500-6A2A1F5CC48E}" dt="2024-08-29T08:01:26.146" v="812" actId="1076"/>
          <ac:spMkLst>
            <pc:docMk/>
            <pc:sldMk cId="2485484173" sldId="366"/>
            <ac:spMk id="21" creationId="{9F818246-8FAD-4642-BA82-6FE04CD3CA92}"/>
          </ac:spMkLst>
        </pc:spChg>
        <pc:spChg chg="add del">
          <ac:chgData name="Priyanka Bamne" userId="635b2edc-45f8-42dc-84e6-fce8d6d6bea1" providerId="ADAL" clId="{D100DF91-21CA-4A03-9500-6A2A1F5CC48E}" dt="2024-08-29T07:55:56.356" v="720" actId="478"/>
          <ac:spMkLst>
            <pc:docMk/>
            <pc:sldMk cId="2485484173" sldId="366"/>
            <ac:spMk id="22" creationId="{C66E33CD-B92F-403A-8016-FAA06659ADF5}"/>
          </ac:spMkLst>
        </pc:spChg>
        <pc:spChg chg="add mod">
          <ac:chgData name="Priyanka Bamne" userId="635b2edc-45f8-42dc-84e6-fce8d6d6bea1" providerId="ADAL" clId="{D100DF91-21CA-4A03-9500-6A2A1F5CC48E}" dt="2024-08-29T08:01:26.146" v="812" actId="1076"/>
          <ac:spMkLst>
            <pc:docMk/>
            <pc:sldMk cId="2485484173" sldId="366"/>
            <ac:spMk id="23" creationId="{10D09678-E2E5-4795-850C-668C71DE4960}"/>
          </ac:spMkLst>
        </pc:spChg>
        <pc:spChg chg="add mod">
          <ac:chgData name="Priyanka Bamne" userId="635b2edc-45f8-42dc-84e6-fce8d6d6bea1" providerId="ADAL" clId="{D100DF91-21CA-4A03-9500-6A2A1F5CC48E}" dt="2024-08-29T08:01:26.146" v="812" actId="1076"/>
          <ac:spMkLst>
            <pc:docMk/>
            <pc:sldMk cId="2485484173" sldId="366"/>
            <ac:spMk id="24" creationId="{11768627-AD1A-4C5B-AC3F-803B0BC18EE6}"/>
          </ac:spMkLst>
        </pc:spChg>
        <pc:spChg chg="add mod">
          <ac:chgData name="Priyanka Bamne" userId="635b2edc-45f8-42dc-84e6-fce8d6d6bea1" providerId="ADAL" clId="{D100DF91-21CA-4A03-9500-6A2A1F5CC48E}" dt="2024-08-29T08:01:26.146" v="812" actId="1076"/>
          <ac:spMkLst>
            <pc:docMk/>
            <pc:sldMk cId="2485484173" sldId="366"/>
            <ac:spMk id="25" creationId="{72E58B33-1B9E-4C30-8344-0351DA70D653}"/>
          </ac:spMkLst>
        </pc:spChg>
        <pc:spChg chg="add mod">
          <ac:chgData name="Priyanka Bamne" userId="635b2edc-45f8-42dc-84e6-fce8d6d6bea1" providerId="ADAL" clId="{D100DF91-21CA-4A03-9500-6A2A1F5CC48E}" dt="2024-08-29T08:01:26.146" v="812" actId="1076"/>
          <ac:spMkLst>
            <pc:docMk/>
            <pc:sldMk cId="2485484173" sldId="366"/>
            <ac:spMk id="26" creationId="{02473947-7235-4872-9857-4F63A396B9CE}"/>
          </ac:spMkLst>
        </pc:spChg>
        <pc:spChg chg="add mod">
          <ac:chgData name="Priyanka Bamne" userId="635b2edc-45f8-42dc-84e6-fce8d6d6bea1" providerId="ADAL" clId="{D100DF91-21CA-4A03-9500-6A2A1F5CC48E}" dt="2024-08-29T08:01:26.146" v="812" actId="1076"/>
          <ac:spMkLst>
            <pc:docMk/>
            <pc:sldMk cId="2485484173" sldId="366"/>
            <ac:spMk id="27" creationId="{4D2F8752-F9FD-4200-912E-D12DF18CFA0B}"/>
          </ac:spMkLst>
        </pc:spChg>
        <pc:picChg chg="add del mod">
          <ac:chgData name="Priyanka Bamne" userId="635b2edc-45f8-42dc-84e6-fce8d6d6bea1" providerId="ADAL" clId="{D100DF91-21CA-4A03-9500-6A2A1F5CC48E}" dt="2024-08-29T08:06:42.557" v="813" actId="478"/>
          <ac:picMkLst>
            <pc:docMk/>
            <pc:sldMk cId="2485484173" sldId="366"/>
            <ac:picMk id="13" creationId="{AD018B38-0F83-464E-9D42-2C5D5A842F14}"/>
          </ac:picMkLst>
        </pc:picChg>
        <pc:cxnChg chg="add mod">
          <ac:chgData name="Priyanka Bamne" userId="635b2edc-45f8-42dc-84e6-fce8d6d6bea1" providerId="ADAL" clId="{D100DF91-21CA-4A03-9500-6A2A1F5CC48E}" dt="2024-08-29T08:01:26.146" v="812" actId="1076"/>
          <ac:cxnSpMkLst>
            <pc:docMk/>
            <pc:sldMk cId="2485484173" sldId="366"/>
            <ac:cxnSpMk id="4" creationId="{22E01ECD-B978-4EB0-847A-1F7EFB199FD4}"/>
          </ac:cxnSpMkLst>
        </pc:cxnChg>
        <pc:cxnChg chg="add mod">
          <ac:chgData name="Priyanka Bamne" userId="635b2edc-45f8-42dc-84e6-fce8d6d6bea1" providerId="ADAL" clId="{D100DF91-21CA-4A03-9500-6A2A1F5CC48E}" dt="2024-08-29T08:01:26.146" v="812" actId="1076"/>
          <ac:cxnSpMkLst>
            <pc:docMk/>
            <pc:sldMk cId="2485484173" sldId="366"/>
            <ac:cxnSpMk id="28" creationId="{CA59B26F-998E-4AB7-997E-E33EC01A73EC}"/>
          </ac:cxnSpMkLst>
        </pc:cxnChg>
        <pc:cxnChg chg="add mod">
          <ac:chgData name="Priyanka Bamne" userId="635b2edc-45f8-42dc-84e6-fce8d6d6bea1" providerId="ADAL" clId="{D100DF91-21CA-4A03-9500-6A2A1F5CC48E}" dt="2024-08-29T08:01:26.146" v="812" actId="1076"/>
          <ac:cxnSpMkLst>
            <pc:docMk/>
            <pc:sldMk cId="2485484173" sldId="366"/>
            <ac:cxnSpMk id="29" creationId="{F56E96DC-D227-4C05-B24D-77740477FF7C}"/>
          </ac:cxnSpMkLst>
        </pc:cxnChg>
        <pc:cxnChg chg="add mod">
          <ac:chgData name="Priyanka Bamne" userId="635b2edc-45f8-42dc-84e6-fce8d6d6bea1" providerId="ADAL" clId="{D100DF91-21CA-4A03-9500-6A2A1F5CC48E}" dt="2024-08-29T08:01:26.146" v="812" actId="1076"/>
          <ac:cxnSpMkLst>
            <pc:docMk/>
            <pc:sldMk cId="2485484173" sldId="366"/>
            <ac:cxnSpMk id="30" creationId="{9A5082CE-9071-4F18-9D9A-D0B258292485}"/>
          </ac:cxnSpMkLst>
        </pc:cxnChg>
      </pc:sldChg>
      <pc:sldChg chg="addSp delSp modSp add">
        <pc:chgData name="Priyanka Bamne" userId="635b2edc-45f8-42dc-84e6-fce8d6d6bea1" providerId="ADAL" clId="{D100DF91-21CA-4A03-9500-6A2A1F5CC48E}" dt="2024-08-29T09:11:32.133" v="973" actId="1076"/>
        <pc:sldMkLst>
          <pc:docMk/>
          <pc:sldMk cId="3062929695" sldId="367"/>
        </pc:sldMkLst>
        <pc:spChg chg="del">
          <ac:chgData name="Priyanka Bamne" userId="635b2edc-45f8-42dc-84e6-fce8d6d6bea1" providerId="ADAL" clId="{D100DF91-21CA-4A03-9500-6A2A1F5CC48E}" dt="2024-08-29T09:10:03.857" v="940" actId="478"/>
          <ac:spMkLst>
            <pc:docMk/>
            <pc:sldMk cId="3062929695" sldId="367"/>
            <ac:spMk id="2" creationId="{BF98CC6B-0786-4F29-912D-37E8C80CE0DE}"/>
          </ac:spMkLst>
        </pc:spChg>
        <pc:spChg chg="add del mod">
          <ac:chgData name="Priyanka Bamne" userId="635b2edc-45f8-42dc-84e6-fce8d6d6bea1" providerId="ADAL" clId="{D100DF91-21CA-4A03-9500-6A2A1F5CC48E}" dt="2024-08-29T09:07:19.521" v="923" actId="14100"/>
          <ac:spMkLst>
            <pc:docMk/>
            <pc:sldMk cId="3062929695" sldId="367"/>
            <ac:spMk id="5" creationId="{AF284C3B-C394-4B80-978C-7D72052C0DE4}"/>
          </ac:spMkLst>
        </pc:spChg>
        <pc:spChg chg="mod">
          <ac:chgData name="Priyanka Bamne" userId="635b2edc-45f8-42dc-84e6-fce8d6d6bea1" providerId="ADAL" clId="{D100DF91-21CA-4A03-9500-6A2A1F5CC48E}" dt="2024-08-29T09:03:54.781" v="901"/>
          <ac:spMkLst>
            <pc:docMk/>
            <pc:sldMk cId="3062929695" sldId="367"/>
            <ac:spMk id="11" creationId="{6D5166BD-3121-4B7D-8EC9-05238C65586E}"/>
          </ac:spMkLst>
        </pc:spChg>
        <pc:spChg chg="mod">
          <ac:chgData name="Priyanka Bamne" userId="635b2edc-45f8-42dc-84e6-fce8d6d6bea1" providerId="ADAL" clId="{D100DF91-21CA-4A03-9500-6A2A1F5CC48E}" dt="2024-08-29T09:02:56.816" v="893" actId="20577"/>
          <ac:spMkLst>
            <pc:docMk/>
            <pc:sldMk cId="3062929695" sldId="367"/>
            <ac:spMk id="12" creationId="{992F72AD-9338-4466-A3A7-7F84D0BB1F07}"/>
          </ac:spMkLst>
        </pc:spChg>
        <pc:spChg chg="del">
          <ac:chgData name="Priyanka Bamne" userId="635b2edc-45f8-42dc-84e6-fce8d6d6bea1" providerId="ADAL" clId="{D100DF91-21CA-4A03-9500-6A2A1F5CC48E}" dt="2024-08-29T08:49:51.283" v="832" actId="478"/>
          <ac:spMkLst>
            <pc:docMk/>
            <pc:sldMk cId="3062929695" sldId="367"/>
            <ac:spMk id="15" creationId="{3C4E851D-C110-4ABC-BCD2-7F51F32E9F3B}"/>
          </ac:spMkLst>
        </pc:spChg>
        <pc:spChg chg="del">
          <ac:chgData name="Priyanka Bamne" userId="635b2edc-45f8-42dc-84e6-fce8d6d6bea1" providerId="ADAL" clId="{D100DF91-21CA-4A03-9500-6A2A1F5CC48E}" dt="2024-08-29T09:10:03.857" v="940" actId="478"/>
          <ac:spMkLst>
            <pc:docMk/>
            <pc:sldMk cId="3062929695" sldId="367"/>
            <ac:spMk id="19" creationId="{3F26CA12-09D8-4357-A688-5551F9787A66}"/>
          </ac:spMkLst>
        </pc:spChg>
        <pc:spChg chg="del mod">
          <ac:chgData name="Priyanka Bamne" userId="635b2edc-45f8-42dc-84e6-fce8d6d6bea1" providerId="ADAL" clId="{D100DF91-21CA-4A03-9500-6A2A1F5CC48E}" dt="2024-08-29T09:10:10.337" v="942" actId="478"/>
          <ac:spMkLst>
            <pc:docMk/>
            <pc:sldMk cId="3062929695" sldId="367"/>
            <ac:spMk id="20" creationId="{24C6186C-7719-4A18-B6D4-D356D9DB07D4}"/>
          </ac:spMkLst>
        </pc:spChg>
        <pc:spChg chg="del">
          <ac:chgData name="Priyanka Bamne" userId="635b2edc-45f8-42dc-84e6-fce8d6d6bea1" providerId="ADAL" clId="{D100DF91-21CA-4A03-9500-6A2A1F5CC48E}" dt="2024-08-29T09:10:03.857" v="940" actId="478"/>
          <ac:spMkLst>
            <pc:docMk/>
            <pc:sldMk cId="3062929695" sldId="367"/>
            <ac:spMk id="21" creationId="{9F818246-8FAD-4642-BA82-6FE04CD3CA92}"/>
          </ac:spMkLst>
        </pc:spChg>
        <pc:spChg chg="del">
          <ac:chgData name="Priyanka Bamne" userId="635b2edc-45f8-42dc-84e6-fce8d6d6bea1" providerId="ADAL" clId="{D100DF91-21CA-4A03-9500-6A2A1F5CC48E}" dt="2024-08-29T09:10:03.857" v="940" actId="478"/>
          <ac:spMkLst>
            <pc:docMk/>
            <pc:sldMk cId="3062929695" sldId="367"/>
            <ac:spMk id="23" creationId="{10D09678-E2E5-4795-850C-668C71DE4960}"/>
          </ac:spMkLst>
        </pc:spChg>
        <pc:spChg chg="del">
          <ac:chgData name="Priyanka Bamne" userId="635b2edc-45f8-42dc-84e6-fce8d6d6bea1" providerId="ADAL" clId="{D100DF91-21CA-4A03-9500-6A2A1F5CC48E}" dt="2024-08-29T09:10:03.857" v="940" actId="478"/>
          <ac:spMkLst>
            <pc:docMk/>
            <pc:sldMk cId="3062929695" sldId="367"/>
            <ac:spMk id="24" creationId="{11768627-AD1A-4C5B-AC3F-803B0BC18EE6}"/>
          </ac:spMkLst>
        </pc:spChg>
        <pc:spChg chg="del">
          <ac:chgData name="Priyanka Bamne" userId="635b2edc-45f8-42dc-84e6-fce8d6d6bea1" providerId="ADAL" clId="{D100DF91-21CA-4A03-9500-6A2A1F5CC48E}" dt="2024-08-29T09:10:03.857" v="940" actId="478"/>
          <ac:spMkLst>
            <pc:docMk/>
            <pc:sldMk cId="3062929695" sldId="367"/>
            <ac:spMk id="25" creationId="{72E58B33-1B9E-4C30-8344-0351DA70D653}"/>
          </ac:spMkLst>
        </pc:spChg>
        <pc:spChg chg="del">
          <ac:chgData name="Priyanka Bamne" userId="635b2edc-45f8-42dc-84e6-fce8d6d6bea1" providerId="ADAL" clId="{D100DF91-21CA-4A03-9500-6A2A1F5CC48E}" dt="2024-08-29T09:10:03.857" v="940" actId="478"/>
          <ac:spMkLst>
            <pc:docMk/>
            <pc:sldMk cId="3062929695" sldId="367"/>
            <ac:spMk id="26" creationId="{02473947-7235-4872-9857-4F63A396B9CE}"/>
          </ac:spMkLst>
        </pc:spChg>
        <pc:spChg chg="del">
          <ac:chgData name="Priyanka Bamne" userId="635b2edc-45f8-42dc-84e6-fce8d6d6bea1" providerId="ADAL" clId="{D100DF91-21CA-4A03-9500-6A2A1F5CC48E}" dt="2024-08-29T09:10:03.857" v="940" actId="478"/>
          <ac:spMkLst>
            <pc:docMk/>
            <pc:sldMk cId="3062929695" sldId="367"/>
            <ac:spMk id="27" creationId="{4D2F8752-F9FD-4200-912E-D12DF18CFA0B}"/>
          </ac:spMkLst>
        </pc:spChg>
        <pc:spChg chg="add mod">
          <ac:chgData name="Priyanka Bamne" userId="635b2edc-45f8-42dc-84e6-fce8d6d6bea1" providerId="ADAL" clId="{D100DF91-21CA-4A03-9500-6A2A1F5CC48E}" dt="2024-08-29T09:11:22.267" v="972" actId="14100"/>
          <ac:spMkLst>
            <pc:docMk/>
            <pc:sldMk cId="3062929695" sldId="367"/>
            <ac:spMk id="31" creationId="{1ACEA4E2-07CB-4F43-9FA5-345F95034315}"/>
          </ac:spMkLst>
        </pc:spChg>
        <pc:spChg chg="add mod">
          <ac:chgData name="Priyanka Bamne" userId="635b2edc-45f8-42dc-84e6-fce8d6d6bea1" providerId="ADAL" clId="{D100DF91-21CA-4A03-9500-6A2A1F5CC48E}" dt="2024-08-29T09:11:32.133" v="973" actId="1076"/>
          <ac:spMkLst>
            <pc:docMk/>
            <pc:sldMk cId="3062929695" sldId="367"/>
            <ac:spMk id="32" creationId="{43BDAEB2-CFF5-4FBC-A262-9D1F067CE128}"/>
          </ac:spMkLst>
        </pc:spChg>
        <pc:cxnChg chg="del">
          <ac:chgData name="Priyanka Bamne" userId="635b2edc-45f8-42dc-84e6-fce8d6d6bea1" providerId="ADAL" clId="{D100DF91-21CA-4A03-9500-6A2A1F5CC48E}" dt="2024-08-29T09:10:03.857" v="940" actId="478"/>
          <ac:cxnSpMkLst>
            <pc:docMk/>
            <pc:sldMk cId="3062929695" sldId="367"/>
            <ac:cxnSpMk id="4" creationId="{22E01ECD-B978-4EB0-847A-1F7EFB199FD4}"/>
          </ac:cxnSpMkLst>
        </pc:cxnChg>
        <pc:cxnChg chg="del">
          <ac:chgData name="Priyanka Bamne" userId="635b2edc-45f8-42dc-84e6-fce8d6d6bea1" providerId="ADAL" clId="{D100DF91-21CA-4A03-9500-6A2A1F5CC48E}" dt="2024-08-29T09:10:03.857" v="940" actId="478"/>
          <ac:cxnSpMkLst>
            <pc:docMk/>
            <pc:sldMk cId="3062929695" sldId="367"/>
            <ac:cxnSpMk id="28" creationId="{CA59B26F-998E-4AB7-997E-E33EC01A73EC}"/>
          </ac:cxnSpMkLst>
        </pc:cxnChg>
        <pc:cxnChg chg="del">
          <ac:chgData name="Priyanka Bamne" userId="635b2edc-45f8-42dc-84e6-fce8d6d6bea1" providerId="ADAL" clId="{D100DF91-21CA-4A03-9500-6A2A1F5CC48E}" dt="2024-08-29T09:10:03.857" v="940" actId="478"/>
          <ac:cxnSpMkLst>
            <pc:docMk/>
            <pc:sldMk cId="3062929695" sldId="367"/>
            <ac:cxnSpMk id="29" creationId="{F56E96DC-D227-4C05-B24D-77740477FF7C}"/>
          </ac:cxnSpMkLst>
        </pc:cxnChg>
        <pc:cxnChg chg="del">
          <ac:chgData name="Priyanka Bamne" userId="635b2edc-45f8-42dc-84e6-fce8d6d6bea1" providerId="ADAL" clId="{D100DF91-21CA-4A03-9500-6A2A1F5CC48E}" dt="2024-08-29T09:10:03.857" v="940" actId="478"/>
          <ac:cxnSpMkLst>
            <pc:docMk/>
            <pc:sldMk cId="3062929695" sldId="367"/>
            <ac:cxnSpMk id="30" creationId="{9A5082CE-9071-4F18-9D9A-D0B258292485}"/>
          </ac:cxnSpMkLst>
        </pc:cxnChg>
      </pc:sldChg>
      <pc:sldChg chg="modSp add">
        <pc:chgData name="Priyanka Bamne" userId="635b2edc-45f8-42dc-84e6-fce8d6d6bea1" providerId="ADAL" clId="{D100DF91-21CA-4A03-9500-6A2A1F5CC48E}" dt="2024-08-29T09:21:58.603" v="1112" actId="207"/>
        <pc:sldMkLst>
          <pc:docMk/>
          <pc:sldMk cId="3237706758" sldId="368"/>
        </pc:sldMkLst>
        <pc:spChg chg="mod">
          <ac:chgData name="Priyanka Bamne" userId="635b2edc-45f8-42dc-84e6-fce8d6d6bea1" providerId="ADAL" clId="{D100DF91-21CA-4A03-9500-6A2A1F5CC48E}" dt="2024-08-29T09:12:12.787" v="978" actId="2711"/>
          <ac:spMkLst>
            <pc:docMk/>
            <pc:sldMk cId="3237706758" sldId="368"/>
            <ac:spMk id="7" creationId="{7D2FA8F2-1545-4E73-84B5-8F6D93A70740}"/>
          </ac:spMkLst>
        </pc:spChg>
        <pc:spChg chg="mod">
          <ac:chgData name="Priyanka Bamne" userId="635b2edc-45f8-42dc-84e6-fce8d6d6bea1" providerId="ADAL" clId="{D100DF91-21CA-4A03-9500-6A2A1F5CC48E}" dt="2024-08-29T09:19:35.115" v="1015" actId="1035"/>
          <ac:spMkLst>
            <pc:docMk/>
            <pc:sldMk cId="3237706758" sldId="368"/>
            <ac:spMk id="11" creationId="{6D5166BD-3121-4B7D-8EC9-05238C65586E}"/>
          </ac:spMkLst>
        </pc:spChg>
        <pc:spChg chg="mod">
          <ac:chgData name="Priyanka Bamne" userId="635b2edc-45f8-42dc-84e6-fce8d6d6bea1" providerId="ADAL" clId="{D100DF91-21CA-4A03-9500-6A2A1F5CC48E}" dt="2024-08-29T09:21:58.603" v="1112" actId="207"/>
          <ac:spMkLst>
            <pc:docMk/>
            <pc:sldMk cId="3237706758" sldId="368"/>
            <ac:spMk id="12" creationId="{992F72AD-9338-4466-A3A7-7F84D0BB1F07}"/>
          </ac:spMkLst>
        </pc:spChg>
        <pc:spChg chg="mod">
          <ac:chgData name="Priyanka Bamne" userId="635b2edc-45f8-42dc-84e6-fce8d6d6bea1" providerId="ADAL" clId="{D100DF91-21CA-4A03-9500-6A2A1F5CC48E}" dt="2024-08-29T09:21:06.935" v="1105" actId="1036"/>
          <ac:spMkLst>
            <pc:docMk/>
            <pc:sldMk cId="3237706758" sldId="368"/>
            <ac:spMk id="31" creationId="{1ACEA4E2-07CB-4F43-9FA5-345F95034315}"/>
          </ac:spMkLst>
        </pc:spChg>
        <pc:spChg chg="mod">
          <ac:chgData name="Priyanka Bamne" userId="635b2edc-45f8-42dc-84e6-fce8d6d6bea1" providerId="ADAL" clId="{D100DF91-21CA-4A03-9500-6A2A1F5CC48E}" dt="2024-08-29T09:21:06.935" v="1105" actId="1036"/>
          <ac:spMkLst>
            <pc:docMk/>
            <pc:sldMk cId="3237706758" sldId="368"/>
            <ac:spMk id="32" creationId="{43BDAEB2-CFF5-4FBC-A262-9D1F067CE128}"/>
          </ac:spMkLst>
        </pc:spChg>
      </pc:sldChg>
      <pc:sldChg chg="addSp delSp modSp add">
        <pc:chgData name="Priyanka Bamne" userId="635b2edc-45f8-42dc-84e6-fce8d6d6bea1" providerId="ADAL" clId="{D100DF91-21CA-4A03-9500-6A2A1F5CC48E}" dt="2024-08-29T09:33:02.454" v="1151" actId="2711"/>
        <pc:sldMkLst>
          <pc:docMk/>
          <pc:sldMk cId="809275600" sldId="369"/>
        </pc:sldMkLst>
        <pc:spChg chg="mod">
          <ac:chgData name="Priyanka Bamne" userId="635b2edc-45f8-42dc-84e6-fce8d6d6bea1" providerId="ADAL" clId="{D100DF91-21CA-4A03-9500-6A2A1F5CC48E}" dt="2024-08-29T09:23:31.086" v="1119" actId="2711"/>
          <ac:spMkLst>
            <pc:docMk/>
            <pc:sldMk cId="809275600" sldId="369"/>
            <ac:spMk id="7" creationId="{7D2FA8F2-1545-4E73-84B5-8F6D93A70740}"/>
          </ac:spMkLst>
        </pc:spChg>
        <pc:spChg chg="del">
          <ac:chgData name="Priyanka Bamne" userId="635b2edc-45f8-42dc-84e6-fce8d6d6bea1" providerId="ADAL" clId="{D100DF91-21CA-4A03-9500-6A2A1F5CC48E}" dt="2024-08-29T09:23:37.933" v="1120" actId="478"/>
          <ac:spMkLst>
            <pc:docMk/>
            <pc:sldMk cId="809275600" sldId="369"/>
            <ac:spMk id="11" creationId="{6D5166BD-3121-4B7D-8EC9-05238C65586E}"/>
          </ac:spMkLst>
        </pc:spChg>
        <pc:spChg chg="del">
          <ac:chgData name="Priyanka Bamne" userId="635b2edc-45f8-42dc-84e6-fce8d6d6bea1" providerId="ADAL" clId="{D100DF91-21CA-4A03-9500-6A2A1F5CC48E}" dt="2024-08-29T09:23:37.933" v="1120" actId="478"/>
          <ac:spMkLst>
            <pc:docMk/>
            <pc:sldMk cId="809275600" sldId="369"/>
            <ac:spMk id="12" creationId="{992F72AD-9338-4466-A3A7-7F84D0BB1F07}"/>
          </ac:spMkLst>
        </pc:spChg>
        <pc:spChg chg="add mod">
          <ac:chgData name="Priyanka Bamne" userId="635b2edc-45f8-42dc-84e6-fce8d6d6bea1" providerId="ADAL" clId="{D100DF91-21CA-4A03-9500-6A2A1F5CC48E}" dt="2024-08-29T09:33:02.454" v="1151" actId="2711"/>
          <ac:spMkLst>
            <pc:docMk/>
            <pc:sldMk cId="809275600" sldId="369"/>
            <ac:spMk id="13" creationId="{47B7E305-8672-4B5A-8556-B26DFE50805A}"/>
          </ac:spMkLst>
        </pc:spChg>
        <pc:spChg chg="del">
          <ac:chgData name="Priyanka Bamne" userId="635b2edc-45f8-42dc-84e6-fce8d6d6bea1" providerId="ADAL" clId="{D100DF91-21CA-4A03-9500-6A2A1F5CC48E}" dt="2024-08-29T09:23:37.933" v="1120" actId="478"/>
          <ac:spMkLst>
            <pc:docMk/>
            <pc:sldMk cId="809275600" sldId="369"/>
            <ac:spMk id="31" creationId="{1ACEA4E2-07CB-4F43-9FA5-345F95034315}"/>
          </ac:spMkLst>
        </pc:spChg>
        <pc:spChg chg="del">
          <ac:chgData name="Priyanka Bamne" userId="635b2edc-45f8-42dc-84e6-fce8d6d6bea1" providerId="ADAL" clId="{D100DF91-21CA-4A03-9500-6A2A1F5CC48E}" dt="2024-08-29T09:23:37.933" v="1120" actId="478"/>
          <ac:spMkLst>
            <pc:docMk/>
            <pc:sldMk cId="809275600" sldId="369"/>
            <ac:spMk id="32" creationId="{43BDAEB2-CFF5-4FBC-A262-9D1F067CE128}"/>
          </ac:spMkLst>
        </pc:spChg>
      </pc:sldChg>
      <pc:sldChg chg="addSp delSp modSp add">
        <pc:chgData name="Priyanka Bamne" userId="635b2edc-45f8-42dc-84e6-fce8d6d6bea1" providerId="ADAL" clId="{D100DF91-21CA-4A03-9500-6A2A1F5CC48E}" dt="2024-08-29T09:33:34.413" v="1169" actId="1036"/>
        <pc:sldMkLst>
          <pc:docMk/>
          <pc:sldMk cId="1631496582" sldId="370"/>
        </pc:sldMkLst>
        <pc:spChg chg="del">
          <ac:chgData name="Priyanka Bamne" userId="635b2edc-45f8-42dc-84e6-fce8d6d6bea1" providerId="ADAL" clId="{D100DF91-21CA-4A03-9500-6A2A1F5CC48E}" dt="2024-08-29T09:25:46.274" v="1128" actId="478"/>
          <ac:spMkLst>
            <pc:docMk/>
            <pc:sldMk cId="1631496582" sldId="370"/>
            <ac:spMk id="2" creationId="{BF98CC6B-0786-4F29-912D-37E8C80CE0DE}"/>
          </ac:spMkLst>
        </pc:spChg>
        <pc:spChg chg="mod">
          <ac:chgData name="Priyanka Bamne" userId="635b2edc-45f8-42dc-84e6-fce8d6d6bea1" providerId="ADAL" clId="{D100DF91-21CA-4A03-9500-6A2A1F5CC48E}" dt="2024-08-29T09:27:05.533" v="1132" actId="2711"/>
          <ac:spMkLst>
            <pc:docMk/>
            <pc:sldMk cId="1631496582" sldId="370"/>
            <ac:spMk id="7" creationId="{7D2FA8F2-1545-4E73-84B5-8F6D93A70740}"/>
          </ac:spMkLst>
        </pc:spChg>
        <pc:spChg chg="del">
          <ac:chgData name="Priyanka Bamne" userId="635b2edc-45f8-42dc-84e6-fce8d6d6bea1" providerId="ADAL" clId="{D100DF91-21CA-4A03-9500-6A2A1F5CC48E}" dt="2024-08-29T09:26:41.243" v="1129" actId="478"/>
          <ac:spMkLst>
            <pc:docMk/>
            <pc:sldMk cId="1631496582" sldId="370"/>
            <ac:spMk id="11" creationId="{6D5166BD-3121-4B7D-8EC9-05238C65586E}"/>
          </ac:spMkLst>
        </pc:spChg>
        <pc:spChg chg="del">
          <ac:chgData name="Priyanka Bamne" userId="635b2edc-45f8-42dc-84e6-fce8d6d6bea1" providerId="ADAL" clId="{D100DF91-21CA-4A03-9500-6A2A1F5CC48E}" dt="2024-08-29T09:26:41.243" v="1129" actId="478"/>
          <ac:spMkLst>
            <pc:docMk/>
            <pc:sldMk cId="1631496582" sldId="370"/>
            <ac:spMk id="12" creationId="{992F72AD-9338-4466-A3A7-7F84D0BB1F07}"/>
          </ac:spMkLst>
        </pc:spChg>
        <pc:spChg chg="mod">
          <ac:chgData name="Priyanka Bamne" userId="635b2edc-45f8-42dc-84e6-fce8d6d6bea1" providerId="ADAL" clId="{D100DF91-21CA-4A03-9500-6A2A1F5CC48E}" dt="2024-08-29T09:30:57.803" v="1140" actId="20577"/>
          <ac:spMkLst>
            <pc:docMk/>
            <pc:sldMk cId="1631496582" sldId="370"/>
            <ac:spMk id="15" creationId="{3C4E851D-C110-4ABC-BCD2-7F51F32E9F3B}"/>
          </ac:spMkLst>
        </pc:spChg>
        <pc:spChg chg="del">
          <ac:chgData name="Priyanka Bamne" userId="635b2edc-45f8-42dc-84e6-fce8d6d6bea1" providerId="ADAL" clId="{D100DF91-21CA-4A03-9500-6A2A1F5CC48E}" dt="2024-08-29T09:25:46.274" v="1128" actId="478"/>
          <ac:spMkLst>
            <pc:docMk/>
            <pc:sldMk cId="1631496582" sldId="370"/>
            <ac:spMk id="19" creationId="{3F26CA12-09D8-4357-A688-5551F9787A66}"/>
          </ac:spMkLst>
        </pc:spChg>
        <pc:spChg chg="del">
          <ac:chgData name="Priyanka Bamne" userId="635b2edc-45f8-42dc-84e6-fce8d6d6bea1" providerId="ADAL" clId="{D100DF91-21CA-4A03-9500-6A2A1F5CC48E}" dt="2024-08-29T09:25:46.274" v="1128" actId="478"/>
          <ac:spMkLst>
            <pc:docMk/>
            <pc:sldMk cId="1631496582" sldId="370"/>
            <ac:spMk id="20" creationId="{24C6186C-7719-4A18-B6D4-D356D9DB07D4}"/>
          </ac:spMkLst>
        </pc:spChg>
        <pc:spChg chg="del">
          <ac:chgData name="Priyanka Bamne" userId="635b2edc-45f8-42dc-84e6-fce8d6d6bea1" providerId="ADAL" clId="{D100DF91-21CA-4A03-9500-6A2A1F5CC48E}" dt="2024-08-29T09:25:46.274" v="1128" actId="478"/>
          <ac:spMkLst>
            <pc:docMk/>
            <pc:sldMk cId="1631496582" sldId="370"/>
            <ac:spMk id="21" creationId="{9F818246-8FAD-4642-BA82-6FE04CD3CA92}"/>
          </ac:spMkLst>
        </pc:spChg>
        <pc:spChg chg="del">
          <ac:chgData name="Priyanka Bamne" userId="635b2edc-45f8-42dc-84e6-fce8d6d6bea1" providerId="ADAL" clId="{D100DF91-21CA-4A03-9500-6A2A1F5CC48E}" dt="2024-08-29T09:25:46.274" v="1128" actId="478"/>
          <ac:spMkLst>
            <pc:docMk/>
            <pc:sldMk cId="1631496582" sldId="370"/>
            <ac:spMk id="23" creationId="{10D09678-E2E5-4795-850C-668C71DE4960}"/>
          </ac:spMkLst>
        </pc:spChg>
        <pc:spChg chg="del">
          <ac:chgData name="Priyanka Bamne" userId="635b2edc-45f8-42dc-84e6-fce8d6d6bea1" providerId="ADAL" clId="{D100DF91-21CA-4A03-9500-6A2A1F5CC48E}" dt="2024-08-29T09:25:46.274" v="1128" actId="478"/>
          <ac:spMkLst>
            <pc:docMk/>
            <pc:sldMk cId="1631496582" sldId="370"/>
            <ac:spMk id="24" creationId="{11768627-AD1A-4C5B-AC3F-803B0BC18EE6}"/>
          </ac:spMkLst>
        </pc:spChg>
        <pc:spChg chg="del">
          <ac:chgData name="Priyanka Bamne" userId="635b2edc-45f8-42dc-84e6-fce8d6d6bea1" providerId="ADAL" clId="{D100DF91-21CA-4A03-9500-6A2A1F5CC48E}" dt="2024-08-29T09:25:46.274" v="1128" actId="478"/>
          <ac:spMkLst>
            <pc:docMk/>
            <pc:sldMk cId="1631496582" sldId="370"/>
            <ac:spMk id="25" creationId="{72E58B33-1B9E-4C30-8344-0351DA70D653}"/>
          </ac:spMkLst>
        </pc:spChg>
        <pc:spChg chg="del">
          <ac:chgData name="Priyanka Bamne" userId="635b2edc-45f8-42dc-84e6-fce8d6d6bea1" providerId="ADAL" clId="{D100DF91-21CA-4A03-9500-6A2A1F5CC48E}" dt="2024-08-29T09:25:46.274" v="1128" actId="478"/>
          <ac:spMkLst>
            <pc:docMk/>
            <pc:sldMk cId="1631496582" sldId="370"/>
            <ac:spMk id="26" creationId="{02473947-7235-4872-9857-4F63A396B9CE}"/>
          </ac:spMkLst>
        </pc:spChg>
        <pc:spChg chg="del">
          <ac:chgData name="Priyanka Bamne" userId="635b2edc-45f8-42dc-84e6-fce8d6d6bea1" providerId="ADAL" clId="{D100DF91-21CA-4A03-9500-6A2A1F5CC48E}" dt="2024-08-29T09:25:46.274" v="1128" actId="478"/>
          <ac:spMkLst>
            <pc:docMk/>
            <pc:sldMk cId="1631496582" sldId="370"/>
            <ac:spMk id="27" creationId="{4D2F8752-F9FD-4200-912E-D12DF18CFA0B}"/>
          </ac:spMkLst>
        </pc:spChg>
        <pc:spChg chg="add mod">
          <ac:chgData name="Priyanka Bamne" userId="635b2edc-45f8-42dc-84e6-fce8d6d6bea1" providerId="ADAL" clId="{D100DF91-21CA-4A03-9500-6A2A1F5CC48E}" dt="2024-08-29T09:31:45.584" v="1148" actId="20577"/>
          <ac:spMkLst>
            <pc:docMk/>
            <pc:sldMk cId="1631496582" sldId="370"/>
            <ac:spMk id="31" creationId="{7172C309-8111-46AC-A74C-24A7593BA24F}"/>
          </ac:spMkLst>
        </pc:spChg>
        <pc:spChg chg="add mod">
          <ac:chgData name="Priyanka Bamne" userId="635b2edc-45f8-42dc-84e6-fce8d6d6bea1" providerId="ADAL" clId="{D100DF91-21CA-4A03-9500-6A2A1F5CC48E}" dt="2024-08-29T09:33:34.413" v="1169" actId="1036"/>
          <ac:spMkLst>
            <pc:docMk/>
            <pc:sldMk cId="1631496582" sldId="370"/>
            <ac:spMk id="32" creationId="{87E04297-430D-4574-98BB-314D4AF5A182}"/>
          </ac:spMkLst>
        </pc:spChg>
        <pc:spChg chg="add mod">
          <ac:chgData name="Priyanka Bamne" userId="635b2edc-45f8-42dc-84e6-fce8d6d6bea1" providerId="ADAL" clId="{D100DF91-21CA-4A03-9500-6A2A1F5CC48E}" dt="2024-08-29T09:33:34.413" v="1169" actId="1036"/>
          <ac:spMkLst>
            <pc:docMk/>
            <pc:sldMk cId="1631496582" sldId="370"/>
            <ac:spMk id="33" creationId="{5584782F-8F6A-43E2-B944-174F473BA3B2}"/>
          </ac:spMkLst>
        </pc:spChg>
        <pc:cxnChg chg="del">
          <ac:chgData name="Priyanka Bamne" userId="635b2edc-45f8-42dc-84e6-fce8d6d6bea1" providerId="ADAL" clId="{D100DF91-21CA-4A03-9500-6A2A1F5CC48E}" dt="2024-08-29T09:25:46.274" v="1128" actId="478"/>
          <ac:cxnSpMkLst>
            <pc:docMk/>
            <pc:sldMk cId="1631496582" sldId="370"/>
            <ac:cxnSpMk id="4" creationId="{22E01ECD-B978-4EB0-847A-1F7EFB199FD4}"/>
          </ac:cxnSpMkLst>
        </pc:cxnChg>
        <pc:cxnChg chg="del">
          <ac:chgData name="Priyanka Bamne" userId="635b2edc-45f8-42dc-84e6-fce8d6d6bea1" providerId="ADAL" clId="{D100DF91-21CA-4A03-9500-6A2A1F5CC48E}" dt="2024-08-29T09:25:46.274" v="1128" actId="478"/>
          <ac:cxnSpMkLst>
            <pc:docMk/>
            <pc:sldMk cId="1631496582" sldId="370"/>
            <ac:cxnSpMk id="28" creationId="{CA59B26F-998E-4AB7-997E-E33EC01A73EC}"/>
          </ac:cxnSpMkLst>
        </pc:cxnChg>
        <pc:cxnChg chg="del">
          <ac:chgData name="Priyanka Bamne" userId="635b2edc-45f8-42dc-84e6-fce8d6d6bea1" providerId="ADAL" clId="{D100DF91-21CA-4A03-9500-6A2A1F5CC48E}" dt="2024-08-29T09:25:46.274" v="1128" actId="478"/>
          <ac:cxnSpMkLst>
            <pc:docMk/>
            <pc:sldMk cId="1631496582" sldId="370"/>
            <ac:cxnSpMk id="29" creationId="{F56E96DC-D227-4C05-B24D-77740477FF7C}"/>
          </ac:cxnSpMkLst>
        </pc:cxnChg>
        <pc:cxnChg chg="del">
          <ac:chgData name="Priyanka Bamne" userId="635b2edc-45f8-42dc-84e6-fce8d6d6bea1" providerId="ADAL" clId="{D100DF91-21CA-4A03-9500-6A2A1F5CC48E}" dt="2024-08-29T09:25:46.274" v="1128" actId="478"/>
          <ac:cxnSpMkLst>
            <pc:docMk/>
            <pc:sldMk cId="1631496582" sldId="370"/>
            <ac:cxnSpMk id="30" creationId="{9A5082CE-9071-4F18-9D9A-D0B258292485}"/>
          </ac:cxnSpMkLst>
        </pc:cxnChg>
      </pc:sldChg>
      <pc:sldChg chg="addSp delSp modSp add">
        <pc:chgData name="Priyanka Bamne" userId="635b2edc-45f8-42dc-84e6-fce8d6d6bea1" providerId="ADAL" clId="{D100DF91-21CA-4A03-9500-6A2A1F5CC48E}" dt="2024-08-29T09:34:55.377" v="1174" actId="1076"/>
        <pc:sldMkLst>
          <pc:docMk/>
          <pc:sldMk cId="3822770318" sldId="371"/>
        </pc:sldMkLst>
        <pc:spChg chg="add mod">
          <ac:chgData name="Priyanka Bamne" userId="635b2edc-45f8-42dc-84e6-fce8d6d6bea1" providerId="ADAL" clId="{D100DF91-21CA-4A03-9500-6A2A1F5CC48E}" dt="2024-08-29T09:34:55.377" v="1174" actId="1076"/>
          <ac:spMkLst>
            <pc:docMk/>
            <pc:sldMk cId="3822770318" sldId="371"/>
            <ac:spMk id="11" creationId="{5BB1E800-5468-4245-AF6A-C45B164D8548}"/>
          </ac:spMkLst>
        </pc:spChg>
        <pc:spChg chg="del">
          <ac:chgData name="Priyanka Bamne" userId="635b2edc-45f8-42dc-84e6-fce8d6d6bea1" providerId="ADAL" clId="{D100DF91-21CA-4A03-9500-6A2A1F5CC48E}" dt="2024-08-29T09:34:28.833" v="1172" actId="478"/>
          <ac:spMkLst>
            <pc:docMk/>
            <pc:sldMk cId="3822770318" sldId="371"/>
            <ac:spMk id="15" creationId="{3C4E851D-C110-4ABC-BCD2-7F51F32E9F3B}"/>
          </ac:spMkLst>
        </pc:spChg>
        <pc:spChg chg="del">
          <ac:chgData name="Priyanka Bamne" userId="635b2edc-45f8-42dc-84e6-fce8d6d6bea1" providerId="ADAL" clId="{D100DF91-21CA-4A03-9500-6A2A1F5CC48E}" dt="2024-08-29T09:34:28.833" v="1172" actId="478"/>
          <ac:spMkLst>
            <pc:docMk/>
            <pc:sldMk cId="3822770318" sldId="371"/>
            <ac:spMk id="31" creationId="{7172C309-8111-46AC-A74C-24A7593BA24F}"/>
          </ac:spMkLst>
        </pc:spChg>
        <pc:spChg chg="del">
          <ac:chgData name="Priyanka Bamne" userId="635b2edc-45f8-42dc-84e6-fce8d6d6bea1" providerId="ADAL" clId="{D100DF91-21CA-4A03-9500-6A2A1F5CC48E}" dt="2024-08-29T09:34:28.833" v="1172" actId="478"/>
          <ac:spMkLst>
            <pc:docMk/>
            <pc:sldMk cId="3822770318" sldId="371"/>
            <ac:spMk id="32" creationId="{87E04297-430D-4574-98BB-314D4AF5A182}"/>
          </ac:spMkLst>
        </pc:spChg>
        <pc:spChg chg="del">
          <ac:chgData name="Priyanka Bamne" userId="635b2edc-45f8-42dc-84e6-fce8d6d6bea1" providerId="ADAL" clId="{D100DF91-21CA-4A03-9500-6A2A1F5CC48E}" dt="2024-08-29T09:34:28.833" v="1172" actId="478"/>
          <ac:spMkLst>
            <pc:docMk/>
            <pc:sldMk cId="3822770318" sldId="371"/>
            <ac:spMk id="33" creationId="{5584782F-8F6A-43E2-B944-174F473BA3B2}"/>
          </ac:spMkLst>
        </pc:spChg>
      </pc:sldChg>
      <pc:sldChg chg="add">
        <pc:chgData name="Priyanka Bamne" userId="635b2edc-45f8-42dc-84e6-fce8d6d6bea1" providerId="ADAL" clId="{D100DF91-21CA-4A03-9500-6A2A1F5CC48E}" dt="2024-08-29T09:35:24.743" v="1176"/>
        <pc:sldMkLst>
          <pc:docMk/>
          <pc:sldMk cId="1169397315" sldId="372"/>
        </pc:sldMkLst>
      </pc:sldChg>
      <pc:sldChg chg="addSp delSp modSp add">
        <pc:chgData name="Priyanka Bamne" userId="635b2edc-45f8-42dc-84e6-fce8d6d6bea1" providerId="ADAL" clId="{D100DF91-21CA-4A03-9500-6A2A1F5CC48E}" dt="2024-08-29T18:02:57.114" v="2797" actId="478"/>
        <pc:sldMkLst>
          <pc:docMk/>
          <pc:sldMk cId="3497806995" sldId="373"/>
        </pc:sldMkLst>
        <pc:spChg chg="add del mod">
          <ac:chgData name="Priyanka Bamne" userId="635b2edc-45f8-42dc-84e6-fce8d6d6bea1" providerId="ADAL" clId="{D100DF91-21CA-4A03-9500-6A2A1F5CC48E}" dt="2024-08-29T14:45:22.093" v="2408" actId="478"/>
          <ac:spMkLst>
            <pc:docMk/>
            <pc:sldMk cId="3497806995" sldId="373"/>
            <ac:spMk id="2" creationId="{33C96CAC-0837-4787-9B6C-0467E3E3EEC5}"/>
          </ac:spMkLst>
        </pc:spChg>
        <pc:spChg chg="add del mod">
          <ac:chgData name="Priyanka Bamne" userId="635b2edc-45f8-42dc-84e6-fce8d6d6bea1" providerId="ADAL" clId="{D100DF91-21CA-4A03-9500-6A2A1F5CC48E}" dt="2024-08-29T18:02:57.114" v="2797" actId="478"/>
          <ac:spMkLst>
            <pc:docMk/>
            <pc:sldMk cId="3497806995" sldId="373"/>
            <ac:spMk id="2" creationId="{B619B31F-17D5-42E5-94E1-6ED3AA52F90E}"/>
          </ac:spMkLst>
        </pc:spChg>
        <pc:spChg chg="mod">
          <ac:chgData name="Priyanka Bamne" userId="635b2edc-45f8-42dc-84e6-fce8d6d6bea1" providerId="ADAL" clId="{D100DF91-21CA-4A03-9500-6A2A1F5CC48E}" dt="2024-08-29T09:44:22.900" v="1224" actId="1037"/>
          <ac:spMkLst>
            <pc:docMk/>
            <pc:sldMk cId="3497806995" sldId="373"/>
            <ac:spMk id="11" creationId="{F5D53B8C-3675-49E3-8E4D-3842688CDCE5}"/>
          </ac:spMkLst>
        </pc:spChg>
        <pc:spChg chg="add del mod">
          <ac:chgData name="Priyanka Bamne" userId="635b2edc-45f8-42dc-84e6-fce8d6d6bea1" providerId="ADAL" clId="{D100DF91-21CA-4A03-9500-6A2A1F5CC48E}" dt="2024-08-29T14:45:22.922" v="2409" actId="478"/>
          <ac:spMkLst>
            <pc:docMk/>
            <pc:sldMk cId="3497806995" sldId="373"/>
            <ac:spMk id="13" creationId="{242728B0-65DE-40C8-BDB0-EBE3B1B65AC3}"/>
          </ac:spMkLst>
        </pc:spChg>
        <pc:spChg chg="mod">
          <ac:chgData name="Priyanka Bamne" userId="635b2edc-45f8-42dc-84e6-fce8d6d6bea1" providerId="ADAL" clId="{D100DF91-21CA-4A03-9500-6A2A1F5CC48E}" dt="2024-08-29T09:44:22.900" v="1224" actId="1037"/>
          <ac:spMkLst>
            <pc:docMk/>
            <pc:sldMk cId="3497806995" sldId="373"/>
            <ac:spMk id="14" creationId="{C679B711-5066-4891-8A45-1CE36C93559C}"/>
          </ac:spMkLst>
        </pc:spChg>
      </pc:sldChg>
      <pc:sldChg chg="modSp add">
        <pc:chgData name="Priyanka Bamne" userId="635b2edc-45f8-42dc-84e6-fce8d6d6bea1" providerId="ADAL" clId="{D100DF91-21CA-4A03-9500-6A2A1F5CC48E}" dt="2024-08-29T10:05:02.464" v="1236" actId="11"/>
        <pc:sldMkLst>
          <pc:docMk/>
          <pc:sldMk cId="3216356488" sldId="374"/>
        </pc:sldMkLst>
        <pc:spChg chg="mod">
          <ac:chgData name="Priyanka Bamne" userId="635b2edc-45f8-42dc-84e6-fce8d6d6bea1" providerId="ADAL" clId="{D100DF91-21CA-4A03-9500-6A2A1F5CC48E}" dt="2024-08-29T10:04:11.928" v="1232" actId="20577"/>
          <ac:spMkLst>
            <pc:docMk/>
            <pc:sldMk cId="3216356488" sldId="374"/>
            <ac:spMk id="11" creationId="{F5D53B8C-3675-49E3-8E4D-3842688CDCE5}"/>
          </ac:spMkLst>
        </pc:spChg>
        <pc:spChg chg="mod">
          <ac:chgData name="Priyanka Bamne" userId="635b2edc-45f8-42dc-84e6-fce8d6d6bea1" providerId="ADAL" clId="{D100DF91-21CA-4A03-9500-6A2A1F5CC48E}" dt="2024-08-29T10:05:02.464" v="1236" actId="11"/>
          <ac:spMkLst>
            <pc:docMk/>
            <pc:sldMk cId="3216356488" sldId="374"/>
            <ac:spMk id="14" creationId="{C679B711-5066-4891-8A45-1CE36C93559C}"/>
          </ac:spMkLst>
        </pc:spChg>
      </pc:sldChg>
      <pc:sldChg chg="add">
        <pc:chgData name="Priyanka Bamne" userId="635b2edc-45f8-42dc-84e6-fce8d6d6bea1" providerId="ADAL" clId="{D100DF91-21CA-4A03-9500-6A2A1F5CC48E}" dt="2024-08-29T10:06:25.905" v="1238"/>
        <pc:sldMkLst>
          <pc:docMk/>
          <pc:sldMk cId="3100358906" sldId="375"/>
        </pc:sldMkLst>
      </pc:sldChg>
      <pc:sldChg chg="addSp delSp modSp add">
        <pc:chgData name="Priyanka Bamne" userId="635b2edc-45f8-42dc-84e6-fce8d6d6bea1" providerId="ADAL" clId="{D100DF91-21CA-4A03-9500-6A2A1F5CC48E}" dt="2024-08-29T11:36:04.737" v="1622" actId="1035"/>
        <pc:sldMkLst>
          <pc:docMk/>
          <pc:sldMk cId="716139252" sldId="376"/>
        </pc:sldMkLst>
        <pc:spChg chg="mod">
          <ac:chgData name="Priyanka Bamne" userId="635b2edc-45f8-42dc-84e6-fce8d6d6bea1" providerId="ADAL" clId="{D100DF91-21CA-4A03-9500-6A2A1F5CC48E}" dt="2024-08-29T10:55:36.671" v="1338"/>
          <ac:spMkLst>
            <pc:docMk/>
            <pc:sldMk cId="716139252" sldId="376"/>
            <ac:spMk id="5" creationId="{AF284C3B-C394-4B80-978C-7D72052C0DE4}"/>
          </ac:spMkLst>
        </pc:spChg>
        <pc:spChg chg="mod">
          <ac:chgData name="Priyanka Bamne" userId="635b2edc-45f8-42dc-84e6-fce8d6d6bea1" providerId="ADAL" clId="{D100DF91-21CA-4A03-9500-6A2A1F5CC48E}" dt="2024-08-29T10:15:22.385" v="1242" actId="207"/>
          <ac:spMkLst>
            <pc:docMk/>
            <pc:sldMk cId="716139252" sldId="376"/>
            <ac:spMk id="7" creationId="{7D2FA8F2-1545-4E73-84B5-8F6D93A70740}"/>
          </ac:spMkLst>
        </pc:spChg>
        <pc:spChg chg="mod">
          <ac:chgData name="Priyanka Bamne" userId="635b2edc-45f8-42dc-84e6-fce8d6d6bea1" providerId="ADAL" clId="{D100DF91-21CA-4A03-9500-6A2A1F5CC48E}" dt="2024-08-29T11:35:57.738" v="1619" actId="255"/>
          <ac:spMkLst>
            <pc:docMk/>
            <pc:sldMk cId="716139252" sldId="376"/>
            <ac:spMk id="11" creationId="{6D5166BD-3121-4B7D-8EC9-05238C65586E}"/>
          </ac:spMkLst>
        </pc:spChg>
        <pc:spChg chg="del">
          <ac:chgData name="Priyanka Bamne" userId="635b2edc-45f8-42dc-84e6-fce8d6d6bea1" providerId="ADAL" clId="{D100DF91-21CA-4A03-9500-6A2A1F5CC48E}" dt="2024-08-29T10:15:56.226" v="1244" actId="478"/>
          <ac:spMkLst>
            <pc:docMk/>
            <pc:sldMk cId="716139252" sldId="376"/>
            <ac:spMk id="12" creationId="{992F72AD-9338-4466-A3A7-7F84D0BB1F07}"/>
          </ac:spMkLst>
        </pc:spChg>
        <pc:spChg chg="add mod">
          <ac:chgData name="Priyanka Bamne" userId="635b2edc-45f8-42dc-84e6-fce8d6d6bea1" providerId="ADAL" clId="{D100DF91-21CA-4A03-9500-6A2A1F5CC48E}" dt="2024-08-29T11:36:04.737" v="1622" actId="1035"/>
          <ac:spMkLst>
            <pc:docMk/>
            <pc:sldMk cId="716139252" sldId="376"/>
            <ac:spMk id="13" creationId="{7C587D2F-6619-4DA4-8B95-A3F9A06BE402}"/>
          </ac:spMkLst>
        </pc:spChg>
        <pc:spChg chg="add mod">
          <ac:chgData name="Priyanka Bamne" userId="635b2edc-45f8-42dc-84e6-fce8d6d6bea1" providerId="ADAL" clId="{D100DF91-21CA-4A03-9500-6A2A1F5CC48E}" dt="2024-08-29T10:56:53.867" v="1406" actId="1035"/>
          <ac:spMkLst>
            <pc:docMk/>
            <pc:sldMk cId="716139252" sldId="376"/>
            <ac:spMk id="14" creationId="{AB35C2E9-C323-429E-8745-2E19E68B8700}"/>
          </ac:spMkLst>
        </pc:spChg>
        <pc:spChg chg="add mod">
          <ac:chgData name="Priyanka Bamne" userId="635b2edc-45f8-42dc-84e6-fce8d6d6bea1" providerId="ADAL" clId="{D100DF91-21CA-4A03-9500-6A2A1F5CC48E}" dt="2024-08-29T11:01:24.899" v="1411" actId="1076"/>
          <ac:spMkLst>
            <pc:docMk/>
            <pc:sldMk cId="716139252" sldId="376"/>
            <ac:spMk id="15" creationId="{D6D50217-07C5-4255-A5CC-C4A407313156}"/>
          </ac:spMkLst>
        </pc:spChg>
        <pc:spChg chg="mod">
          <ac:chgData name="Priyanka Bamne" userId="635b2edc-45f8-42dc-84e6-fce8d6d6bea1" providerId="ADAL" clId="{D100DF91-21CA-4A03-9500-6A2A1F5CC48E}" dt="2024-08-29T10:19:03.126" v="1314" actId="207"/>
          <ac:spMkLst>
            <pc:docMk/>
            <pc:sldMk cId="716139252" sldId="376"/>
            <ac:spMk id="31" creationId="{1ACEA4E2-07CB-4F43-9FA5-345F95034315}"/>
          </ac:spMkLst>
        </pc:spChg>
        <pc:spChg chg="del">
          <ac:chgData name="Priyanka Bamne" userId="635b2edc-45f8-42dc-84e6-fce8d6d6bea1" providerId="ADAL" clId="{D100DF91-21CA-4A03-9500-6A2A1F5CC48E}" dt="2024-08-29T10:16:01.420" v="1246" actId="478"/>
          <ac:spMkLst>
            <pc:docMk/>
            <pc:sldMk cId="716139252" sldId="376"/>
            <ac:spMk id="32" creationId="{43BDAEB2-CFF5-4FBC-A262-9D1F067CE128}"/>
          </ac:spMkLst>
        </pc:spChg>
      </pc:sldChg>
      <pc:sldChg chg="addSp delSp modSp add">
        <pc:chgData name="Priyanka Bamne" userId="635b2edc-45f8-42dc-84e6-fce8d6d6bea1" providerId="ADAL" clId="{D100DF91-21CA-4A03-9500-6A2A1F5CC48E}" dt="2024-08-29T11:32:33.001" v="1606" actId="1036"/>
        <pc:sldMkLst>
          <pc:docMk/>
          <pc:sldMk cId="4096899671" sldId="377"/>
        </pc:sldMkLst>
        <pc:spChg chg="mod">
          <ac:chgData name="Priyanka Bamne" userId="635b2edc-45f8-42dc-84e6-fce8d6d6bea1" providerId="ADAL" clId="{D100DF91-21CA-4A03-9500-6A2A1F5CC48E}" dt="2024-08-29T11:04:11.307" v="1427" actId="6549"/>
          <ac:spMkLst>
            <pc:docMk/>
            <pc:sldMk cId="4096899671" sldId="377"/>
            <ac:spMk id="11" creationId="{6D5166BD-3121-4B7D-8EC9-05238C65586E}"/>
          </ac:spMkLst>
        </pc:spChg>
        <pc:spChg chg="add del">
          <ac:chgData name="Priyanka Bamne" userId="635b2edc-45f8-42dc-84e6-fce8d6d6bea1" providerId="ADAL" clId="{D100DF91-21CA-4A03-9500-6A2A1F5CC48E}" dt="2024-08-29T11:04:00.751" v="1426"/>
          <ac:spMkLst>
            <pc:docMk/>
            <pc:sldMk cId="4096899671" sldId="377"/>
            <ac:spMk id="12" creationId="{E257E609-8FC3-48DA-8DA7-D50A952B222A}"/>
          </ac:spMkLst>
        </pc:spChg>
        <pc:spChg chg="del">
          <ac:chgData name="Priyanka Bamne" userId="635b2edc-45f8-42dc-84e6-fce8d6d6bea1" providerId="ADAL" clId="{D100DF91-21CA-4A03-9500-6A2A1F5CC48E}" dt="2024-08-29T11:03:54.674" v="1424" actId="478"/>
          <ac:spMkLst>
            <pc:docMk/>
            <pc:sldMk cId="4096899671" sldId="377"/>
            <ac:spMk id="13" creationId="{7C587D2F-6619-4DA4-8B95-A3F9A06BE402}"/>
          </ac:spMkLst>
        </pc:spChg>
        <pc:spChg chg="mod">
          <ac:chgData name="Priyanka Bamne" userId="635b2edc-45f8-42dc-84e6-fce8d6d6bea1" providerId="ADAL" clId="{D100DF91-21CA-4A03-9500-6A2A1F5CC48E}" dt="2024-08-29T11:09:12.706" v="1520" actId="2711"/>
          <ac:spMkLst>
            <pc:docMk/>
            <pc:sldMk cId="4096899671" sldId="377"/>
            <ac:spMk id="14" creationId="{AB35C2E9-C323-429E-8745-2E19E68B8700}"/>
          </ac:spMkLst>
        </pc:spChg>
        <pc:spChg chg="del mod">
          <ac:chgData name="Priyanka Bamne" userId="635b2edc-45f8-42dc-84e6-fce8d6d6bea1" providerId="ADAL" clId="{D100DF91-21CA-4A03-9500-6A2A1F5CC48E}" dt="2024-08-29T11:08:37.206" v="1516" actId="478"/>
          <ac:spMkLst>
            <pc:docMk/>
            <pc:sldMk cId="4096899671" sldId="377"/>
            <ac:spMk id="15" creationId="{D6D50217-07C5-4255-A5CC-C4A407313156}"/>
          </ac:spMkLst>
        </pc:spChg>
        <pc:spChg chg="add mod">
          <ac:chgData name="Priyanka Bamne" userId="635b2edc-45f8-42dc-84e6-fce8d6d6bea1" providerId="ADAL" clId="{D100DF91-21CA-4A03-9500-6A2A1F5CC48E}" dt="2024-08-29T11:32:33.001" v="1606" actId="1036"/>
          <ac:spMkLst>
            <pc:docMk/>
            <pc:sldMk cId="4096899671" sldId="377"/>
            <ac:spMk id="16" creationId="{249CC0D0-0558-4FA6-8A1B-B47AC55CCF1D}"/>
          </ac:spMkLst>
        </pc:spChg>
        <pc:spChg chg="add del">
          <ac:chgData name="Priyanka Bamne" userId="635b2edc-45f8-42dc-84e6-fce8d6d6bea1" providerId="ADAL" clId="{D100DF91-21CA-4A03-9500-6A2A1F5CC48E}" dt="2024-08-29T11:05:43.105" v="1499"/>
          <ac:spMkLst>
            <pc:docMk/>
            <pc:sldMk cId="4096899671" sldId="377"/>
            <ac:spMk id="17" creationId="{CB00B727-297F-42A2-B436-862EF511F712}"/>
          </ac:spMkLst>
        </pc:spChg>
        <pc:spChg chg="add mod">
          <ac:chgData name="Priyanka Bamne" userId="635b2edc-45f8-42dc-84e6-fce8d6d6bea1" providerId="ADAL" clId="{D100DF91-21CA-4A03-9500-6A2A1F5CC48E}" dt="2024-08-29T11:30:50.504" v="1576" actId="1076"/>
          <ac:spMkLst>
            <pc:docMk/>
            <pc:sldMk cId="4096899671" sldId="377"/>
            <ac:spMk id="18" creationId="{BC43BCE6-B1FD-415D-844A-B861077F1953}"/>
          </ac:spMkLst>
        </pc:spChg>
        <pc:spChg chg="mod">
          <ac:chgData name="Priyanka Bamne" userId="635b2edc-45f8-42dc-84e6-fce8d6d6bea1" providerId="ADAL" clId="{D100DF91-21CA-4A03-9500-6A2A1F5CC48E}" dt="2024-08-29T11:05:58.584" v="1514" actId="20577"/>
          <ac:spMkLst>
            <pc:docMk/>
            <pc:sldMk cId="4096899671" sldId="377"/>
            <ac:spMk id="31" creationId="{1ACEA4E2-07CB-4F43-9FA5-345F95034315}"/>
          </ac:spMkLst>
        </pc:spChg>
      </pc:sldChg>
      <pc:sldChg chg="addSp delSp modSp add">
        <pc:chgData name="Priyanka Bamne" userId="635b2edc-45f8-42dc-84e6-fce8d6d6bea1" providerId="ADAL" clId="{D100DF91-21CA-4A03-9500-6A2A1F5CC48E}" dt="2024-08-29T11:47:40.936" v="1633" actId="1036"/>
        <pc:sldMkLst>
          <pc:docMk/>
          <pc:sldMk cId="1381179673" sldId="378"/>
        </pc:sldMkLst>
        <pc:spChg chg="mod">
          <ac:chgData name="Priyanka Bamne" userId="635b2edc-45f8-42dc-84e6-fce8d6d6bea1" providerId="ADAL" clId="{D100DF91-21CA-4A03-9500-6A2A1F5CC48E}" dt="2024-08-29T11:25:28.422" v="1532" actId="20577"/>
          <ac:spMkLst>
            <pc:docMk/>
            <pc:sldMk cId="1381179673" sldId="378"/>
            <ac:spMk id="11" creationId="{6D5166BD-3121-4B7D-8EC9-05238C65586E}"/>
          </ac:spMkLst>
        </pc:spChg>
        <pc:spChg chg="add mod">
          <ac:chgData name="Priyanka Bamne" userId="635b2edc-45f8-42dc-84e6-fce8d6d6bea1" providerId="ADAL" clId="{D100DF91-21CA-4A03-9500-6A2A1F5CC48E}" dt="2024-08-29T11:47:34.070" v="1627" actId="1036"/>
          <ac:spMkLst>
            <pc:docMk/>
            <pc:sldMk cId="1381179673" sldId="378"/>
            <ac:spMk id="12" creationId="{ADBA486F-55E5-4648-A8E0-922E15AD1AB3}"/>
          </ac:spMkLst>
        </pc:spChg>
        <pc:spChg chg="add mod">
          <ac:chgData name="Priyanka Bamne" userId="635b2edc-45f8-42dc-84e6-fce8d6d6bea1" providerId="ADAL" clId="{D100DF91-21CA-4A03-9500-6A2A1F5CC48E}" dt="2024-08-29T11:47:40.936" v="1633" actId="1036"/>
          <ac:spMkLst>
            <pc:docMk/>
            <pc:sldMk cId="1381179673" sldId="378"/>
            <ac:spMk id="13" creationId="{69432499-4651-486A-8972-FD6867C28136}"/>
          </ac:spMkLst>
        </pc:spChg>
        <pc:spChg chg="add del mod">
          <ac:chgData name="Priyanka Bamne" userId="635b2edc-45f8-42dc-84e6-fce8d6d6bea1" providerId="ADAL" clId="{D100DF91-21CA-4A03-9500-6A2A1F5CC48E}" dt="2024-08-29T11:47:40.936" v="1633" actId="1036"/>
          <ac:spMkLst>
            <pc:docMk/>
            <pc:sldMk cId="1381179673" sldId="378"/>
            <ac:spMk id="14" creationId="{AB35C2E9-C323-429E-8745-2E19E68B8700}"/>
          </ac:spMkLst>
        </pc:spChg>
        <pc:spChg chg="del">
          <ac:chgData name="Priyanka Bamne" userId="635b2edc-45f8-42dc-84e6-fce8d6d6bea1" providerId="ADAL" clId="{D100DF91-21CA-4A03-9500-6A2A1F5CC48E}" dt="2024-08-29T11:29:48.408" v="1542" actId="478"/>
          <ac:spMkLst>
            <pc:docMk/>
            <pc:sldMk cId="1381179673" sldId="378"/>
            <ac:spMk id="16" creationId="{249CC0D0-0558-4FA6-8A1B-B47AC55CCF1D}"/>
          </ac:spMkLst>
        </pc:spChg>
        <pc:spChg chg="add del mod">
          <ac:chgData name="Priyanka Bamne" userId="635b2edc-45f8-42dc-84e6-fce8d6d6bea1" providerId="ADAL" clId="{D100DF91-21CA-4A03-9500-6A2A1F5CC48E}" dt="2024-08-29T11:33:15.688" v="1612" actId="478"/>
          <ac:spMkLst>
            <pc:docMk/>
            <pc:sldMk cId="1381179673" sldId="378"/>
            <ac:spMk id="18" creationId="{BC43BCE6-B1FD-415D-844A-B861077F1953}"/>
          </ac:spMkLst>
        </pc:spChg>
        <pc:spChg chg="mod">
          <ac:chgData name="Priyanka Bamne" userId="635b2edc-45f8-42dc-84e6-fce8d6d6bea1" providerId="ADAL" clId="{D100DF91-21CA-4A03-9500-6A2A1F5CC48E}" dt="2024-08-29T11:32:54.050" v="1607" actId="1076"/>
          <ac:spMkLst>
            <pc:docMk/>
            <pc:sldMk cId="1381179673" sldId="378"/>
            <ac:spMk id="31" creationId="{1ACEA4E2-07CB-4F43-9FA5-345F95034315}"/>
          </ac:spMkLst>
        </pc:spChg>
      </pc:sldChg>
      <pc:sldChg chg="addSp delSp modSp add">
        <pc:chgData name="Priyanka Bamne" userId="635b2edc-45f8-42dc-84e6-fce8d6d6bea1" providerId="ADAL" clId="{D100DF91-21CA-4A03-9500-6A2A1F5CC48E}" dt="2024-08-29T12:04:27.418" v="1814" actId="1035"/>
        <pc:sldMkLst>
          <pc:docMk/>
          <pc:sldMk cId="3378263334" sldId="379"/>
        </pc:sldMkLst>
        <pc:spChg chg="add del mod">
          <ac:chgData name="Priyanka Bamne" userId="635b2edc-45f8-42dc-84e6-fce8d6d6bea1" providerId="ADAL" clId="{D100DF91-21CA-4A03-9500-6A2A1F5CC48E}" dt="2024-08-29T11:53:42.361" v="1660"/>
          <ac:spMkLst>
            <pc:docMk/>
            <pc:sldMk cId="3378263334" sldId="379"/>
            <ac:spMk id="11" creationId="{6D5166BD-3121-4B7D-8EC9-05238C65586E}"/>
          </ac:spMkLst>
        </pc:spChg>
        <pc:spChg chg="add del mod">
          <ac:chgData name="Priyanka Bamne" userId="635b2edc-45f8-42dc-84e6-fce8d6d6bea1" providerId="ADAL" clId="{D100DF91-21CA-4A03-9500-6A2A1F5CC48E}" dt="2024-08-29T11:53:42.361" v="1660"/>
          <ac:spMkLst>
            <pc:docMk/>
            <pc:sldMk cId="3378263334" sldId="379"/>
            <ac:spMk id="12" creationId="{ADBA486F-55E5-4648-A8E0-922E15AD1AB3}"/>
          </ac:spMkLst>
        </pc:spChg>
        <pc:spChg chg="del">
          <ac:chgData name="Priyanka Bamne" userId="635b2edc-45f8-42dc-84e6-fce8d6d6bea1" providerId="ADAL" clId="{D100DF91-21CA-4A03-9500-6A2A1F5CC48E}" dt="2024-08-29T11:49:46.726" v="1649" actId="478"/>
          <ac:spMkLst>
            <pc:docMk/>
            <pc:sldMk cId="3378263334" sldId="379"/>
            <ac:spMk id="13" creationId="{69432499-4651-486A-8972-FD6867C28136}"/>
          </ac:spMkLst>
        </pc:spChg>
        <pc:spChg chg="del">
          <ac:chgData name="Priyanka Bamne" userId="635b2edc-45f8-42dc-84e6-fce8d6d6bea1" providerId="ADAL" clId="{D100DF91-21CA-4A03-9500-6A2A1F5CC48E}" dt="2024-08-29T11:49:46.726" v="1649" actId="478"/>
          <ac:spMkLst>
            <pc:docMk/>
            <pc:sldMk cId="3378263334" sldId="379"/>
            <ac:spMk id="14" creationId="{AB35C2E9-C323-429E-8745-2E19E68B8700}"/>
          </ac:spMkLst>
        </pc:spChg>
        <pc:spChg chg="add mod">
          <ac:chgData name="Priyanka Bamne" userId="635b2edc-45f8-42dc-84e6-fce8d6d6bea1" providerId="ADAL" clId="{D100DF91-21CA-4A03-9500-6A2A1F5CC48E}" dt="2024-08-29T12:02:53.146" v="1745" actId="1036"/>
          <ac:spMkLst>
            <pc:docMk/>
            <pc:sldMk cId="3378263334" sldId="379"/>
            <ac:spMk id="15" creationId="{1955268F-1A5D-41FC-8E0B-EC4175AEDB32}"/>
          </ac:spMkLst>
        </pc:spChg>
        <pc:spChg chg="add mod">
          <ac:chgData name="Priyanka Bamne" userId="635b2edc-45f8-42dc-84e6-fce8d6d6bea1" providerId="ADAL" clId="{D100DF91-21CA-4A03-9500-6A2A1F5CC48E}" dt="2024-08-29T12:04:27.418" v="1814" actId="1035"/>
          <ac:spMkLst>
            <pc:docMk/>
            <pc:sldMk cId="3378263334" sldId="379"/>
            <ac:spMk id="16" creationId="{9EAB8CC6-D6A6-4DAF-A78F-17257B323DC5}"/>
          </ac:spMkLst>
        </pc:spChg>
        <pc:spChg chg="add mod">
          <ac:chgData name="Priyanka Bamne" userId="635b2edc-45f8-42dc-84e6-fce8d6d6bea1" providerId="ADAL" clId="{D100DF91-21CA-4A03-9500-6A2A1F5CC48E}" dt="2024-08-29T12:03:42.853" v="1786" actId="20577"/>
          <ac:spMkLst>
            <pc:docMk/>
            <pc:sldMk cId="3378263334" sldId="379"/>
            <ac:spMk id="17" creationId="{2C54830F-E8AE-4669-B12E-9293283B6E4A}"/>
          </ac:spMkLst>
        </pc:spChg>
        <pc:spChg chg="add mod">
          <ac:chgData name="Priyanka Bamne" userId="635b2edc-45f8-42dc-84e6-fce8d6d6bea1" providerId="ADAL" clId="{D100DF91-21CA-4A03-9500-6A2A1F5CC48E}" dt="2024-08-29T12:03:02.402" v="1758" actId="1035"/>
          <ac:spMkLst>
            <pc:docMk/>
            <pc:sldMk cId="3378263334" sldId="379"/>
            <ac:spMk id="18" creationId="{5ED9671B-8F8B-4F96-8804-17D8AAAA902A}"/>
          </ac:spMkLst>
        </pc:spChg>
        <pc:spChg chg="add mod">
          <ac:chgData name="Priyanka Bamne" userId="635b2edc-45f8-42dc-84e6-fce8d6d6bea1" providerId="ADAL" clId="{D100DF91-21CA-4A03-9500-6A2A1F5CC48E}" dt="2024-08-29T12:04:05.596" v="1798" actId="20577"/>
          <ac:spMkLst>
            <pc:docMk/>
            <pc:sldMk cId="3378263334" sldId="379"/>
            <ac:spMk id="19" creationId="{70449DEF-40BE-4C59-A0B7-53B0AC10133A}"/>
          </ac:spMkLst>
        </pc:spChg>
        <pc:spChg chg="add mod">
          <ac:chgData name="Priyanka Bamne" userId="635b2edc-45f8-42dc-84e6-fce8d6d6bea1" providerId="ADAL" clId="{D100DF91-21CA-4A03-9500-6A2A1F5CC48E}" dt="2024-08-29T12:04:20.197" v="1803" actId="1038"/>
          <ac:spMkLst>
            <pc:docMk/>
            <pc:sldMk cId="3378263334" sldId="379"/>
            <ac:spMk id="20" creationId="{783C4FE5-8BB8-42A6-8B0B-857D87802E10}"/>
          </ac:spMkLst>
        </pc:spChg>
        <pc:spChg chg="del">
          <ac:chgData name="Priyanka Bamne" userId="635b2edc-45f8-42dc-84e6-fce8d6d6bea1" providerId="ADAL" clId="{D100DF91-21CA-4A03-9500-6A2A1F5CC48E}" dt="2024-08-29T11:49:46.726" v="1649" actId="478"/>
          <ac:spMkLst>
            <pc:docMk/>
            <pc:sldMk cId="3378263334" sldId="379"/>
            <ac:spMk id="31" creationId="{1ACEA4E2-07CB-4F43-9FA5-345F95034315}"/>
          </ac:spMkLst>
        </pc:spChg>
      </pc:sldChg>
      <pc:sldChg chg="addSp delSp modSp add">
        <pc:chgData name="Priyanka Bamne" userId="635b2edc-45f8-42dc-84e6-fce8d6d6bea1" providerId="ADAL" clId="{D100DF91-21CA-4A03-9500-6A2A1F5CC48E}" dt="2024-08-29T12:31:33.960" v="1842" actId="1076"/>
        <pc:sldMkLst>
          <pc:docMk/>
          <pc:sldMk cId="2007606894" sldId="380"/>
        </pc:sldMkLst>
        <pc:spChg chg="mod">
          <ac:chgData name="Priyanka Bamne" userId="635b2edc-45f8-42dc-84e6-fce8d6d6bea1" providerId="ADAL" clId="{D100DF91-21CA-4A03-9500-6A2A1F5CC48E}" dt="2024-08-29T12:29:54.817" v="1826" actId="20577"/>
          <ac:spMkLst>
            <pc:docMk/>
            <pc:sldMk cId="2007606894" sldId="380"/>
            <ac:spMk id="11" creationId="{6D5166BD-3121-4B7D-8EC9-05238C65586E}"/>
          </ac:spMkLst>
        </pc:spChg>
        <pc:spChg chg="mod">
          <ac:chgData name="Priyanka Bamne" userId="635b2edc-45f8-42dc-84e6-fce8d6d6bea1" providerId="ADAL" clId="{D100DF91-21CA-4A03-9500-6A2A1F5CC48E}" dt="2024-08-29T12:31:26.971" v="1841" actId="2710"/>
          <ac:spMkLst>
            <pc:docMk/>
            <pc:sldMk cId="2007606894" sldId="380"/>
            <ac:spMk id="12" creationId="{ADBA486F-55E5-4648-A8E0-922E15AD1AB3}"/>
          </ac:spMkLst>
        </pc:spChg>
        <pc:spChg chg="del">
          <ac:chgData name="Priyanka Bamne" userId="635b2edc-45f8-42dc-84e6-fce8d6d6bea1" providerId="ADAL" clId="{D100DF91-21CA-4A03-9500-6A2A1F5CC48E}" dt="2024-08-29T12:29:21.860" v="1817" actId="478"/>
          <ac:spMkLst>
            <pc:docMk/>
            <pc:sldMk cId="2007606894" sldId="380"/>
            <ac:spMk id="15" creationId="{1955268F-1A5D-41FC-8E0B-EC4175AEDB32}"/>
          </ac:spMkLst>
        </pc:spChg>
        <pc:spChg chg="del">
          <ac:chgData name="Priyanka Bamne" userId="635b2edc-45f8-42dc-84e6-fce8d6d6bea1" providerId="ADAL" clId="{D100DF91-21CA-4A03-9500-6A2A1F5CC48E}" dt="2024-08-29T12:29:21.860" v="1817" actId="478"/>
          <ac:spMkLst>
            <pc:docMk/>
            <pc:sldMk cId="2007606894" sldId="380"/>
            <ac:spMk id="16" creationId="{9EAB8CC6-D6A6-4DAF-A78F-17257B323DC5}"/>
          </ac:spMkLst>
        </pc:spChg>
        <pc:spChg chg="del">
          <ac:chgData name="Priyanka Bamne" userId="635b2edc-45f8-42dc-84e6-fce8d6d6bea1" providerId="ADAL" clId="{D100DF91-21CA-4A03-9500-6A2A1F5CC48E}" dt="2024-08-29T12:29:21.860" v="1817" actId="478"/>
          <ac:spMkLst>
            <pc:docMk/>
            <pc:sldMk cId="2007606894" sldId="380"/>
            <ac:spMk id="17" creationId="{2C54830F-E8AE-4669-B12E-9293283B6E4A}"/>
          </ac:spMkLst>
        </pc:spChg>
        <pc:spChg chg="del">
          <ac:chgData name="Priyanka Bamne" userId="635b2edc-45f8-42dc-84e6-fce8d6d6bea1" providerId="ADAL" clId="{D100DF91-21CA-4A03-9500-6A2A1F5CC48E}" dt="2024-08-29T12:29:21.860" v="1817" actId="478"/>
          <ac:spMkLst>
            <pc:docMk/>
            <pc:sldMk cId="2007606894" sldId="380"/>
            <ac:spMk id="18" creationId="{5ED9671B-8F8B-4F96-8804-17D8AAAA902A}"/>
          </ac:spMkLst>
        </pc:spChg>
        <pc:spChg chg="del">
          <ac:chgData name="Priyanka Bamne" userId="635b2edc-45f8-42dc-84e6-fce8d6d6bea1" providerId="ADAL" clId="{D100DF91-21CA-4A03-9500-6A2A1F5CC48E}" dt="2024-08-29T12:29:21.860" v="1817" actId="478"/>
          <ac:spMkLst>
            <pc:docMk/>
            <pc:sldMk cId="2007606894" sldId="380"/>
            <ac:spMk id="19" creationId="{70449DEF-40BE-4C59-A0B7-53B0AC10133A}"/>
          </ac:spMkLst>
        </pc:spChg>
        <pc:spChg chg="del">
          <ac:chgData name="Priyanka Bamne" userId="635b2edc-45f8-42dc-84e6-fce8d6d6bea1" providerId="ADAL" clId="{D100DF91-21CA-4A03-9500-6A2A1F5CC48E}" dt="2024-08-29T12:29:21.860" v="1817" actId="478"/>
          <ac:spMkLst>
            <pc:docMk/>
            <pc:sldMk cId="2007606894" sldId="380"/>
            <ac:spMk id="20" creationId="{783C4FE5-8BB8-42A6-8B0B-857D87802E10}"/>
          </ac:spMkLst>
        </pc:spChg>
        <pc:spChg chg="add mod">
          <ac:chgData name="Priyanka Bamne" userId="635b2edc-45f8-42dc-84e6-fce8d6d6bea1" providerId="ADAL" clId="{D100DF91-21CA-4A03-9500-6A2A1F5CC48E}" dt="2024-08-29T12:31:33.960" v="1842" actId="1076"/>
          <ac:spMkLst>
            <pc:docMk/>
            <pc:sldMk cId="2007606894" sldId="380"/>
            <ac:spMk id="21" creationId="{951DF41C-C474-4066-A308-919B050DB549}"/>
          </ac:spMkLst>
        </pc:spChg>
        <pc:spChg chg="add mod">
          <ac:chgData name="Priyanka Bamne" userId="635b2edc-45f8-42dc-84e6-fce8d6d6bea1" providerId="ADAL" clId="{D100DF91-21CA-4A03-9500-6A2A1F5CC48E}" dt="2024-08-29T12:30:58.960" v="1838" actId="1076"/>
          <ac:spMkLst>
            <pc:docMk/>
            <pc:sldMk cId="2007606894" sldId="380"/>
            <ac:spMk id="22" creationId="{C146C9C1-26F8-4EFF-A888-DD9C87A79C83}"/>
          </ac:spMkLst>
        </pc:spChg>
      </pc:sldChg>
      <pc:sldChg chg="add">
        <pc:chgData name="Priyanka Bamne" userId="635b2edc-45f8-42dc-84e6-fce8d6d6bea1" providerId="ADAL" clId="{D100DF91-21CA-4A03-9500-6A2A1F5CC48E}" dt="2024-08-29T12:39:22.691" v="1844"/>
        <pc:sldMkLst>
          <pc:docMk/>
          <pc:sldMk cId="1977172707" sldId="381"/>
        </pc:sldMkLst>
      </pc:sldChg>
      <pc:sldChg chg="addSp delSp modSp add">
        <pc:chgData name="Priyanka Bamne" userId="635b2edc-45f8-42dc-84e6-fce8d6d6bea1" providerId="ADAL" clId="{D100DF91-21CA-4A03-9500-6A2A1F5CC48E}" dt="2024-08-29T12:43:42.042" v="1947" actId="478"/>
        <pc:sldMkLst>
          <pc:docMk/>
          <pc:sldMk cId="1756671583" sldId="382"/>
        </pc:sldMkLst>
        <pc:spChg chg="mod">
          <ac:chgData name="Priyanka Bamne" userId="635b2edc-45f8-42dc-84e6-fce8d6d6bea1" providerId="ADAL" clId="{D100DF91-21CA-4A03-9500-6A2A1F5CC48E}" dt="2024-08-29T12:42:08.521" v="1915" actId="20577"/>
          <ac:spMkLst>
            <pc:docMk/>
            <pc:sldMk cId="1756671583" sldId="382"/>
            <ac:spMk id="11" creationId="{F5D53B8C-3675-49E3-8E4D-3842688CDCE5}"/>
          </ac:spMkLst>
        </pc:spChg>
        <pc:spChg chg="add del mod">
          <ac:chgData name="Priyanka Bamne" userId="635b2edc-45f8-42dc-84e6-fce8d6d6bea1" providerId="ADAL" clId="{D100DF91-21CA-4A03-9500-6A2A1F5CC48E}" dt="2024-08-29T12:43:42.042" v="1947" actId="478"/>
          <ac:spMkLst>
            <pc:docMk/>
            <pc:sldMk cId="1756671583" sldId="382"/>
            <ac:spMk id="13" creationId="{5B8943E2-9962-4785-92B6-43020A5590A0}"/>
          </ac:spMkLst>
        </pc:spChg>
        <pc:spChg chg="mod">
          <ac:chgData name="Priyanka Bamne" userId="635b2edc-45f8-42dc-84e6-fce8d6d6bea1" providerId="ADAL" clId="{D100DF91-21CA-4A03-9500-6A2A1F5CC48E}" dt="2024-08-29T12:43:37.320" v="1946" actId="11"/>
          <ac:spMkLst>
            <pc:docMk/>
            <pc:sldMk cId="1756671583" sldId="382"/>
            <ac:spMk id="14" creationId="{C679B711-5066-4891-8A45-1CE36C93559C}"/>
          </ac:spMkLst>
        </pc:spChg>
        <pc:spChg chg="add del mod">
          <ac:chgData name="Priyanka Bamne" userId="635b2edc-45f8-42dc-84e6-fce8d6d6bea1" providerId="ADAL" clId="{D100DF91-21CA-4A03-9500-6A2A1F5CC48E}" dt="2024-08-29T12:43:42.042" v="1947" actId="478"/>
          <ac:spMkLst>
            <pc:docMk/>
            <pc:sldMk cId="1756671583" sldId="382"/>
            <ac:spMk id="15" creationId="{E4F04FC2-89D7-4145-9559-9DBFB6FE2330}"/>
          </ac:spMkLst>
        </pc:spChg>
      </pc:sldChg>
      <pc:sldChg chg="modSp add">
        <pc:chgData name="Priyanka Bamne" userId="635b2edc-45f8-42dc-84e6-fce8d6d6bea1" providerId="ADAL" clId="{D100DF91-21CA-4A03-9500-6A2A1F5CC48E}" dt="2024-08-29T13:12:48.860" v="2008" actId="20577"/>
        <pc:sldMkLst>
          <pc:docMk/>
          <pc:sldMk cId="3532599612" sldId="383"/>
        </pc:sldMkLst>
        <pc:spChg chg="mod">
          <ac:chgData name="Priyanka Bamne" userId="635b2edc-45f8-42dc-84e6-fce8d6d6bea1" providerId="ADAL" clId="{D100DF91-21CA-4A03-9500-6A2A1F5CC48E}" dt="2024-08-29T13:12:48.860" v="2008" actId="20577"/>
          <ac:spMkLst>
            <pc:docMk/>
            <pc:sldMk cId="3532599612" sldId="383"/>
            <ac:spMk id="11" creationId="{F5D53B8C-3675-49E3-8E4D-3842688CDCE5}"/>
          </ac:spMkLst>
        </pc:spChg>
        <pc:spChg chg="mod">
          <ac:chgData name="Priyanka Bamne" userId="635b2edc-45f8-42dc-84e6-fce8d6d6bea1" providerId="ADAL" clId="{D100DF91-21CA-4A03-9500-6A2A1F5CC48E}" dt="2024-08-29T13:12:01.665" v="1974" actId="1038"/>
          <ac:spMkLst>
            <pc:docMk/>
            <pc:sldMk cId="3532599612" sldId="383"/>
            <ac:spMk id="14" creationId="{C679B711-5066-4891-8A45-1CE36C93559C}"/>
          </ac:spMkLst>
        </pc:spChg>
      </pc:sldChg>
      <pc:sldChg chg="add">
        <pc:chgData name="Priyanka Bamne" userId="635b2edc-45f8-42dc-84e6-fce8d6d6bea1" providerId="ADAL" clId="{D100DF91-21CA-4A03-9500-6A2A1F5CC48E}" dt="2024-08-29T13:13:11.463" v="2010"/>
        <pc:sldMkLst>
          <pc:docMk/>
          <pc:sldMk cId="1852104053" sldId="384"/>
        </pc:sldMkLst>
      </pc:sldChg>
      <pc:sldChg chg="addSp delSp modSp add">
        <pc:chgData name="Priyanka Bamne" userId="635b2edc-45f8-42dc-84e6-fce8d6d6bea1" providerId="ADAL" clId="{D100DF91-21CA-4A03-9500-6A2A1F5CC48E}" dt="2024-08-29T14:04:40.583" v="2126" actId="255"/>
        <pc:sldMkLst>
          <pc:docMk/>
          <pc:sldMk cId="2755645606" sldId="385"/>
        </pc:sldMkLst>
        <pc:spChg chg="add del mod">
          <ac:chgData name="Priyanka Bamne" userId="635b2edc-45f8-42dc-84e6-fce8d6d6bea1" providerId="ADAL" clId="{D100DF91-21CA-4A03-9500-6A2A1F5CC48E}" dt="2024-08-29T13:39:42.822" v="2058" actId="478"/>
          <ac:spMkLst>
            <pc:docMk/>
            <pc:sldMk cId="2755645606" sldId="385"/>
            <ac:spMk id="2" creationId="{1B5ACAF6-3963-463F-9C5F-D71F5E52C65C}"/>
          </ac:spMkLst>
        </pc:spChg>
        <pc:spChg chg="add del mod">
          <ac:chgData name="Priyanka Bamne" userId="635b2edc-45f8-42dc-84e6-fce8d6d6bea1" providerId="ADAL" clId="{D100DF91-21CA-4A03-9500-6A2A1F5CC48E}" dt="2024-08-29T13:33:07.797" v="2053"/>
          <ac:spMkLst>
            <pc:docMk/>
            <pc:sldMk cId="2755645606" sldId="385"/>
            <ac:spMk id="5" creationId="{AF284C3B-C394-4B80-978C-7D72052C0DE4}"/>
          </ac:spMkLst>
        </pc:spChg>
        <pc:spChg chg="mod">
          <ac:chgData name="Priyanka Bamne" userId="635b2edc-45f8-42dc-84e6-fce8d6d6bea1" providerId="ADAL" clId="{D100DF91-21CA-4A03-9500-6A2A1F5CC48E}" dt="2024-08-29T13:21:17.045" v="2036" actId="20577"/>
          <ac:spMkLst>
            <pc:docMk/>
            <pc:sldMk cId="2755645606" sldId="385"/>
            <ac:spMk id="7" creationId="{7D2FA8F2-1545-4E73-84B5-8F6D93A70740}"/>
          </ac:spMkLst>
        </pc:spChg>
        <pc:spChg chg="mod">
          <ac:chgData name="Priyanka Bamne" userId="635b2edc-45f8-42dc-84e6-fce8d6d6bea1" providerId="ADAL" clId="{D100DF91-21CA-4A03-9500-6A2A1F5CC48E}" dt="2024-08-29T13:32:52.667" v="2052" actId="6549"/>
          <ac:spMkLst>
            <pc:docMk/>
            <pc:sldMk cId="2755645606" sldId="385"/>
            <ac:spMk id="11" creationId="{6D5166BD-3121-4B7D-8EC9-05238C65586E}"/>
          </ac:spMkLst>
        </pc:spChg>
        <pc:spChg chg="del mod">
          <ac:chgData name="Priyanka Bamne" userId="635b2edc-45f8-42dc-84e6-fce8d6d6bea1" providerId="ADAL" clId="{D100DF91-21CA-4A03-9500-6A2A1F5CC48E}" dt="2024-08-29T13:21:54.345" v="2037" actId="478"/>
          <ac:spMkLst>
            <pc:docMk/>
            <pc:sldMk cId="2755645606" sldId="385"/>
            <ac:spMk id="12" creationId="{ADBA486F-55E5-4648-A8E0-922E15AD1AB3}"/>
          </ac:spMkLst>
        </pc:spChg>
        <pc:spChg chg="del">
          <ac:chgData name="Priyanka Bamne" userId="635b2edc-45f8-42dc-84e6-fce8d6d6bea1" providerId="ADAL" clId="{D100DF91-21CA-4A03-9500-6A2A1F5CC48E}" dt="2024-08-29T13:22:05.535" v="2043" actId="478"/>
          <ac:spMkLst>
            <pc:docMk/>
            <pc:sldMk cId="2755645606" sldId="385"/>
            <ac:spMk id="13" creationId="{69432499-4651-486A-8972-FD6867C28136}"/>
          </ac:spMkLst>
        </pc:spChg>
        <pc:spChg chg="del">
          <ac:chgData name="Priyanka Bamne" userId="635b2edc-45f8-42dc-84e6-fce8d6d6bea1" providerId="ADAL" clId="{D100DF91-21CA-4A03-9500-6A2A1F5CC48E}" dt="2024-08-29T13:22:02.870" v="2042" actId="478"/>
          <ac:spMkLst>
            <pc:docMk/>
            <pc:sldMk cId="2755645606" sldId="385"/>
            <ac:spMk id="14" creationId="{AB35C2E9-C323-429E-8745-2E19E68B8700}"/>
          </ac:spMkLst>
        </pc:spChg>
        <pc:spChg chg="del mod">
          <ac:chgData name="Priyanka Bamne" userId="635b2edc-45f8-42dc-84e6-fce8d6d6bea1" providerId="ADAL" clId="{D100DF91-21CA-4A03-9500-6A2A1F5CC48E}" dt="2024-08-29T13:21:56.725" v="2039" actId="478"/>
          <ac:spMkLst>
            <pc:docMk/>
            <pc:sldMk cId="2755645606" sldId="385"/>
            <ac:spMk id="31" creationId="{1ACEA4E2-07CB-4F43-9FA5-345F95034315}"/>
          </ac:spMkLst>
        </pc:spChg>
        <pc:graphicFrameChg chg="add mod modGraphic">
          <ac:chgData name="Priyanka Bamne" userId="635b2edc-45f8-42dc-84e6-fce8d6d6bea1" providerId="ADAL" clId="{D100DF91-21CA-4A03-9500-6A2A1F5CC48E}" dt="2024-08-29T14:04:40.583" v="2126" actId="255"/>
          <ac:graphicFrameMkLst>
            <pc:docMk/>
            <pc:sldMk cId="2755645606" sldId="385"/>
            <ac:graphicFrameMk id="15" creationId="{FAED6018-092D-46CA-97EC-A58B2EB3F57E}"/>
          </ac:graphicFrameMkLst>
        </pc:graphicFrameChg>
      </pc:sldChg>
      <pc:sldChg chg="addSp delSp modSp add">
        <pc:chgData name="Priyanka Bamne" userId="635b2edc-45f8-42dc-84e6-fce8d6d6bea1" providerId="ADAL" clId="{D100DF91-21CA-4A03-9500-6A2A1F5CC48E}" dt="2024-08-29T14:05:37.559" v="2130" actId="14734"/>
        <pc:sldMkLst>
          <pc:docMk/>
          <pc:sldMk cId="3502547424" sldId="386"/>
        </pc:sldMkLst>
        <pc:graphicFrameChg chg="add mod modGraphic">
          <ac:chgData name="Priyanka Bamne" userId="635b2edc-45f8-42dc-84e6-fce8d6d6bea1" providerId="ADAL" clId="{D100DF91-21CA-4A03-9500-6A2A1F5CC48E}" dt="2024-08-29T14:05:37.559" v="2130" actId="14734"/>
          <ac:graphicFrameMkLst>
            <pc:docMk/>
            <pc:sldMk cId="3502547424" sldId="386"/>
            <ac:graphicFrameMk id="10" creationId="{9D574ADB-59F1-478F-A2B9-40E331987043}"/>
          </ac:graphicFrameMkLst>
        </pc:graphicFrameChg>
        <pc:graphicFrameChg chg="del">
          <ac:chgData name="Priyanka Bamne" userId="635b2edc-45f8-42dc-84e6-fce8d6d6bea1" providerId="ADAL" clId="{D100DF91-21CA-4A03-9500-6A2A1F5CC48E}" dt="2024-08-29T14:02:41.682" v="2108" actId="478"/>
          <ac:graphicFrameMkLst>
            <pc:docMk/>
            <pc:sldMk cId="3502547424" sldId="386"/>
            <ac:graphicFrameMk id="15" creationId="{FAED6018-092D-46CA-97EC-A58B2EB3F57E}"/>
          </ac:graphicFrameMkLst>
        </pc:graphicFrameChg>
      </pc:sldChg>
      <pc:sldChg chg="add del">
        <pc:chgData name="Priyanka Bamne" userId="635b2edc-45f8-42dc-84e6-fce8d6d6bea1" providerId="ADAL" clId="{D100DF91-21CA-4A03-9500-6A2A1F5CC48E}" dt="2024-08-29T14:01:34.797" v="2097"/>
        <pc:sldMkLst>
          <pc:docMk/>
          <pc:sldMk cId="1128988795" sldId="387"/>
        </pc:sldMkLst>
      </pc:sldChg>
      <pc:sldChg chg="add">
        <pc:chgData name="Priyanka Bamne" userId="635b2edc-45f8-42dc-84e6-fce8d6d6bea1" providerId="ADAL" clId="{D100DF91-21CA-4A03-9500-6A2A1F5CC48E}" dt="2024-08-29T14:06:24.409" v="2132"/>
        <pc:sldMkLst>
          <pc:docMk/>
          <pc:sldMk cId="3290909054" sldId="387"/>
        </pc:sldMkLst>
      </pc:sldChg>
      <pc:sldChg chg="addSp modSp add">
        <pc:chgData name="Priyanka Bamne" userId="635b2edc-45f8-42dc-84e6-fce8d6d6bea1" providerId="ADAL" clId="{D100DF91-21CA-4A03-9500-6A2A1F5CC48E}" dt="2024-08-29T14:22:58.725" v="2304" actId="20577"/>
        <pc:sldMkLst>
          <pc:docMk/>
          <pc:sldMk cId="2279396901" sldId="388"/>
        </pc:sldMkLst>
        <pc:spChg chg="mod">
          <ac:chgData name="Priyanka Bamne" userId="635b2edc-45f8-42dc-84e6-fce8d6d6bea1" providerId="ADAL" clId="{D100DF91-21CA-4A03-9500-6A2A1F5CC48E}" dt="2024-08-29T14:09:29.168" v="2190" actId="14100"/>
          <ac:spMkLst>
            <pc:docMk/>
            <pc:sldMk cId="2279396901" sldId="388"/>
            <ac:spMk id="10" creationId="{6802D7C1-8863-4D1F-83C4-1F11E7969C8D}"/>
          </ac:spMkLst>
        </pc:spChg>
        <pc:spChg chg="mod">
          <ac:chgData name="Priyanka Bamne" userId="635b2edc-45f8-42dc-84e6-fce8d6d6bea1" providerId="ADAL" clId="{D100DF91-21CA-4A03-9500-6A2A1F5CC48E}" dt="2024-08-29T14:22:58.725" v="2304" actId="20577"/>
          <ac:spMkLst>
            <pc:docMk/>
            <pc:sldMk cId="2279396901" sldId="388"/>
            <ac:spMk id="11" creationId="{F5D53B8C-3675-49E3-8E4D-3842688CDCE5}"/>
          </ac:spMkLst>
        </pc:spChg>
        <pc:spChg chg="mod">
          <ac:chgData name="Priyanka Bamne" userId="635b2edc-45f8-42dc-84e6-fce8d6d6bea1" providerId="ADAL" clId="{D100DF91-21CA-4A03-9500-6A2A1F5CC48E}" dt="2024-08-29T14:09:29.168" v="2190" actId="14100"/>
          <ac:spMkLst>
            <pc:docMk/>
            <pc:sldMk cId="2279396901" sldId="388"/>
            <ac:spMk id="12" creationId="{B64D8B65-013F-435D-9689-4E61E0C60E79}"/>
          </ac:spMkLst>
        </pc:spChg>
        <pc:spChg chg="mod">
          <ac:chgData name="Priyanka Bamne" userId="635b2edc-45f8-42dc-84e6-fce8d6d6bea1" providerId="ADAL" clId="{D100DF91-21CA-4A03-9500-6A2A1F5CC48E}" dt="2024-08-29T14:12:19.740" v="2221" actId="11"/>
          <ac:spMkLst>
            <pc:docMk/>
            <pc:sldMk cId="2279396901" sldId="388"/>
            <ac:spMk id="14" creationId="{C679B711-5066-4891-8A45-1CE36C93559C}"/>
          </ac:spMkLst>
        </pc:spChg>
        <pc:picChg chg="add mod">
          <ac:chgData name="Priyanka Bamne" userId="635b2edc-45f8-42dc-84e6-fce8d6d6bea1" providerId="ADAL" clId="{D100DF91-21CA-4A03-9500-6A2A1F5CC48E}" dt="2024-08-29T14:11:21.865" v="2218" actId="1076"/>
          <ac:picMkLst>
            <pc:docMk/>
            <pc:sldMk cId="2279396901" sldId="388"/>
            <ac:picMk id="13" creationId="{55176650-C85C-4543-8B99-F787F899FCD5}"/>
          </ac:picMkLst>
        </pc:picChg>
      </pc:sldChg>
      <pc:sldChg chg="addSp delSp modSp add">
        <pc:chgData name="Priyanka Bamne" userId="635b2edc-45f8-42dc-84e6-fce8d6d6bea1" providerId="ADAL" clId="{D100DF91-21CA-4A03-9500-6A2A1F5CC48E}" dt="2024-08-29T14:24:33.405" v="2312" actId="2711"/>
        <pc:sldMkLst>
          <pc:docMk/>
          <pc:sldMk cId="808769865" sldId="389"/>
        </pc:sldMkLst>
        <pc:spChg chg="mod">
          <ac:chgData name="Priyanka Bamne" userId="635b2edc-45f8-42dc-84e6-fce8d6d6bea1" providerId="ADAL" clId="{D100DF91-21CA-4A03-9500-6A2A1F5CC48E}" dt="2024-08-29T14:23:25.257" v="2306" actId="20577"/>
          <ac:spMkLst>
            <pc:docMk/>
            <pc:sldMk cId="808769865" sldId="389"/>
            <ac:spMk id="11" creationId="{F5D53B8C-3675-49E3-8E4D-3842688CDCE5}"/>
          </ac:spMkLst>
        </pc:spChg>
        <pc:spChg chg="mod">
          <ac:chgData name="Priyanka Bamne" userId="635b2edc-45f8-42dc-84e6-fce8d6d6bea1" providerId="ADAL" clId="{D100DF91-21CA-4A03-9500-6A2A1F5CC48E}" dt="2024-08-29T14:24:33.405" v="2312" actId="2711"/>
          <ac:spMkLst>
            <pc:docMk/>
            <pc:sldMk cId="808769865" sldId="389"/>
            <ac:spMk id="14" creationId="{C679B711-5066-4891-8A45-1CE36C93559C}"/>
          </ac:spMkLst>
        </pc:spChg>
        <pc:picChg chg="del">
          <ac:chgData name="Priyanka Bamne" userId="635b2edc-45f8-42dc-84e6-fce8d6d6bea1" providerId="ADAL" clId="{D100DF91-21CA-4A03-9500-6A2A1F5CC48E}" dt="2024-08-29T14:23:45.021" v="2307" actId="478"/>
          <ac:picMkLst>
            <pc:docMk/>
            <pc:sldMk cId="808769865" sldId="389"/>
            <ac:picMk id="13" creationId="{55176650-C85C-4543-8B99-F787F899FCD5}"/>
          </ac:picMkLst>
        </pc:picChg>
        <pc:picChg chg="add mod">
          <ac:chgData name="Priyanka Bamne" userId="635b2edc-45f8-42dc-84e6-fce8d6d6bea1" providerId="ADAL" clId="{D100DF91-21CA-4A03-9500-6A2A1F5CC48E}" dt="2024-08-29T14:23:58.705" v="2309" actId="1076"/>
          <ac:picMkLst>
            <pc:docMk/>
            <pc:sldMk cId="808769865" sldId="389"/>
            <ac:picMk id="15" creationId="{34BB0066-2C38-4A4A-BE79-1EB5A72BDDD2}"/>
          </ac:picMkLst>
        </pc:picChg>
      </pc:sldChg>
      <pc:sldChg chg="add">
        <pc:chgData name="Priyanka Bamne" userId="635b2edc-45f8-42dc-84e6-fce8d6d6bea1" providerId="ADAL" clId="{D100DF91-21CA-4A03-9500-6A2A1F5CC48E}" dt="2024-08-29T14:24:52.665" v="2314"/>
        <pc:sldMkLst>
          <pc:docMk/>
          <pc:sldMk cId="734759235" sldId="390"/>
        </pc:sldMkLst>
      </pc:sldChg>
      <pc:sldChg chg="addSp delSp modSp add">
        <pc:chgData name="Priyanka Bamne" userId="635b2edc-45f8-42dc-84e6-fce8d6d6bea1" providerId="ADAL" clId="{D100DF91-21CA-4A03-9500-6A2A1F5CC48E}" dt="2024-08-29T14:37:15.787" v="2393" actId="20577"/>
        <pc:sldMkLst>
          <pc:docMk/>
          <pc:sldMk cId="3720481367" sldId="391"/>
        </pc:sldMkLst>
        <pc:spChg chg="mod">
          <ac:chgData name="Priyanka Bamne" userId="635b2edc-45f8-42dc-84e6-fce8d6d6bea1" providerId="ADAL" clId="{D100DF91-21CA-4A03-9500-6A2A1F5CC48E}" dt="2024-08-29T14:25:42.624" v="2324" actId="20577"/>
          <ac:spMkLst>
            <pc:docMk/>
            <pc:sldMk cId="3720481367" sldId="391"/>
            <ac:spMk id="7" creationId="{7D2FA8F2-1545-4E73-84B5-8F6D93A70740}"/>
          </ac:spMkLst>
        </pc:spChg>
        <pc:spChg chg="mod">
          <ac:chgData name="Priyanka Bamne" userId="635b2edc-45f8-42dc-84e6-fce8d6d6bea1" providerId="ADAL" clId="{D100DF91-21CA-4A03-9500-6A2A1F5CC48E}" dt="2024-08-29T14:29:02.284" v="2345" actId="20577"/>
          <ac:spMkLst>
            <pc:docMk/>
            <pc:sldMk cId="3720481367" sldId="391"/>
            <ac:spMk id="11" creationId="{6D5166BD-3121-4B7D-8EC9-05238C65586E}"/>
          </ac:spMkLst>
        </pc:spChg>
        <pc:spChg chg="del mod">
          <ac:chgData name="Priyanka Bamne" userId="635b2edc-45f8-42dc-84e6-fce8d6d6bea1" providerId="ADAL" clId="{D100DF91-21CA-4A03-9500-6A2A1F5CC48E}" dt="2024-08-29T14:27:56.374" v="2328" actId="478"/>
          <ac:spMkLst>
            <pc:docMk/>
            <pc:sldMk cId="3720481367" sldId="391"/>
            <ac:spMk id="12" creationId="{ADBA486F-55E5-4648-A8E0-922E15AD1AB3}"/>
          </ac:spMkLst>
        </pc:spChg>
        <pc:spChg chg="del">
          <ac:chgData name="Priyanka Bamne" userId="635b2edc-45f8-42dc-84e6-fce8d6d6bea1" providerId="ADAL" clId="{D100DF91-21CA-4A03-9500-6A2A1F5CC48E}" dt="2024-08-29T14:27:12.269" v="2325" actId="478"/>
          <ac:spMkLst>
            <pc:docMk/>
            <pc:sldMk cId="3720481367" sldId="391"/>
            <ac:spMk id="15" creationId="{1955268F-1A5D-41FC-8E0B-EC4175AEDB32}"/>
          </ac:spMkLst>
        </pc:spChg>
        <pc:spChg chg="del">
          <ac:chgData name="Priyanka Bamne" userId="635b2edc-45f8-42dc-84e6-fce8d6d6bea1" providerId="ADAL" clId="{D100DF91-21CA-4A03-9500-6A2A1F5CC48E}" dt="2024-08-29T14:27:12.269" v="2325" actId="478"/>
          <ac:spMkLst>
            <pc:docMk/>
            <pc:sldMk cId="3720481367" sldId="391"/>
            <ac:spMk id="16" creationId="{9EAB8CC6-D6A6-4DAF-A78F-17257B323DC5}"/>
          </ac:spMkLst>
        </pc:spChg>
        <pc:spChg chg="del">
          <ac:chgData name="Priyanka Bamne" userId="635b2edc-45f8-42dc-84e6-fce8d6d6bea1" providerId="ADAL" clId="{D100DF91-21CA-4A03-9500-6A2A1F5CC48E}" dt="2024-08-29T14:27:12.269" v="2325" actId="478"/>
          <ac:spMkLst>
            <pc:docMk/>
            <pc:sldMk cId="3720481367" sldId="391"/>
            <ac:spMk id="17" creationId="{2C54830F-E8AE-4669-B12E-9293283B6E4A}"/>
          </ac:spMkLst>
        </pc:spChg>
        <pc:spChg chg="del">
          <ac:chgData name="Priyanka Bamne" userId="635b2edc-45f8-42dc-84e6-fce8d6d6bea1" providerId="ADAL" clId="{D100DF91-21CA-4A03-9500-6A2A1F5CC48E}" dt="2024-08-29T14:27:12.269" v="2325" actId="478"/>
          <ac:spMkLst>
            <pc:docMk/>
            <pc:sldMk cId="3720481367" sldId="391"/>
            <ac:spMk id="18" creationId="{5ED9671B-8F8B-4F96-8804-17D8AAAA902A}"/>
          </ac:spMkLst>
        </pc:spChg>
        <pc:spChg chg="del">
          <ac:chgData name="Priyanka Bamne" userId="635b2edc-45f8-42dc-84e6-fce8d6d6bea1" providerId="ADAL" clId="{D100DF91-21CA-4A03-9500-6A2A1F5CC48E}" dt="2024-08-29T14:27:12.269" v="2325" actId="478"/>
          <ac:spMkLst>
            <pc:docMk/>
            <pc:sldMk cId="3720481367" sldId="391"/>
            <ac:spMk id="19" creationId="{70449DEF-40BE-4C59-A0B7-53B0AC10133A}"/>
          </ac:spMkLst>
        </pc:spChg>
        <pc:spChg chg="del">
          <ac:chgData name="Priyanka Bamne" userId="635b2edc-45f8-42dc-84e6-fce8d6d6bea1" providerId="ADAL" clId="{D100DF91-21CA-4A03-9500-6A2A1F5CC48E}" dt="2024-08-29T14:27:12.269" v="2325" actId="478"/>
          <ac:spMkLst>
            <pc:docMk/>
            <pc:sldMk cId="3720481367" sldId="391"/>
            <ac:spMk id="20" creationId="{783C4FE5-8BB8-42A6-8B0B-857D87802E10}"/>
          </ac:spMkLst>
        </pc:spChg>
        <pc:spChg chg="add mod">
          <ac:chgData name="Priyanka Bamne" userId="635b2edc-45f8-42dc-84e6-fce8d6d6bea1" providerId="ADAL" clId="{D100DF91-21CA-4A03-9500-6A2A1F5CC48E}" dt="2024-08-29T14:37:14.418" v="2392" actId="20577"/>
          <ac:spMkLst>
            <pc:docMk/>
            <pc:sldMk cId="3720481367" sldId="391"/>
            <ac:spMk id="21" creationId="{845DA083-3295-4EBE-952E-99F9EE4B3340}"/>
          </ac:spMkLst>
        </pc:spChg>
        <pc:spChg chg="add mod">
          <ac:chgData name="Priyanka Bamne" userId="635b2edc-45f8-42dc-84e6-fce8d6d6bea1" providerId="ADAL" clId="{D100DF91-21CA-4A03-9500-6A2A1F5CC48E}" dt="2024-08-29T14:30:16.264" v="2348" actId="1076"/>
          <ac:spMkLst>
            <pc:docMk/>
            <pc:sldMk cId="3720481367" sldId="391"/>
            <ac:spMk id="22" creationId="{BDD8F89E-0535-418B-B282-A44D396079D1}"/>
          </ac:spMkLst>
        </pc:spChg>
        <pc:spChg chg="add mod">
          <ac:chgData name="Priyanka Bamne" userId="635b2edc-45f8-42dc-84e6-fce8d6d6bea1" providerId="ADAL" clId="{D100DF91-21CA-4A03-9500-6A2A1F5CC48E}" dt="2024-08-29T14:37:15.787" v="2393" actId="20577"/>
          <ac:spMkLst>
            <pc:docMk/>
            <pc:sldMk cId="3720481367" sldId="391"/>
            <ac:spMk id="23" creationId="{FF86095C-7ED7-4571-9D9B-7A7D01F04130}"/>
          </ac:spMkLst>
        </pc:spChg>
        <pc:spChg chg="add mod">
          <ac:chgData name="Priyanka Bamne" userId="635b2edc-45f8-42dc-84e6-fce8d6d6bea1" providerId="ADAL" clId="{D100DF91-21CA-4A03-9500-6A2A1F5CC48E}" dt="2024-08-29T14:30:24.494" v="2367" actId="1035"/>
          <ac:spMkLst>
            <pc:docMk/>
            <pc:sldMk cId="3720481367" sldId="391"/>
            <ac:spMk id="24" creationId="{B9CD107B-0806-42EF-A754-EFC2736DEC57}"/>
          </ac:spMkLst>
        </pc:spChg>
        <pc:spChg chg="add mod">
          <ac:chgData name="Priyanka Bamne" userId="635b2edc-45f8-42dc-84e6-fce8d6d6bea1" providerId="ADAL" clId="{D100DF91-21CA-4A03-9500-6A2A1F5CC48E}" dt="2024-08-29T14:30:24.494" v="2367" actId="1035"/>
          <ac:spMkLst>
            <pc:docMk/>
            <pc:sldMk cId="3720481367" sldId="391"/>
            <ac:spMk id="25" creationId="{6F455AD2-3F1B-413F-B8C9-AC9D77611ADD}"/>
          </ac:spMkLst>
        </pc:spChg>
        <pc:spChg chg="add mod">
          <ac:chgData name="Priyanka Bamne" userId="635b2edc-45f8-42dc-84e6-fce8d6d6bea1" providerId="ADAL" clId="{D100DF91-21CA-4A03-9500-6A2A1F5CC48E}" dt="2024-08-29T14:30:29.394" v="2368" actId="1076"/>
          <ac:spMkLst>
            <pc:docMk/>
            <pc:sldMk cId="3720481367" sldId="391"/>
            <ac:spMk id="26" creationId="{031A0C8C-1025-4E99-B057-60515FFD1CDE}"/>
          </ac:spMkLst>
        </pc:spChg>
      </pc:sldChg>
      <pc:sldChg chg="addSp delSp modSp add">
        <pc:chgData name="Priyanka Bamne" userId="635b2edc-45f8-42dc-84e6-fce8d6d6bea1" providerId="ADAL" clId="{D100DF91-21CA-4A03-9500-6A2A1F5CC48E}" dt="2024-08-29T14:39:01.107" v="2406" actId="14100"/>
        <pc:sldMkLst>
          <pc:docMk/>
          <pc:sldMk cId="367393610" sldId="392"/>
        </pc:sldMkLst>
        <pc:spChg chg="del mod">
          <ac:chgData name="Priyanka Bamne" userId="635b2edc-45f8-42dc-84e6-fce8d6d6bea1" providerId="ADAL" clId="{D100DF91-21CA-4A03-9500-6A2A1F5CC48E}" dt="2024-08-29T14:32:38.817" v="2377" actId="478"/>
          <ac:spMkLst>
            <pc:docMk/>
            <pc:sldMk cId="367393610" sldId="392"/>
            <ac:spMk id="11" creationId="{6D5166BD-3121-4B7D-8EC9-05238C65586E}"/>
          </ac:spMkLst>
        </pc:spChg>
        <pc:spChg chg="add mod">
          <ac:chgData name="Priyanka Bamne" userId="635b2edc-45f8-42dc-84e6-fce8d6d6bea1" providerId="ADAL" clId="{D100DF91-21CA-4A03-9500-6A2A1F5CC48E}" dt="2024-08-29T14:36:23.793" v="2386" actId="1076"/>
          <ac:spMkLst>
            <pc:docMk/>
            <pc:sldMk cId="367393610" sldId="392"/>
            <ac:spMk id="14" creationId="{4625884F-FDAC-4178-A4AE-93C83910A0B7}"/>
          </ac:spMkLst>
        </pc:spChg>
        <pc:spChg chg="add mod">
          <ac:chgData name="Priyanka Bamne" userId="635b2edc-45f8-42dc-84e6-fce8d6d6bea1" providerId="ADAL" clId="{D100DF91-21CA-4A03-9500-6A2A1F5CC48E}" dt="2024-08-29T14:36:23.793" v="2386" actId="1076"/>
          <ac:spMkLst>
            <pc:docMk/>
            <pc:sldMk cId="367393610" sldId="392"/>
            <ac:spMk id="15" creationId="{6957A0B3-DD9B-4CF1-8630-6A41CA8A2B02}"/>
          </ac:spMkLst>
        </pc:spChg>
        <pc:spChg chg="add mod">
          <ac:chgData name="Priyanka Bamne" userId="635b2edc-45f8-42dc-84e6-fce8d6d6bea1" providerId="ADAL" clId="{D100DF91-21CA-4A03-9500-6A2A1F5CC48E}" dt="2024-08-29T14:36:23.793" v="2386" actId="1076"/>
          <ac:spMkLst>
            <pc:docMk/>
            <pc:sldMk cId="367393610" sldId="392"/>
            <ac:spMk id="16" creationId="{871D22AF-8543-4A89-B5AA-D03F7238E428}"/>
          </ac:spMkLst>
        </pc:spChg>
        <pc:spChg chg="add mod">
          <ac:chgData name="Priyanka Bamne" userId="635b2edc-45f8-42dc-84e6-fce8d6d6bea1" providerId="ADAL" clId="{D100DF91-21CA-4A03-9500-6A2A1F5CC48E}" dt="2024-08-29T14:36:23.793" v="2386" actId="1076"/>
          <ac:spMkLst>
            <pc:docMk/>
            <pc:sldMk cId="367393610" sldId="392"/>
            <ac:spMk id="17" creationId="{7D11A232-D18C-4633-9183-3AB3F1500F51}"/>
          </ac:spMkLst>
        </pc:spChg>
        <pc:spChg chg="add mod">
          <ac:chgData name="Priyanka Bamne" userId="635b2edc-45f8-42dc-84e6-fce8d6d6bea1" providerId="ADAL" clId="{D100DF91-21CA-4A03-9500-6A2A1F5CC48E}" dt="2024-08-29T14:38:03.861" v="2405" actId="1036"/>
          <ac:spMkLst>
            <pc:docMk/>
            <pc:sldMk cId="367393610" sldId="392"/>
            <ac:spMk id="18" creationId="{6EFB4385-1FA3-4FBF-AC0B-420CB6A1B41B}"/>
          </ac:spMkLst>
        </pc:spChg>
        <pc:spChg chg="add mod">
          <ac:chgData name="Priyanka Bamne" userId="635b2edc-45f8-42dc-84e6-fce8d6d6bea1" providerId="ADAL" clId="{D100DF91-21CA-4A03-9500-6A2A1F5CC48E}" dt="2024-08-29T14:37:59.027" v="2399" actId="1076"/>
          <ac:spMkLst>
            <pc:docMk/>
            <pc:sldMk cId="367393610" sldId="392"/>
            <ac:spMk id="19" creationId="{4970251F-DEDA-4638-AD8C-3220CFA5791B}"/>
          </ac:spMkLst>
        </pc:spChg>
        <pc:spChg chg="mod">
          <ac:chgData name="Priyanka Bamne" userId="635b2edc-45f8-42dc-84e6-fce8d6d6bea1" providerId="ADAL" clId="{D100DF91-21CA-4A03-9500-6A2A1F5CC48E}" dt="2024-08-29T14:37:18.647" v="2394" actId="20577"/>
          <ac:spMkLst>
            <pc:docMk/>
            <pc:sldMk cId="367393610" sldId="392"/>
            <ac:spMk id="21" creationId="{845DA083-3295-4EBE-952E-99F9EE4B3340}"/>
          </ac:spMkLst>
        </pc:spChg>
        <pc:spChg chg="del mod">
          <ac:chgData name="Priyanka Bamne" userId="635b2edc-45f8-42dc-84e6-fce8d6d6bea1" providerId="ADAL" clId="{D100DF91-21CA-4A03-9500-6A2A1F5CC48E}" dt="2024-08-29T14:36:07.863" v="2384" actId="478"/>
          <ac:spMkLst>
            <pc:docMk/>
            <pc:sldMk cId="367393610" sldId="392"/>
            <ac:spMk id="22" creationId="{BDD8F89E-0535-418B-B282-A44D396079D1}"/>
          </ac:spMkLst>
        </pc:spChg>
        <pc:spChg chg="mod">
          <ac:chgData name="Priyanka Bamne" userId="635b2edc-45f8-42dc-84e6-fce8d6d6bea1" providerId="ADAL" clId="{D100DF91-21CA-4A03-9500-6A2A1F5CC48E}" dt="2024-08-29T14:39:01.107" v="2406" actId="14100"/>
          <ac:spMkLst>
            <pc:docMk/>
            <pc:sldMk cId="367393610" sldId="392"/>
            <ac:spMk id="23" creationId="{FF86095C-7ED7-4571-9D9B-7A7D01F04130}"/>
          </ac:spMkLst>
        </pc:spChg>
        <pc:spChg chg="del">
          <ac:chgData name="Priyanka Bamne" userId="635b2edc-45f8-42dc-84e6-fce8d6d6bea1" providerId="ADAL" clId="{D100DF91-21CA-4A03-9500-6A2A1F5CC48E}" dt="2024-08-29T14:37:48.084" v="2397" actId="478"/>
          <ac:spMkLst>
            <pc:docMk/>
            <pc:sldMk cId="367393610" sldId="392"/>
            <ac:spMk id="24" creationId="{B9CD107B-0806-42EF-A754-EFC2736DEC57}"/>
          </ac:spMkLst>
        </pc:spChg>
        <pc:spChg chg="del">
          <ac:chgData name="Priyanka Bamne" userId="635b2edc-45f8-42dc-84e6-fce8d6d6bea1" providerId="ADAL" clId="{D100DF91-21CA-4A03-9500-6A2A1F5CC48E}" dt="2024-08-29T14:37:48.084" v="2397" actId="478"/>
          <ac:spMkLst>
            <pc:docMk/>
            <pc:sldMk cId="367393610" sldId="392"/>
            <ac:spMk id="25" creationId="{6F455AD2-3F1B-413F-B8C9-AC9D77611ADD}"/>
          </ac:spMkLst>
        </pc:spChg>
        <pc:spChg chg="del">
          <ac:chgData name="Priyanka Bamne" userId="635b2edc-45f8-42dc-84e6-fce8d6d6bea1" providerId="ADAL" clId="{D100DF91-21CA-4A03-9500-6A2A1F5CC48E}" dt="2024-08-29T14:37:48.084" v="2397" actId="478"/>
          <ac:spMkLst>
            <pc:docMk/>
            <pc:sldMk cId="367393610" sldId="392"/>
            <ac:spMk id="26" creationId="{031A0C8C-1025-4E99-B057-60515FFD1CDE}"/>
          </ac:spMkLst>
        </pc:spChg>
      </pc:sldChg>
      <pc:sldChg chg="addSp delSp modSp add">
        <pc:chgData name="Priyanka Bamne" userId="635b2edc-45f8-42dc-84e6-fce8d6d6bea1" providerId="ADAL" clId="{D100DF91-21CA-4A03-9500-6A2A1F5CC48E}" dt="2024-08-29T15:02:34.553" v="2486" actId="12"/>
        <pc:sldMkLst>
          <pc:docMk/>
          <pc:sldMk cId="2168325452" sldId="393"/>
        </pc:sldMkLst>
        <pc:spChg chg="del">
          <ac:chgData name="Priyanka Bamne" userId="635b2edc-45f8-42dc-84e6-fce8d6d6bea1" providerId="ADAL" clId="{D100DF91-21CA-4A03-9500-6A2A1F5CC48E}" dt="2024-08-29T14:49:38.610" v="2413" actId="478"/>
          <ac:spMkLst>
            <pc:docMk/>
            <pc:sldMk cId="2168325452" sldId="393"/>
            <ac:spMk id="14" creationId="{4625884F-FDAC-4178-A4AE-93C83910A0B7}"/>
          </ac:spMkLst>
        </pc:spChg>
        <pc:spChg chg="del">
          <ac:chgData name="Priyanka Bamne" userId="635b2edc-45f8-42dc-84e6-fce8d6d6bea1" providerId="ADAL" clId="{D100DF91-21CA-4A03-9500-6A2A1F5CC48E}" dt="2024-08-29T14:49:38.610" v="2413" actId="478"/>
          <ac:spMkLst>
            <pc:docMk/>
            <pc:sldMk cId="2168325452" sldId="393"/>
            <ac:spMk id="15" creationId="{6957A0B3-DD9B-4CF1-8630-6A41CA8A2B02}"/>
          </ac:spMkLst>
        </pc:spChg>
        <pc:spChg chg="del">
          <ac:chgData name="Priyanka Bamne" userId="635b2edc-45f8-42dc-84e6-fce8d6d6bea1" providerId="ADAL" clId="{D100DF91-21CA-4A03-9500-6A2A1F5CC48E}" dt="2024-08-29T14:49:38.610" v="2413" actId="478"/>
          <ac:spMkLst>
            <pc:docMk/>
            <pc:sldMk cId="2168325452" sldId="393"/>
            <ac:spMk id="16" creationId="{871D22AF-8543-4A89-B5AA-D03F7238E428}"/>
          </ac:spMkLst>
        </pc:spChg>
        <pc:spChg chg="del">
          <ac:chgData name="Priyanka Bamne" userId="635b2edc-45f8-42dc-84e6-fce8d6d6bea1" providerId="ADAL" clId="{D100DF91-21CA-4A03-9500-6A2A1F5CC48E}" dt="2024-08-29T14:49:38.610" v="2413" actId="478"/>
          <ac:spMkLst>
            <pc:docMk/>
            <pc:sldMk cId="2168325452" sldId="393"/>
            <ac:spMk id="17" creationId="{7D11A232-D18C-4633-9183-3AB3F1500F51}"/>
          </ac:spMkLst>
        </pc:spChg>
        <pc:spChg chg="del">
          <ac:chgData name="Priyanka Bamne" userId="635b2edc-45f8-42dc-84e6-fce8d6d6bea1" providerId="ADAL" clId="{D100DF91-21CA-4A03-9500-6A2A1F5CC48E}" dt="2024-08-29T14:49:38.610" v="2413" actId="478"/>
          <ac:spMkLst>
            <pc:docMk/>
            <pc:sldMk cId="2168325452" sldId="393"/>
            <ac:spMk id="18" creationId="{6EFB4385-1FA3-4FBF-AC0B-420CB6A1B41B}"/>
          </ac:spMkLst>
        </pc:spChg>
        <pc:spChg chg="del">
          <ac:chgData name="Priyanka Bamne" userId="635b2edc-45f8-42dc-84e6-fce8d6d6bea1" providerId="ADAL" clId="{D100DF91-21CA-4A03-9500-6A2A1F5CC48E}" dt="2024-08-29T14:49:38.610" v="2413" actId="478"/>
          <ac:spMkLst>
            <pc:docMk/>
            <pc:sldMk cId="2168325452" sldId="393"/>
            <ac:spMk id="19" creationId="{4970251F-DEDA-4638-AD8C-3220CFA5791B}"/>
          </ac:spMkLst>
        </pc:spChg>
        <pc:spChg chg="add mod">
          <ac:chgData name="Priyanka Bamne" userId="635b2edc-45f8-42dc-84e6-fce8d6d6bea1" providerId="ADAL" clId="{D100DF91-21CA-4A03-9500-6A2A1F5CC48E}" dt="2024-08-29T14:50:23.790" v="2416" actId="2711"/>
          <ac:spMkLst>
            <pc:docMk/>
            <pc:sldMk cId="2168325452" sldId="393"/>
            <ac:spMk id="20" creationId="{B1E005A5-F175-4B92-B50B-A7ECE2025011}"/>
          </ac:spMkLst>
        </pc:spChg>
        <pc:spChg chg="mod">
          <ac:chgData name="Priyanka Bamne" userId="635b2edc-45f8-42dc-84e6-fce8d6d6bea1" providerId="ADAL" clId="{D100DF91-21CA-4A03-9500-6A2A1F5CC48E}" dt="2024-08-29T14:49:27.120" v="2412" actId="2711"/>
          <ac:spMkLst>
            <pc:docMk/>
            <pc:sldMk cId="2168325452" sldId="393"/>
            <ac:spMk id="21" creationId="{845DA083-3295-4EBE-952E-99F9EE4B3340}"/>
          </ac:spMkLst>
        </pc:spChg>
        <pc:spChg chg="add mod">
          <ac:chgData name="Priyanka Bamne" userId="635b2edc-45f8-42dc-84e6-fce8d6d6bea1" providerId="ADAL" clId="{D100DF91-21CA-4A03-9500-6A2A1F5CC48E}" dt="2024-08-29T15:01:58.659" v="2481" actId="12"/>
          <ac:spMkLst>
            <pc:docMk/>
            <pc:sldMk cId="2168325452" sldId="393"/>
            <ac:spMk id="22" creationId="{E4B5B8B9-9578-46E8-A7CF-08EE491D5E67}"/>
          </ac:spMkLst>
        </pc:spChg>
        <pc:spChg chg="del">
          <ac:chgData name="Priyanka Bamne" userId="635b2edc-45f8-42dc-84e6-fce8d6d6bea1" providerId="ADAL" clId="{D100DF91-21CA-4A03-9500-6A2A1F5CC48E}" dt="2024-08-29T14:49:38.610" v="2413" actId="478"/>
          <ac:spMkLst>
            <pc:docMk/>
            <pc:sldMk cId="2168325452" sldId="393"/>
            <ac:spMk id="23" creationId="{FF86095C-7ED7-4571-9D9B-7A7D01F04130}"/>
          </ac:spMkLst>
        </pc:spChg>
        <pc:spChg chg="add mod">
          <ac:chgData name="Priyanka Bamne" userId="635b2edc-45f8-42dc-84e6-fce8d6d6bea1" providerId="ADAL" clId="{D100DF91-21CA-4A03-9500-6A2A1F5CC48E}" dt="2024-08-29T15:02:34.553" v="2486" actId="12"/>
          <ac:spMkLst>
            <pc:docMk/>
            <pc:sldMk cId="2168325452" sldId="393"/>
            <ac:spMk id="24" creationId="{CA0B4FDC-7AB4-4006-BBE6-7F0033321E99}"/>
          </ac:spMkLst>
        </pc:spChg>
      </pc:sldChg>
      <pc:sldChg chg="addSp delSp modSp add">
        <pc:chgData name="Priyanka Bamne" userId="635b2edc-45f8-42dc-84e6-fce8d6d6bea1" providerId="ADAL" clId="{D100DF91-21CA-4A03-9500-6A2A1F5CC48E}" dt="2024-08-29T15:06:48.106" v="2519" actId="166"/>
        <pc:sldMkLst>
          <pc:docMk/>
          <pc:sldMk cId="1954596615" sldId="394"/>
        </pc:sldMkLst>
        <pc:spChg chg="del">
          <ac:chgData name="Priyanka Bamne" userId="635b2edc-45f8-42dc-84e6-fce8d6d6bea1" providerId="ADAL" clId="{D100DF91-21CA-4A03-9500-6A2A1F5CC48E}" dt="2024-08-29T15:03:45.595" v="2489" actId="478"/>
          <ac:spMkLst>
            <pc:docMk/>
            <pc:sldMk cId="1954596615" sldId="394"/>
            <ac:spMk id="20" creationId="{B1E005A5-F175-4B92-B50B-A7ECE2025011}"/>
          </ac:spMkLst>
        </pc:spChg>
        <pc:spChg chg="del">
          <ac:chgData name="Priyanka Bamne" userId="635b2edc-45f8-42dc-84e6-fce8d6d6bea1" providerId="ADAL" clId="{D100DF91-21CA-4A03-9500-6A2A1F5CC48E}" dt="2024-08-29T15:03:45.595" v="2489" actId="478"/>
          <ac:spMkLst>
            <pc:docMk/>
            <pc:sldMk cId="1954596615" sldId="394"/>
            <ac:spMk id="21" creationId="{845DA083-3295-4EBE-952E-99F9EE4B3340}"/>
          </ac:spMkLst>
        </pc:spChg>
        <pc:spChg chg="del">
          <ac:chgData name="Priyanka Bamne" userId="635b2edc-45f8-42dc-84e6-fce8d6d6bea1" providerId="ADAL" clId="{D100DF91-21CA-4A03-9500-6A2A1F5CC48E}" dt="2024-08-29T15:03:45.595" v="2489" actId="478"/>
          <ac:spMkLst>
            <pc:docMk/>
            <pc:sldMk cId="1954596615" sldId="394"/>
            <ac:spMk id="22" creationId="{E4B5B8B9-9578-46E8-A7CF-08EE491D5E67}"/>
          </ac:spMkLst>
        </pc:spChg>
        <pc:spChg chg="del">
          <ac:chgData name="Priyanka Bamne" userId="635b2edc-45f8-42dc-84e6-fce8d6d6bea1" providerId="ADAL" clId="{D100DF91-21CA-4A03-9500-6A2A1F5CC48E}" dt="2024-08-29T15:03:45.595" v="2489" actId="478"/>
          <ac:spMkLst>
            <pc:docMk/>
            <pc:sldMk cId="1954596615" sldId="394"/>
            <ac:spMk id="24" creationId="{CA0B4FDC-7AB4-4006-BBE6-7F0033321E99}"/>
          </ac:spMkLst>
        </pc:spChg>
        <pc:graphicFrameChg chg="add mod modGraphic">
          <ac:chgData name="Priyanka Bamne" userId="635b2edc-45f8-42dc-84e6-fce8d6d6bea1" providerId="ADAL" clId="{D100DF91-21CA-4A03-9500-6A2A1F5CC48E}" dt="2024-08-29T15:06:34.552" v="2518" actId="14734"/>
          <ac:graphicFrameMkLst>
            <pc:docMk/>
            <pc:sldMk cId="1954596615" sldId="394"/>
            <ac:graphicFrameMk id="11" creationId="{A38E1F55-B970-4ECF-B8E6-CA32E948B48D}"/>
          </ac:graphicFrameMkLst>
        </pc:graphicFrameChg>
        <pc:picChg chg="ord">
          <ac:chgData name="Priyanka Bamne" userId="635b2edc-45f8-42dc-84e6-fce8d6d6bea1" providerId="ADAL" clId="{D100DF91-21CA-4A03-9500-6A2A1F5CC48E}" dt="2024-08-29T15:06:48.106" v="2519" actId="166"/>
          <ac:picMkLst>
            <pc:docMk/>
            <pc:sldMk cId="1954596615" sldId="394"/>
            <ac:picMk id="9" creationId="{6866A91A-A642-4CC5-818D-D4ECFD22EBE5}"/>
          </ac:picMkLst>
        </pc:picChg>
      </pc:sldChg>
      <pc:sldChg chg="addSp delSp modSp add">
        <pc:chgData name="Priyanka Bamne" userId="635b2edc-45f8-42dc-84e6-fce8d6d6bea1" providerId="ADAL" clId="{D100DF91-21CA-4A03-9500-6A2A1F5CC48E}" dt="2024-08-29T17:44:21.903" v="2719" actId="2711"/>
        <pc:sldMkLst>
          <pc:docMk/>
          <pc:sldMk cId="4087117273" sldId="395"/>
        </pc:sldMkLst>
        <pc:spChg chg="mod">
          <ac:chgData name="Priyanka Bamne" userId="635b2edc-45f8-42dc-84e6-fce8d6d6bea1" providerId="ADAL" clId="{D100DF91-21CA-4A03-9500-6A2A1F5CC48E}" dt="2024-08-29T15:07:56.021" v="2524" actId="1076"/>
          <ac:spMkLst>
            <pc:docMk/>
            <pc:sldMk cId="4087117273" sldId="395"/>
            <ac:spMk id="5" creationId="{AF284C3B-C394-4B80-978C-7D72052C0DE4}"/>
          </ac:spMkLst>
        </pc:spChg>
        <pc:spChg chg="mod">
          <ac:chgData name="Priyanka Bamne" userId="635b2edc-45f8-42dc-84e6-fce8d6d6bea1" providerId="ADAL" clId="{D100DF91-21CA-4A03-9500-6A2A1F5CC48E}" dt="2024-08-29T17:44:21.903" v="2719" actId="2711"/>
          <ac:spMkLst>
            <pc:docMk/>
            <pc:sldMk cId="4087117273" sldId="395"/>
            <ac:spMk id="7" creationId="{7D2FA8F2-1545-4E73-84B5-8F6D93A70740}"/>
          </ac:spMkLst>
        </pc:spChg>
        <pc:spChg chg="mod">
          <ac:chgData name="Priyanka Bamne" userId="635b2edc-45f8-42dc-84e6-fce8d6d6bea1" providerId="ADAL" clId="{D100DF91-21CA-4A03-9500-6A2A1F5CC48E}" dt="2024-08-29T15:08:39.993" v="2529" actId="12"/>
          <ac:spMkLst>
            <pc:docMk/>
            <pc:sldMk cId="4087117273" sldId="395"/>
            <ac:spMk id="11" creationId="{6D5166BD-3121-4B7D-8EC9-05238C65586E}"/>
          </ac:spMkLst>
        </pc:spChg>
        <pc:spChg chg="add mod">
          <ac:chgData name="Priyanka Bamne" userId="635b2edc-45f8-42dc-84e6-fce8d6d6bea1" providerId="ADAL" clId="{D100DF91-21CA-4A03-9500-6A2A1F5CC48E}" dt="2024-08-29T15:09:54.141" v="2532" actId="255"/>
          <ac:spMkLst>
            <pc:docMk/>
            <pc:sldMk cId="4087117273" sldId="395"/>
            <ac:spMk id="14" creationId="{80B62239-176A-4553-AEF5-938F24588426}"/>
          </ac:spMkLst>
        </pc:spChg>
        <pc:spChg chg="add mod">
          <ac:chgData name="Priyanka Bamne" userId="635b2edc-45f8-42dc-84e6-fce8d6d6bea1" providerId="ADAL" clId="{D100DF91-21CA-4A03-9500-6A2A1F5CC48E}" dt="2024-08-29T15:10:15.331" v="2535" actId="14100"/>
          <ac:spMkLst>
            <pc:docMk/>
            <pc:sldMk cId="4087117273" sldId="395"/>
            <ac:spMk id="15" creationId="{4D3C2BDF-122B-431A-81EA-88ACBDC7CCED}"/>
          </ac:spMkLst>
        </pc:spChg>
        <pc:spChg chg="del">
          <ac:chgData name="Priyanka Bamne" userId="635b2edc-45f8-42dc-84e6-fce8d6d6bea1" providerId="ADAL" clId="{D100DF91-21CA-4A03-9500-6A2A1F5CC48E}" dt="2024-08-29T15:09:38.981" v="2530" actId="478"/>
          <ac:spMkLst>
            <pc:docMk/>
            <pc:sldMk cId="4087117273" sldId="395"/>
            <ac:spMk id="21" creationId="{845DA083-3295-4EBE-952E-99F9EE4B3340}"/>
          </ac:spMkLst>
        </pc:spChg>
        <pc:spChg chg="del">
          <ac:chgData name="Priyanka Bamne" userId="635b2edc-45f8-42dc-84e6-fce8d6d6bea1" providerId="ADAL" clId="{D100DF91-21CA-4A03-9500-6A2A1F5CC48E}" dt="2024-08-29T15:09:38.981" v="2530" actId="478"/>
          <ac:spMkLst>
            <pc:docMk/>
            <pc:sldMk cId="4087117273" sldId="395"/>
            <ac:spMk id="22" creationId="{BDD8F89E-0535-418B-B282-A44D396079D1}"/>
          </ac:spMkLst>
        </pc:spChg>
        <pc:spChg chg="del">
          <ac:chgData name="Priyanka Bamne" userId="635b2edc-45f8-42dc-84e6-fce8d6d6bea1" providerId="ADAL" clId="{D100DF91-21CA-4A03-9500-6A2A1F5CC48E}" dt="2024-08-29T15:09:38.981" v="2530" actId="478"/>
          <ac:spMkLst>
            <pc:docMk/>
            <pc:sldMk cId="4087117273" sldId="395"/>
            <ac:spMk id="23" creationId="{FF86095C-7ED7-4571-9D9B-7A7D01F04130}"/>
          </ac:spMkLst>
        </pc:spChg>
        <pc:spChg chg="del">
          <ac:chgData name="Priyanka Bamne" userId="635b2edc-45f8-42dc-84e6-fce8d6d6bea1" providerId="ADAL" clId="{D100DF91-21CA-4A03-9500-6A2A1F5CC48E}" dt="2024-08-29T15:09:38.981" v="2530" actId="478"/>
          <ac:spMkLst>
            <pc:docMk/>
            <pc:sldMk cId="4087117273" sldId="395"/>
            <ac:spMk id="24" creationId="{B9CD107B-0806-42EF-A754-EFC2736DEC57}"/>
          </ac:spMkLst>
        </pc:spChg>
        <pc:spChg chg="del">
          <ac:chgData name="Priyanka Bamne" userId="635b2edc-45f8-42dc-84e6-fce8d6d6bea1" providerId="ADAL" clId="{D100DF91-21CA-4A03-9500-6A2A1F5CC48E}" dt="2024-08-29T15:09:38.981" v="2530" actId="478"/>
          <ac:spMkLst>
            <pc:docMk/>
            <pc:sldMk cId="4087117273" sldId="395"/>
            <ac:spMk id="25" creationId="{6F455AD2-3F1B-413F-B8C9-AC9D77611ADD}"/>
          </ac:spMkLst>
        </pc:spChg>
        <pc:spChg chg="del">
          <ac:chgData name="Priyanka Bamne" userId="635b2edc-45f8-42dc-84e6-fce8d6d6bea1" providerId="ADAL" clId="{D100DF91-21CA-4A03-9500-6A2A1F5CC48E}" dt="2024-08-29T15:09:38.981" v="2530" actId="478"/>
          <ac:spMkLst>
            <pc:docMk/>
            <pc:sldMk cId="4087117273" sldId="395"/>
            <ac:spMk id="26" creationId="{031A0C8C-1025-4E99-B057-60515FFD1CDE}"/>
          </ac:spMkLst>
        </pc:spChg>
      </pc:sldChg>
      <pc:sldChg chg="addSp delSp modSp add">
        <pc:chgData name="Priyanka Bamne" userId="635b2edc-45f8-42dc-84e6-fce8d6d6bea1" providerId="ADAL" clId="{D100DF91-21CA-4A03-9500-6A2A1F5CC48E}" dt="2024-08-29T17:55:29.120" v="2773" actId="1037"/>
        <pc:sldMkLst>
          <pc:docMk/>
          <pc:sldMk cId="1778369645" sldId="396"/>
        </pc:sldMkLst>
        <pc:spChg chg="add mod">
          <ac:chgData name="Priyanka Bamne" userId="635b2edc-45f8-42dc-84e6-fce8d6d6bea1" providerId="ADAL" clId="{D100DF91-21CA-4A03-9500-6A2A1F5CC48E}" dt="2024-08-29T17:54:58.332" v="2768" actId="2710"/>
          <ac:spMkLst>
            <pc:docMk/>
            <pc:sldMk cId="1778369645" sldId="396"/>
            <ac:spMk id="2" creationId="{F614AD67-5D97-4A14-9D57-30549F10E48B}"/>
          </ac:spMkLst>
        </pc:spChg>
        <pc:spChg chg="mod">
          <ac:chgData name="Priyanka Bamne" userId="635b2edc-45f8-42dc-84e6-fce8d6d6bea1" providerId="ADAL" clId="{D100DF91-21CA-4A03-9500-6A2A1F5CC48E}" dt="2024-08-29T17:55:29.120" v="2773" actId="1037"/>
          <ac:spMkLst>
            <pc:docMk/>
            <pc:sldMk cId="1778369645" sldId="396"/>
            <ac:spMk id="5" creationId="{AF284C3B-C394-4B80-978C-7D72052C0DE4}"/>
          </ac:spMkLst>
        </pc:spChg>
        <pc:spChg chg="mod">
          <ac:chgData name="Priyanka Bamne" userId="635b2edc-45f8-42dc-84e6-fce8d6d6bea1" providerId="ADAL" clId="{D100DF91-21CA-4A03-9500-6A2A1F5CC48E}" dt="2024-08-29T17:45:01.705" v="2724" actId="207"/>
          <ac:spMkLst>
            <pc:docMk/>
            <pc:sldMk cId="1778369645" sldId="396"/>
            <ac:spMk id="7" creationId="{7D2FA8F2-1545-4E73-84B5-8F6D93A70740}"/>
          </ac:spMkLst>
        </pc:spChg>
        <pc:spChg chg="add del mod">
          <ac:chgData name="Priyanka Bamne" userId="635b2edc-45f8-42dc-84e6-fce8d6d6bea1" providerId="ADAL" clId="{D100DF91-21CA-4A03-9500-6A2A1F5CC48E}" dt="2024-08-29T17:50:57.655" v="2739" actId="478"/>
          <ac:spMkLst>
            <pc:docMk/>
            <pc:sldMk cId="1778369645" sldId="396"/>
            <ac:spMk id="10" creationId="{64887A32-C1D1-4B02-A89B-B09355154668}"/>
          </ac:spMkLst>
        </pc:spChg>
        <pc:spChg chg="mod">
          <ac:chgData name="Priyanka Bamne" userId="635b2edc-45f8-42dc-84e6-fce8d6d6bea1" providerId="ADAL" clId="{D100DF91-21CA-4A03-9500-6A2A1F5CC48E}" dt="2024-08-29T17:49:30.553" v="2730" actId="20577"/>
          <ac:spMkLst>
            <pc:docMk/>
            <pc:sldMk cId="1778369645" sldId="396"/>
            <ac:spMk id="11" creationId="{6D5166BD-3121-4B7D-8EC9-05238C65586E}"/>
          </ac:spMkLst>
        </pc:spChg>
        <pc:spChg chg="add mod">
          <ac:chgData name="Priyanka Bamne" userId="635b2edc-45f8-42dc-84e6-fce8d6d6bea1" providerId="ADAL" clId="{D100DF91-21CA-4A03-9500-6A2A1F5CC48E}" dt="2024-08-29T17:55:16.577" v="2770" actId="1076"/>
          <ac:spMkLst>
            <pc:docMk/>
            <pc:sldMk cId="1778369645" sldId="396"/>
            <ac:spMk id="12" creationId="{EF90EAFA-B64F-4980-B808-DB11C124C019}"/>
          </ac:spMkLst>
        </pc:spChg>
        <pc:spChg chg="add mod">
          <ac:chgData name="Priyanka Bamne" userId="635b2edc-45f8-42dc-84e6-fce8d6d6bea1" providerId="ADAL" clId="{D100DF91-21CA-4A03-9500-6A2A1F5CC48E}" dt="2024-08-29T17:55:16.577" v="2770" actId="1076"/>
          <ac:spMkLst>
            <pc:docMk/>
            <pc:sldMk cId="1778369645" sldId="396"/>
            <ac:spMk id="13" creationId="{EB24F2E2-5D87-402B-B59B-CB83250C4C83}"/>
          </ac:spMkLst>
        </pc:spChg>
        <pc:spChg chg="del mod">
          <ac:chgData name="Priyanka Bamne" userId="635b2edc-45f8-42dc-84e6-fce8d6d6bea1" providerId="ADAL" clId="{D100DF91-21CA-4A03-9500-6A2A1F5CC48E}" dt="2024-08-29T17:49:55.018" v="2732" actId="478"/>
          <ac:spMkLst>
            <pc:docMk/>
            <pc:sldMk cId="1778369645" sldId="396"/>
            <ac:spMk id="14" creationId="{80B62239-176A-4553-AEF5-938F24588426}"/>
          </ac:spMkLst>
        </pc:spChg>
        <pc:spChg chg="del">
          <ac:chgData name="Priyanka Bamne" userId="635b2edc-45f8-42dc-84e6-fce8d6d6bea1" providerId="ADAL" clId="{D100DF91-21CA-4A03-9500-6A2A1F5CC48E}" dt="2024-08-29T17:49:57.007" v="2733" actId="478"/>
          <ac:spMkLst>
            <pc:docMk/>
            <pc:sldMk cId="1778369645" sldId="396"/>
            <ac:spMk id="15" creationId="{4D3C2BDF-122B-431A-81EA-88ACBDC7CCED}"/>
          </ac:spMkLst>
        </pc:spChg>
      </pc:sldChg>
      <pc:sldChg chg="add">
        <pc:chgData name="Priyanka Bamne" userId="635b2edc-45f8-42dc-84e6-fce8d6d6bea1" providerId="ADAL" clId="{D100DF91-21CA-4A03-9500-6A2A1F5CC48E}" dt="2024-08-29T17:56:32.428" v="2775"/>
        <pc:sldMkLst>
          <pc:docMk/>
          <pc:sldMk cId="3255540939" sldId="397"/>
        </pc:sldMkLst>
      </pc:sldChg>
      <pc:sldChg chg="addSp delSp modSp add">
        <pc:chgData name="Priyanka Bamne" userId="635b2edc-45f8-42dc-84e6-fce8d6d6bea1" providerId="ADAL" clId="{D100DF91-21CA-4A03-9500-6A2A1F5CC48E}" dt="2024-08-30T13:49:33.608" v="7091" actId="478"/>
        <pc:sldMkLst>
          <pc:docMk/>
          <pc:sldMk cId="4223390491" sldId="398"/>
        </pc:sldMkLst>
        <pc:spChg chg="mod">
          <ac:chgData name="Priyanka Bamne" userId="635b2edc-45f8-42dc-84e6-fce8d6d6bea1" providerId="ADAL" clId="{D100DF91-21CA-4A03-9500-6A2A1F5CC48E}" dt="2024-08-29T18:00:37.053" v="2784" actId="20577"/>
          <ac:spMkLst>
            <pc:docMk/>
            <pc:sldMk cId="4223390491" sldId="398"/>
            <ac:spMk id="11" creationId="{F5D53B8C-3675-49E3-8E4D-3842688CDCE5}"/>
          </ac:spMkLst>
        </pc:spChg>
        <pc:spChg chg="add del mod">
          <ac:chgData name="Priyanka Bamne" userId="635b2edc-45f8-42dc-84e6-fce8d6d6bea1" providerId="ADAL" clId="{D100DF91-21CA-4A03-9500-6A2A1F5CC48E}" dt="2024-08-30T13:49:33.608" v="7091" actId="478"/>
          <ac:spMkLst>
            <pc:docMk/>
            <pc:sldMk cId="4223390491" sldId="398"/>
            <ac:spMk id="13" creationId="{E91C458C-F932-4CBD-8B73-C19A51739A7D}"/>
          </ac:spMkLst>
        </pc:spChg>
        <pc:spChg chg="mod">
          <ac:chgData name="Priyanka Bamne" userId="635b2edc-45f8-42dc-84e6-fce8d6d6bea1" providerId="ADAL" clId="{D100DF91-21CA-4A03-9500-6A2A1F5CC48E}" dt="2024-08-29T18:07:41.512" v="2816" actId="14100"/>
          <ac:spMkLst>
            <pc:docMk/>
            <pc:sldMk cId="4223390491" sldId="398"/>
            <ac:spMk id="14" creationId="{C679B711-5066-4891-8A45-1CE36C93559C}"/>
          </ac:spMkLst>
        </pc:spChg>
      </pc:sldChg>
      <pc:sldChg chg="add del">
        <pc:chgData name="Priyanka Bamne" userId="635b2edc-45f8-42dc-84e6-fce8d6d6bea1" providerId="ADAL" clId="{D100DF91-21CA-4A03-9500-6A2A1F5CC48E}" dt="2024-08-29T18:04:18.071" v="2803"/>
        <pc:sldMkLst>
          <pc:docMk/>
          <pc:sldMk cId="1990363362" sldId="399"/>
        </pc:sldMkLst>
      </pc:sldChg>
      <pc:sldChg chg="delSp modSp add">
        <pc:chgData name="Priyanka Bamne" userId="635b2edc-45f8-42dc-84e6-fce8d6d6bea1" providerId="ADAL" clId="{D100DF91-21CA-4A03-9500-6A2A1F5CC48E}" dt="2024-08-30T13:49:35.995" v="7092" actId="478"/>
        <pc:sldMkLst>
          <pc:docMk/>
          <pc:sldMk cId="3070157929" sldId="399"/>
        </pc:sldMkLst>
        <pc:spChg chg="mod">
          <ac:chgData name="Priyanka Bamne" userId="635b2edc-45f8-42dc-84e6-fce8d6d6bea1" providerId="ADAL" clId="{D100DF91-21CA-4A03-9500-6A2A1F5CC48E}" dt="2024-08-29T18:06:10.597" v="2809" actId="6549"/>
          <ac:spMkLst>
            <pc:docMk/>
            <pc:sldMk cId="3070157929" sldId="399"/>
            <ac:spMk id="11" creationId="{F5D53B8C-3675-49E3-8E4D-3842688CDCE5}"/>
          </ac:spMkLst>
        </pc:spChg>
        <pc:spChg chg="del">
          <ac:chgData name="Priyanka Bamne" userId="635b2edc-45f8-42dc-84e6-fce8d6d6bea1" providerId="ADAL" clId="{D100DF91-21CA-4A03-9500-6A2A1F5CC48E}" dt="2024-08-30T13:49:35.995" v="7092" actId="478"/>
          <ac:spMkLst>
            <pc:docMk/>
            <pc:sldMk cId="3070157929" sldId="399"/>
            <ac:spMk id="13" creationId="{E91C458C-F932-4CBD-8B73-C19A51739A7D}"/>
          </ac:spMkLst>
        </pc:spChg>
        <pc:spChg chg="mod">
          <ac:chgData name="Priyanka Bamne" userId="635b2edc-45f8-42dc-84e6-fce8d6d6bea1" providerId="ADAL" clId="{D100DF91-21CA-4A03-9500-6A2A1F5CC48E}" dt="2024-08-29T18:07:36.167" v="2815" actId="14100"/>
          <ac:spMkLst>
            <pc:docMk/>
            <pc:sldMk cId="3070157929" sldId="399"/>
            <ac:spMk id="14" creationId="{C679B711-5066-4891-8A45-1CE36C93559C}"/>
          </ac:spMkLst>
        </pc:spChg>
      </pc:sldChg>
      <pc:sldChg chg="add">
        <pc:chgData name="Priyanka Bamne" userId="635b2edc-45f8-42dc-84e6-fce8d6d6bea1" providerId="ADAL" clId="{D100DF91-21CA-4A03-9500-6A2A1F5CC48E}" dt="2024-08-29T18:08:40.204" v="2818"/>
        <pc:sldMkLst>
          <pc:docMk/>
          <pc:sldMk cId="2249980761" sldId="400"/>
        </pc:sldMkLst>
      </pc:sldChg>
      <pc:sldChg chg="addSp delSp modSp add">
        <pc:chgData name="Priyanka Bamne" userId="635b2edc-45f8-42dc-84e6-fce8d6d6bea1" providerId="ADAL" clId="{D100DF91-21CA-4A03-9500-6A2A1F5CC48E}" dt="2024-08-29T18:13:39.679" v="2942" actId="6549"/>
        <pc:sldMkLst>
          <pc:docMk/>
          <pc:sldMk cId="2321888413" sldId="401"/>
        </pc:sldMkLst>
        <pc:spChg chg="mod">
          <ac:chgData name="Priyanka Bamne" userId="635b2edc-45f8-42dc-84e6-fce8d6d6bea1" providerId="ADAL" clId="{D100DF91-21CA-4A03-9500-6A2A1F5CC48E}" dt="2024-08-29T18:11:55.677" v="2936" actId="1035"/>
          <ac:spMkLst>
            <pc:docMk/>
            <pc:sldMk cId="2321888413" sldId="401"/>
            <ac:spMk id="2" creationId="{F614AD67-5D97-4A14-9D57-30549F10E48B}"/>
          </ac:spMkLst>
        </pc:spChg>
        <pc:spChg chg="mod">
          <ac:chgData name="Priyanka Bamne" userId="635b2edc-45f8-42dc-84e6-fce8d6d6bea1" providerId="ADAL" clId="{D100DF91-21CA-4A03-9500-6A2A1F5CC48E}" dt="2024-08-29T18:09:27.502" v="2825" actId="20577"/>
          <ac:spMkLst>
            <pc:docMk/>
            <pc:sldMk cId="2321888413" sldId="401"/>
            <ac:spMk id="7" creationId="{7D2FA8F2-1545-4E73-84B5-8F6D93A70740}"/>
          </ac:spMkLst>
        </pc:spChg>
        <pc:spChg chg="mod">
          <ac:chgData name="Priyanka Bamne" userId="635b2edc-45f8-42dc-84e6-fce8d6d6bea1" providerId="ADAL" clId="{D100DF91-21CA-4A03-9500-6A2A1F5CC48E}" dt="2024-08-29T18:09:59.278" v="2831" actId="20577"/>
          <ac:spMkLst>
            <pc:docMk/>
            <pc:sldMk cId="2321888413" sldId="401"/>
            <ac:spMk id="11" creationId="{6D5166BD-3121-4B7D-8EC9-05238C65586E}"/>
          </ac:spMkLst>
        </pc:spChg>
        <pc:spChg chg="del">
          <ac:chgData name="Priyanka Bamne" userId="635b2edc-45f8-42dc-84e6-fce8d6d6bea1" providerId="ADAL" clId="{D100DF91-21CA-4A03-9500-6A2A1F5CC48E}" dt="2024-08-29T18:11:42.905" v="2925" actId="478"/>
          <ac:spMkLst>
            <pc:docMk/>
            <pc:sldMk cId="2321888413" sldId="401"/>
            <ac:spMk id="12" creationId="{EF90EAFA-B64F-4980-B808-DB11C124C019}"/>
          </ac:spMkLst>
        </pc:spChg>
        <pc:spChg chg="del">
          <ac:chgData name="Priyanka Bamne" userId="635b2edc-45f8-42dc-84e6-fce8d6d6bea1" providerId="ADAL" clId="{D100DF91-21CA-4A03-9500-6A2A1F5CC48E}" dt="2024-08-29T18:11:42.905" v="2925" actId="478"/>
          <ac:spMkLst>
            <pc:docMk/>
            <pc:sldMk cId="2321888413" sldId="401"/>
            <ac:spMk id="13" creationId="{EB24F2E2-5D87-402B-B59B-CB83250C4C83}"/>
          </ac:spMkLst>
        </pc:spChg>
        <pc:spChg chg="add mod">
          <ac:chgData name="Priyanka Bamne" userId="635b2edc-45f8-42dc-84e6-fce8d6d6bea1" providerId="ADAL" clId="{D100DF91-21CA-4A03-9500-6A2A1F5CC48E}" dt="2024-08-29T18:13:39.679" v="2942" actId="6549"/>
          <ac:spMkLst>
            <pc:docMk/>
            <pc:sldMk cId="2321888413" sldId="401"/>
            <ac:spMk id="14" creationId="{616725E7-0428-49F5-A09C-E762524A17DD}"/>
          </ac:spMkLst>
        </pc:spChg>
      </pc:sldChg>
      <pc:sldChg chg="addSp delSp modSp add">
        <pc:chgData name="Priyanka Bamne" userId="635b2edc-45f8-42dc-84e6-fce8d6d6bea1" providerId="ADAL" clId="{D100DF91-21CA-4A03-9500-6A2A1F5CC48E}" dt="2024-08-29T18:19:50.602" v="3027" actId="1076"/>
        <pc:sldMkLst>
          <pc:docMk/>
          <pc:sldMk cId="1592254169" sldId="402"/>
        </pc:sldMkLst>
        <pc:spChg chg="del">
          <ac:chgData name="Priyanka Bamne" userId="635b2edc-45f8-42dc-84e6-fce8d6d6bea1" providerId="ADAL" clId="{D100DF91-21CA-4A03-9500-6A2A1F5CC48E}" dt="2024-08-29T18:16:05.549" v="2956" actId="478"/>
          <ac:spMkLst>
            <pc:docMk/>
            <pc:sldMk cId="1592254169" sldId="402"/>
            <ac:spMk id="2" creationId="{F614AD67-5D97-4A14-9D57-30549F10E48B}"/>
          </ac:spMkLst>
        </pc:spChg>
        <pc:spChg chg="mod">
          <ac:chgData name="Priyanka Bamne" userId="635b2edc-45f8-42dc-84e6-fce8d6d6bea1" providerId="ADAL" clId="{D100DF91-21CA-4A03-9500-6A2A1F5CC48E}" dt="2024-08-29T18:15:57.373" v="2955" actId="20577"/>
          <ac:spMkLst>
            <pc:docMk/>
            <pc:sldMk cId="1592254169" sldId="402"/>
            <ac:spMk id="11" creationId="{6D5166BD-3121-4B7D-8EC9-05238C65586E}"/>
          </ac:spMkLst>
        </pc:spChg>
        <pc:spChg chg="add mod">
          <ac:chgData name="Priyanka Bamne" userId="635b2edc-45f8-42dc-84e6-fce8d6d6bea1" providerId="ADAL" clId="{D100DF91-21CA-4A03-9500-6A2A1F5CC48E}" dt="2024-08-29T18:19:31.211" v="3025" actId="12"/>
          <ac:spMkLst>
            <pc:docMk/>
            <pc:sldMk cId="1592254169" sldId="402"/>
            <ac:spMk id="12" creationId="{87E020E5-3E63-4108-84BF-701E5189D3D0}"/>
          </ac:spMkLst>
        </pc:spChg>
        <pc:spChg chg="mod">
          <ac:chgData name="Priyanka Bamne" userId="635b2edc-45f8-42dc-84e6-fce8d6d6bea1" providerId="ADAL" clId="{D100DF91-21CA-4A03-9500-6A2A1F5CC48E}" dt="2024-08-29T18:18:46.956" v="3020" actId="12"/>
          <ac:spMkLst>
            <pc:docMk/>
            <pc:sldMk cId="1592254169" sldId="402"/>
            <ac:spMk id="14" creationId="{616725E7-0428-49F5-A09C-E762524A17DD}"/>
          </ac:spMkLst>
        </pc:spChg>
        <pc:picChg chg="add mod">
          <ac:chgData name="Priyanka Bamne" userId="635b2edc-45f8-42dc-84e6-fce8d6d6bea1" providerId="ADAL" clId="{D100DF91-21CA-4A03-9500-6A2A1F5CC48E}" dt="2024-08-29T18:16:29.385" v="2958" actId="1076"/>
          <ac:picMkLst>
            <pc:docMk/>
            <pc:sldMk cId="1592254169" sldId="402"/>
            <ac:picMk id="10" creationId="{F42353F7-6DEC-4AA1-AFCE-E0E12B041CE9}"/>
          </ac:picMkLst>
        </pc:picChg>
        <pc:picChg chg="add mod">
          <ac:chgData name="Priyanka Bamne" userId="635b2edc-45f8-42dc-84e6-fce8d6d6bea1" providerId="ADAL" clId="{D100DF91-21CA-4A03-9500-6A2A1F5CC48E}" dt="2024-08-29T18:19:50.602" v="3027" actId="1076"/>
          <ac:picMkLst>
            <pc:docMk/>
            <pc:sldMk cId="1592254169" sldId="402"/>
            <ac:picMk id="13" creationId="{D9415A9C-A14A-4995-93CD-1097FE1CB781}"/>
          </ac:picMkLst>
        </pc:picChg>
        <pc:picChg chg="add mod">
          <ac:chgData name="Priyanka Bamne" userId="635b2edc-45f8-42dc-84e6-fce8d6d6bea1" providerId="ADAL" clId="{D100DF91-21CA-4A03-9500-6A2A1F5CC48E}" dt="2024-08-29T18:19:50.602" v="3027" actId="1076"/>
          <ac:picMkLst>
            <pc:docMk/>
            <pc:sldMk cId="1592254169" sldId="402"/>
            <ac:picMk id="15" creationId="{AF60C43C-31EF-45A4-836B-E7C125CEAFCF}"/>
          </ac:picMkLst>
        </pc:picChg>
      </pc:sldChg>
      <pc:sldChg chg="addSp delSp modSp add">
        <pc:chgData name="Priyanka Bamne" userId="635b2edc-45f8-42dc-84e6-fce8d6d6bea1" providerId="ADAL" clId="{D100DF91-21CA-4A03-9500-6A2A1F5CC48E}" dt="2024-08-29T18:28:30.026" v="3167" actId="1076"/>
        <pc:sldMkLst>
          <pc:docMk/>
          <pc:sldMk cId="2982905032" sldId="403"/>
        </pc:sldMkLst>
        <pc:spChg chg="mod">
          <ac:chgData name="Priyanka Bamne" userId="635b2edc-45f8-42dc-84e6-fce8d6d6bea1" providerId="ADAL" clId="{D100DF91-21CA-4A03-9500-6A2A1F5CC48E}" dt="2024-08-29T18:25:59.680" v="3100" actId="12"/>
          <ac:spMkLst>
            <pc:docMk/>
            <pc:sldMk cId="2982905032" sldId="403"/>
            <ac:spMk id="11" creationId="{6D5166BD-3121-4B7D-8EC9-05238C65586E}"/>
          </ac:spMkLst>
        </pc:spChg>
        <pc:spChg chg="del mod">
          <ac:chgData name="Priyanka Bamne" userId="635b2edc-45f8-42dc-84e6-fce8d6d6bea1" providerId="ADAL" clId="{D100DF91-21CA-4A03-9500-6A2A1F5CC48E}" dt="2024-08-29T18:27:24.219" v="3140" actId="478"/>
          <ac:spMkLst>
            <pc:docMk/>
            <pc:sldMk cId="2982905032" sldId="403"/>
            <ac:spMk id="12" creationId="{87E020E5-3E63-4108-84BF-701E5189D3D0}"/>
          </ac:spMkLst>
        </pc:spChg>
        <pc:spChg chg="mod">
          <ac:chgData name="Priyanka Bamne" userId="635b2edc-45f8-42dc-84e6-fce8d6d6bea1" providerId="ADAL" clId="{D100DF91-21CA-4A03-9500-6A2A1F5CC48E}" dt="2024-08-29T18:28:10.202" v="3165" actId="2711"/>
          <ac:spMkLst>
            <pc:docMk/>
            <pc:sldMk cId="2982905032" sldId="403"/>
            <ac:spMk id="14" creationId="{616725E7-0428-49F5-A09C-E762524A17DD}"/>
          </ac:spMkLst>
        </pc:spChg>
        <pc:spChg chg="add del mod">
          <ac:chgData name="Priyanka Bamne" userId="635b2edc-45f8-42dc-84e6-fce8d6d6bea1" providerId="ADAL" clId="{D100DF91-21CA-4A03-9500-6A2A1F5CC48E}" dt="2024-08-29T18:23:44.887" v="3042" actId="478"/>
          <ac:spMkLst>
            <pc:docMk/>
            <pc:sldMk cId="2982905032" sldId="403"/>
            <ac:spMk id="16" creationId="{D2DCCE0B-A44C-42E8-A193-CA894AD17677}"/>
          </ac:spMkLst>
        </pc:spChg>
        <pc:spChg chg="add mod">
          <ac:chgData name="Priyanka Bamne" userId="635b2edc-45f8-42dc-84e6-fce8d6d6bea1" providerId="ADAL" clId="{D100DF91-21CA-4A03-9500-6A2A1F5CC48E}" dt="2024-08-29T18:28:30.026" v="3167" actId="1076"/>
          <ac:spMkLst>
            <pc:docMk/>
            <pc:sldMk cId="2982905032" sldId="403"/>
            <ac:spMk id="18" creationId="{B43F3C1A-753D-4E7A-8C6E-72E176CDF529}"/>
          </ac:spMkLst>
        </pc:spChg>
        <pc:picChg chg="del">
          <ac:chgData name="Priyanka Bamne" userId="635b2edc-45f8-42dc-84e6-fce8d6d6bea1" providerId="ADAL" clId="{D100DF91-21CA-4A03-9500-6A2A1F5CC48E}" dt="2024-08-29T18:23:15.431" v="3039" actId="478"/>
          <ac:picMkLst>
            <pc:docMk/>
            <pc:sldMk cId="2982905032" sldId="403"/>
            <ac:picMk id="10" creationId="{F42353F7-6DEC-4AA1-AFCE-E0E12B041CE9}"/>
          </ac:picMkLst>
        </pc:picChg>
        <pc:picChg chg="del mod">
          <ac:chgData name="Priyanka Bamne" userId="635b2edc-45f8-42dc-84e6-fce8d6d6bea1" providerId="ADAL" clId="{D100DF91-21CA-4A03-9500-6A2A1F5CC48E}" dt="2024-08-29T18:25:44.368" v="3098" actId="478"/>
          <ac:picMkLst>
            <pc:docMk/>
            <pc:sldMk cId="2982905032" sldId="403"/>
            <ac:picMk id="13" creationId="{D9415A9C-A14A-4995-93CD-1097FE1CB781}"/>
          </ac:picMkLst>
        </pc:picChg>
        <pc:picChg chg="del mod">
          <ac:chgData name="Priyanka Bamne" userId="635b2edc-45f8-42dc-84e6-fce8d6d6bea1" providerId="ADAL" clId="{D100DF91-21CA-4A03-9500-6A2A1F5CC48E}" dt="2024-08-29T18:25:44.368" v="3098" actId="478"/>
          <ac:picMkLst>
            <pc:docMk/>
            <pc:sldMk cId="2982905032" sldId="403"/>
            <ac:picMk id="15" creationId="{AF60C43C-31EF-45A4-836B-E7C125CEAFCF}"/>
          </ac:picMkLst>
        </pc:picChg>
        <pc:picChg chg="add mod">
          <ac:chgData name="Priyanka Bamne" userId="635b2edc-45f8-42dc-84e6-fce8d6d6bea1" providerId="ADAL" clId="{D100DF91-21CA-4A03-9500-6A2A1F5CC48E}" dt="2024-08-29T18:26:25.755" v="3117" actId="1076"/>
          <ac:picMkLst>
            <pc:docMk/>
            <pc:sldMk cId="2982905032" sldId="403"/>
            <ac:picMk id="17" creationId="{94F1A978-D1A2-4ED3-9120-F4501494FC6C}"/>
          </ac:picMkLst>
        </pc:picChg>
      </pc:sldChg>
      <pc:sldChg chg="addSp delSp modSp add">
        <pc:chgData name="Priyanka Bamne" userId="635b2edc-45f8-42dc-84e6-fce8d6d6bea1" providerId="ADAL" clId="{D100DF91-21CA-4A03-9500-6A2A1F5CC48E}" dt="2024-08-29T18:36:45.132" v="3322" actId="20577"/>
        <pc:sldMkLst>
          <pc:docMk/>
          <pc:sldMk cId="4268069299" sldId="404"/>
        </pc:sldMkLst>
        <pc:spChg chg="mod">
          <ac:chgData name="Priyanka Bamne" userId="635b2edc-45f8-42dc-84e6-fce8d6d6bea1" providerId="ADAL" clId="{D100DF91-21CA-4A03-9500-6A2A1F5CC48E}" dt="2024-08-29T18:36:45.132" v="3322" actId="20577"/>
          <ac:spMkLst>
            <pc:docMk/>
            <pc:sldMk cId="4268069299" sldId="404"/>
            <ac:spMk id="11" creationId="{6D5166BD-3121-4B7D-8EC9-05238C65586E}"/>
          </ac:spMkLst>
        </pc:spChg>
        <pc:spChg chg="add mod">
          <ac:chgData name="Priyanka Bamne" userId="635b2edc-45f8-42dc-84e6-fce8d6d6bea1" providerId="ADAL" clId="{D100DF91-21CA-4A03-9500-6A2A1F5CC48E}" dt="2024-08-29T18:32:50.804" v="3187" actId="1076"/>
          <ac:spMkLst>
            <pc:docMk/>
            <pc:sldMk cId="4268069299" sldId="404"/>
            <ac:spMk id="12" creationId="{A70617E4-D5F5-4732-A406-7916CAAA3BBC}"/>
          </ac:spMkLst>
        </pc:spChg>
        <pc:spChg chg="del">
          <ac:chgData name="Priyanka Bamne" userId="635b2edc-45f8-42dc-84e6-fce8d6d6bea1" providerId="ADAL" clId="{D100DF91-21CA-4A03-9500-6A2A1F5CC48E}" dt="2024-08-29T18:31:46.920" v="3180" actId="478"/>
          <ac:spMkLst>
            <pc:docMk/>
            <pc:sldMk cId="4268069299" sldId="404"/>
            <ac:spMk id="14" creationId="{616725E7-0428-49F5-A09C-E762524A17DD}"/>
          </ac:spMkLst>
        </pc:spChg>
        <pc:spChg chg="del">
          <ac:chgData name="Priyanka Bamne" userId="635b2edc-45f8-42dc-84e6-fce8d6d6bea1" providerId="ADAL" clId="{D100DF91-21CA-4A03-9500-6A2A1F5CC48E}" dt="2024-08-29T18:31:50.197" v="3181" actId="478"/>
          <ac:spMkLst>
            <pc:docMk/>
            <pc:sldMk cId="4268069299" sldId="404"/>
            <ac:spMk id="18" creationId="{B43F3C1A-753D-4E7A-8C6E-72E176CDF529}"/>
          </ac:spMkLst>
        </pc:spChg>
        <pc:picChg chg="add mod">
          <ac:chgData name="Priyanka Bamne" userId="635b2edc-45f8-42dc-84e6-fce8d6d6bea1" providerId="ADAL" clId="{D100DF91-21CA-4A03-9500-6A2A1F5CC48E}" dt="2024-08-29T18:33:18.031" v="3189" actId="1076"/>
          <ac:picMkLst>
            <pc:docMk/>
            <pc:sldMk cId="4268069299" sldId="404"/>
            <ac:picMk id="13" creationId="{54ECAB7F-5FBF-4C72-B295-64D02879B90B}"/>
          </ac:picMkLst>
        </pc:picChg>
        <pc:picChg chg="del">
          <ac:chgData name="Priyanka Bamne" userId="635b2edc-45f8-42dc-84e6-fce8d6d6bea1" providerId="ADAL" clId="{D100DF91-21CA-4A03-9500-6A2A1F5CC48E}" dt="2024-08-29T18:31:30.927" v="3177" actId="478"/>
          <ac:picMkLst>
            <pc:docMk/>
            <pc:sldMk cId="4268069299" sldId="404"/>
            <ac:picMk id="17" creationId="{94F1A978-D1A2-4ED3-9120-F4501494FC6C}"/>
          </ac:picMkLst>
        </pc:picChg>
      </pc:sldChg>
      <pc:sldChg chg="addSp delSp modSp add">
        <pc:chgData name="Priyanka Bamne" userId="635b2edc-45f8-42dc-84e6-fce8d6d6bea1" providerId="ADAL" clId="{D100DF91-21CA-4A03-9500-6A2A1F5CC48E}" dt="2024-08-29T18:37:14.287" v="3323" actId="1076"/>
        <pc:sldMkLst>
          <pc:docMk/>
          <pc:sldMk cId="1726500224" sldId="405"/>
        </pc:sldMkLst>
        <pc:spChg chg="mod">
          <ac:chgData name="Priyanka Bamne" userId="635b2edc-45f8-42dc-84e6-fce8d6d6bea1" providerId="ADAL" clId="{D100DF91-21CA-4A03-9500-6A2A1F5CC48E}" dt="2024-08-29T18:36:35.429" v="3316" actId="20577"/>
          <ac:spMkLst>
            <pc:docMk/>
            <pc:sldMk cId="1726500224" sldId="405"/>
            <ac:spMk id="11" creationId="{6D5166BD-3121-4B7D-8EC9-05238C65586E}"/>
          </ac:spMkLst>
        </pc:spChg>
        <pc:spChg chg="del">
          <ac:chgData name="Priyanka Bamne" userId="635b2edc-45f8-42dc-84e6-fce8d6d6bea1" providerId="ADAL" clId="{D100DF91-21CA-4A03-9500-6A2A1F5CC48E}" dt="2024-08-29T18:35:19.573" v="3217" actId="478"/>
          <ac:spMkLst>
            <pc:docMk/>
            <pc:sldMk cId="1726500224" sldId="405"/>
            <ac:spMk id="12" creationId="{A70617E4-D5F5-4732-A406-7916CAAA3BBC}"/>
          </ac:spMkLst>
        </pc:spChg>
        <pc:picChg chg="add mod">
          <ac:chgData name="Priyanka Bamne" userId="635b2edc-45f8-42dc-84e6-fce8d6d6bea1" providerId="ADAL" clId="{D100DF91-21CA-4A03-9500-6A2A1F5CC48E}" dt="2024-08-29T18:37:14.287" v="3323" actId="1076"/>
          <ac:picMkLst>
            <pc:docMk/>
            <pc:sldMk cId="1726500224" sldId="405"/>
            <ac:picMk id="10" creationId="{4EB36085-705B-4904-A204-3047FF8D252E}"/>
          </ac:picMkLst>
        </pc:picChg>
        <pc:picChg chg="del mod">
          <ac:chgData name="Priyanka Bamne" userId="635b2edc-45f8-42dc-84e6-fce8d6d6bea1" providerId="ADAL" clId="{D100DF91-21CA-4A03-9500-6A2A1F5CC48E}" dt="2024-08-29T18:36:29.313" v="3311" actId="478"/>
          <ac:picMkLst>
            <pc:docMk/>
            <pc:sldMk cId="1726500224" sldId="405"/>
            <ac:picMk id="13" creationId="{54ECAB7F-5FBF-4C72-B295-64D02879B90B}"/>
          </ac:picMkLst>
        </pc:picChg>
      </pc:sldChg>
      <pc:sldChg chg="addSp delSp modSp add">
        <pc:chgData name="Priyanka Bamne" userId="635b2edc-45f8-42dc-84e6-fce8d6d6bea1" providerId="ADAL" clId="{D100DF91-21CA-4A03-9500-6A2A1F5CC48E}" dt="2024-08-29T18:42:49.538" v="3444" actId="20577"/>
        <pc:sldMkLst>
          <pc:docMk/>
          <pc:sldMk cId="377723350" sldId="406"/>
        </pc:sldMkLst>
        <pc:spChg chg="mod">
          <ac:chgData name="Priyanka Bamne" userId="635b2edc-45f8-42dc-84e6-fce8d6d6bea1" providerId="ADAL" clId="{D100DF91-21CA-4A03-9500-6A2A1F5CC48E}" dt="2024-08-29T18:42:49.538" v="3444" actId="20577"/>
          <ac:spMkLst>
            <pc:docMk/>
            <pc:sldMk cId="377723350" sldId="406"/>
            <ac:spMk id="7" creationId="{7D2FA8F2-1545-4E73-84B5-8F6D93A70740}"/>
          </ac:spMkLst>
        </pc:spChg>
        <pc:spChg chg="mod">
          <ac:chgData name="Priyanka Bamne" userId="635b2edc-45f8-42dc-84e6-fce8d6d6bea1" providerId="ADAL" clId="{D100DF91-21CA-4A03-9500-6A2A1F5CC48E}" dt="2024-08-29T18:41:34.980" v="3432" actId="20577"/>
          <ac:spMkLst>
            <pc:docMk/>
            <pc:sldMk cId="377723350" sldId="406"/>
            <ac:spMk id="11" creationId="{6D5166BD-3121-4B7D-8EC9-05238C65586E}"/>
          </ac:spMkLst>
        </pc:spChg>
        <pc:spChg chg="add mod">
          <ac:chgData name="Priyanka Bamne" userId="635b2edc-45f8-42dc-84e6-fce8d6d6bea1" providerId="ADAL" clId="{D100DF91-21CA-4A03-9500-6A2A1F5CC48E}" dt="2024-08-29T18:42:07.256" v="3440" actId="12"/>
          <ac:spMkLst>
            <pc:docMk/>
            <pc:sldMk cId="377723350" sldId="406"/>
            <ac:spMk id="12" creationId="{FD7CBE63-31DC-4246-BECB-EA69662BB277}"/>
          </ac:spMkLst>
        </pc:spChg>
        <pc:picChg chg="del">
          <ac:chgData name="Priyanka Bamne" userId="635b2edc-45f8-42dc-84e6-fce8d6d6bea1" providerId="ADAL" clId="{D100DF91-21CA-4A03-9500-6A2A1F5CC48E}" dt="2024-08-29T18:38:36.397" v="3326" actId="478"/>
          <ac:picMkLst>
            <pc:docMk/>
            <pc:sldMk cId="377723350" sldId="406"/>
            <ac:picMk id="10" creationId="{4EB36085-705B-4904-A204-3047FF8D252E}"/>
          </ac:picMkLst>
        </pc:picChg>
      </pc:sldChg>
      <pc:sldChg chg="addSp delSp modSp add">
        <pc:chgData name="Priyanka Bamne" userId="635b2edc-45f8-42dc-84e6-fce8d6d6bea1" providerId="ADAL" clId="{D100DF91-21CA-4A03-9500-6A2A1F5CC48E}" dt="2024-08-29T18:47:04.406" v="3473" actId="14100"/>
        <pc:sldMkLst>
          <pc:docMk/>
          <pc:sldMk cId="2678083889" sldId="407"/>
        </pc:sldMkLst>
        <pc:spChg chg="add del">
          <ac:chgData name="Priyanka Bamne" userId="635b2edc-45f8-42dc-84e6-fce8d6d6bea1" providerId="ADAL" clId="{D100DF91-21CA-4A03-9500-6A2A1F5CC48E}" dt="2024-08-29T18:44:19.232" v="3462" actId="478"/>
          <ac:spMkLst>
            <pc:docMk/>
            <pc:sldMk cId="2678083889" sldId="407"/>
            <ac:spMk id="2" creationId="{45E1FED9-0C4F-47AF-974D-5AAB51B0B185}"/>
          </ac:spMkLst>
        </pc:spChg>
        <pc:spChg chg="mod">
          <ac:chgData name="Priyanka Bamne" userId="635b2edc-45f8-42dc-84e6-fce8d6d6bea1" providerId="ADAL" clId="{D100DF91-21CA-4A03-9500-6A2A1F5CC48E}" dt="2024-08-29T18:43:19.739" v="3452" actId="20577"/>
          <ac:spMkLst>
            <pc:docMk/>
            <pc:sldMk cId="2678083889" sldId="407"/>
            <ac:spMk id="7" creationId="{7D2FA8F2-1545-4E73-84B5-8F6D93A70740}"/>
          </ac:spMkLst>
        </pc:spChg>
        <pc:spChg chg="mod">
          <ac:chgData name="Priyanka Bamne" userId="635b2edc-45f8-42dc-84e6-fce8d6d6bea1" providerId="ADAL" clId="{D100DF91-21CA-4A03-9500-6A2A1F5CC48E}" dt="2024-08-29T18:44:00.755" v="3459" actId="20577"/>
          <ac:spMkLst>
            <pc:docMk/>
            <pc:sldMk cId="2678083889" sldId="407"/>
            <ac:spMk id="11" creationId="{6D5166BD-3121-4B7D-8EC9-05238C65586E}"/>
          </ac:spMkLst>
        </pc:spChg>
        <pc:spChg chg="del">
          <ac:chgData name="Priyanka Bamne" userId="635b2edc-45f8-42dc-84e6-fce8d6d6bea1" providerId="ADAL" clId="{D100DF91-21CA-4A03-9500-6A2A1F5CC48E}" dt="2024-08-29T18:44:06.303" v="3460" actId="478"/>
          <ac:spMkLst>
            <pc:docMk/>
            <pc:sldMk cId="2678083889" sldId="407"/>
            <ac:spMk id="12" creationId="{FD7CBE63-31DC-4246-BECB-EA69662BB277}"/>
          </ac:spMkLst>
        </pc:spChg>
        <pc:graphicFrameChg chg="add mod modGraphic">
          <ac:chgData name="Priyanka Bamne" userId="635b2edc-45f8-42dc-84e6-fce8d6d6bea1" providerId="ADAL" clId="{D100DF91-21CA-4A03-9500-6A2A1F5CC48E}" dt="2024-08-29T18:47:04.406" v="3473" actId="14100"/>
          <ac:graphicFrameMkLst>
            <pc:docMk/>
            <pc:sldMk cId="2678083889" sldId="407"/>
            <ac:graphicFrameMk id="10" creationId="{09C1C211-1DEA-40DD-9A5F-47853211E86D}"/>
          </ac:graphicFrameMkLst>
        </pc:graphicFrameChg>
      </pc:sldChg>
      <pc:sldChg chg="addSp delSp modSp add">
        <pc:chgData name="Priyanka Bamne" userId="635b2edc-45f8-42dc-84e6-fce8d6d6bea1" providerId="ADAL" clId="{D100DF91-21CA-4A03-9500-6A2A1F5CC48E}" dt="2024-08-30T05:25:24.859" v="3504" actId="1076"/>
        <pc:sldMkLst>
          <pc:docMk/>
          <pc:sldMk cId="2345578286" sldId="408"/>
        </pc:sldMkLst>
        <pc:spChg chg="del">
          <ac:chgData name="Priyanka Bamne" userId="635b2edc-45f8-42dc-84e6-fce8d6d6bea1" providerId="ADAL" clId="{D100DF91-21CA-4A03-9500-6A2A1F5CC48E}" dt="2024-08-30T05:18:58.229" v="3477" actId="478"/>
          <ac:spMkLst>
            <pc:docMk/>
            <pc:sldMk cId="2345578286" sldId="408"/>
            <ac:spMk id="11" creationId="{6D5166BD-3121-4B7D-8EC9-05238C65586E}"/>
          </ac:spMkLst>
        </pc:spChg>
        <pc:graphicFrameChg chg="del">
          <ac:chgData name="Priyanka Bamne" userId="635b2edc-45f8-42dc-84e6-fce8d6d6bea1" providerId="ADAL" clId="{D100DF91-21CA-4A03-9500-6A2A1F5CC48E}" dt="2024-08-30T05:18:56.084" v="3476" actId="478"/>
          <ac:graphicFrameMkLst>
            <pc:docMk/>
            <pc:sldMk cId="2345578286" sldId="408"/>
            <ac:graphicFrameMk id="10" creationId="{09C1C211-1DEA-40DD-9A5F-47853211E86D}"/>
          </ac:graphicFrameMkLst>
        </pc:graphicFrameChg>
        <pc:graphicFrameChg chg="add mod modGraphic">
          <ac:chgData name="Priyanka Bamne" userId="635b2edc-45f8-42dc-84e6-fce8d6d6bea1" providerId="ADAL" clId="{D100DF91-21CA-4A03-9500-6A2A1F5CC48E}" dt="2024-08-30T05:25:24.859" v="3504" actId="1076"/>
          <ac:graphicFrameMkLst>
            <pc:docMk/>
            <pc:sldMk cId="2345578286" sldId="408"/>
            <ac:graphicFrameMk id="12" creationId="{BDED225E-79A0-4067-A968-87291FCEB19C}"/>
          </ac:graphicFrameMkLst>
        </pc:graphicFrameChg>
      </pc:sldChg>
      <pc:sldChg chg="addSp delSp modSp add ord">
        <pc:chgData name="Priyanka Bamne" userId="635b2edc-45f8-42dc-84e6-fce8d6d6bea1" providerId="ADAL" clId="{D100DF91-21CA-4A03-9500-6A2A1F5CC48E}" dt="2024-08-30T05:36:29.775" v="3534" actId="1076"/>
        <pc:sldMkLst>
          <pc:docMk/>
          <pc:sldMk cId="3675067731" sldId="409"/>
        </pc:sldMkLst>
        <pc:spChg chg="add del">
          <ac:chgData name="Priyanka Bamne" userId="635b2edc-45f8-42dc-84e6-fce8d6d6bea1" providerId="ADAL" clId="{D100DF91-21CA-4A03-9500-6A2A1F5CC48E}" dt="2024-08-30T05:36:17.194" v="3532" actId="478"/>
          <ac:spMkLst>
            <pc:docMk/>
            <pc:sldMk cId="3675067731" sldId="409"/>
            <ac:spMk id="2" creationId="{190F89DF-9BDD-430D-A02B-1E37BBC22E32}"/>
          </ac:spMkLst>
        </pc:spChg>
        <pc:spChg chg="mod">
          <ac:chgData name="Priyanka Bamne" userId="635b2edc-45f8-42dc-84e6-fce8d6d6bea1" providerId="ADAL" clId="{D100DF91-21CA-4A03-9500-6A2A1F5CC48E}" dt="2024-08-30T05:31:28.941" v="3520" actId="20577"/>
          <ac:spMkLst>
            <pc:docMk/>
            <pc:sldMk cId="3675067731" sldId="409"/>
            <ac:spMk id="7" creationId="{7D2FA8F2-1545-4E73-84B5-8F6D93A70740}"/>
          </ac:spMkLst>
        </pc:spChg>
        <pc:spChg chg="add mod">
          <ac:chgData name="Priyanka Bamne" userId="635b2edc-45f8-42dc-84e6-fce8d6d6bea1" providerId="ADAL" clId="{D100DF91-21CA-4A03-9500-6A2A1F5CC48E}" dt="2024-08-30T05:36:29.775" v="3534" actId="1076"/>
          <ac:spMkLst>
            <pc:docMk/>
            <pc:sldMk cId="3675067731" sldId="409"/>
            <ac:spMk id="10" creationId="{A9426DEC-B84F-41CA-96A6-DF89C2711FD7}"/>
          </ac:spMkLst>
        </pc:spChg>
        <pc:spChg chg="mod">
          <ac:chgData name="Priyanka Bamne" userId="635b2edc-45f8-42dc-84e6-fce8d6d6bea1" providerId="ADAL" clId="{D100DF91-21CA-4A03-9500-6A2A1F5CC48E}" dt="2024-08-30T05:32:41.747" v="3528" actId="20577"/>
          <ac:spMkLst>
            <pc:docMk/>
            <pc:sldMk cId="3675067731" sldId="409"/>
            <ac:spMk id="11" creationId="{6D5166BD-3121-4B7D-8EC9-05238C65586E}"/>
          </ac:spMkLst>
        </pc:spChg>
        <pc:spChg chg="del mod">
          <ac:chgData name="Priyanka Bamne" userId="635b2edc-45f8-42dc-84e6-fce8d6d6bea1" providerId="ADAL" clId="{D100DF91-21CA-4A03-9500-6A2A1F5CC48E}" dt="2024-08-30T05:36:05.747" v="3530" actId="478"/>
          <ac:spMkLst>
            <pc:docMk/>
            <pc:sldMk cId="3675067731" sldId="409"/>
            <ac:spMk id="12" creationId="{FD7CBE63-31DC-4246-BECB-EA69662BB277}"/>
          </ac:spMkLst>
        </pc:spChg>
      </pc:sldChg>
      <pc:sldChg chg="addSp delSp modSp add">
        <pc:chgData name="Priyanka Bamne" userId="635b2edc-45f8-42dc-84e6-fce8d6d6bea1" providerId="ADAL" clId="{D100DF91-21CA-4A03-9500-6A2A1F5CC48E}" dt="2024-08-30T05:42:13.369" v="3603" actId="20577"/>
        <pc:sldMkLst>
          <pc:docMk/>
          <pc:sldMk cId="2429401437" sldId="410"/>
        </pc:sldMkLst>
        <pc:spChg chg="add mod">
          <ac:chgData name="Priyanka Bamne" userId="635b2edc-45f8-42dc-84e6-fce8d6d6bea1" providerId="ADAL" clId="{D100DF91-21CA-4A03-9500-6A2A1F5CC48E}" dt="2024-08-30T05:41:21.414" v="3579" actId="1076"/>
          <ac:spMkLst>
            <pc:docMk/>
            <pc:sldMk cId="2429401437" sldId="410"/>
            <ac:spMk id="2" creationId="{CE7C62FE-3FB1-432F-AF40-251EDB158043}"/>
          </ac:spMkLst>
        </pc:spChg>
        <pc:spChg chg="add mod">
          <ac:chgData name="Priyanka Bamne" userId="635b2edc-45f8-42dc-84e6-fce8d6d6bea1" providerId="ADAL" clId="{D100DF91-21CA-4A03-9500-6A2A1F5CC48E}" dt="2024-08-30T05:41:47.097" v="3592" actId="1037"/>
          <ac:spMkLst>
            <pc:docMk/>
            <pc:sldMk cId="2429401437" sldId="410"/>
            <ac:spMk id="3" creationId="{D55D9D33-5309-4272-9B10-329A1370C49F}"/>
          </ac:spMkLst>
        </pc:spChg>
        <pc:spChg chg="mod">
          <ac:chgData name="Priyanka Bamne" userId="635b2edc-45f8-42dc-84e6-fce8d6d6bea1" providerId="ADAL" clId="{D100DF91-21CA-4A03-9500-6A2A1F5CC48E}" dt="2024-08-30T05:42:13.369" v="3603" actId="20577"/>
          <ac:spMkLst>
            <pc:docMk/>
            <pc:sldMk cId="2429401437" sldId="410"/>
            <ac:spMk id="7" creationId="{7D2FA8F2-1545-4E73-84B5-8F6D93A70740}"/>
          </ac:spMkLst>
        </pc:spChg>
        <pc:spChg chg="del">
          <ac:chgData name="Priyanka Bamne" userId="635b2edc-45f8-42dc-84e6-fce8d6d6bea1" providerId="ADAL" clId="{D100DF91-21CA-4A03-9500-6A2A1F5CC48E}" dt="2024-08-30T05:37:16.658" v="3537" actId="478"/>
          <ac:spMkLst>
            <pc:docMk/>
            <pc:sldMk cId="2429401437" sldId="410"/>
            <ac:spMk id="10" creationId="{A9426DEC-B84F-41CA-96A6-DF89C2711FD7}"/>
          </ac:spMkLst>
        </pc:spChg>
        <pc:spChg chg="mod">
          <ac:chgData name="Priyanka Bamne" userId="635b2edc-45f8-42dc-84e6-fce8d6d6bea1" providerId="ADAL" clId="{D100DF91-21CA-4A03-9500-6A2A1F5CC48E}" dt="2024-08-30T05:38:44.379" v="3549" actId="20577"/>
          <ac:spMkLst>
            <pc:docMk/>
            <pc:sldMk cId="2429401437" sldId="410"/>
            <ac:spMk id="11" creationId="{6D5166BD-3121-4B7D-8EC9-05238C65586E}"/>
          </ac:spMkLst>
        </pc:spChg>
        <pc:spChg chg="add mod">
          <ac:chgData name="Priyanka Bamne" userId="635b2edc-45f8-42dc-84e6-fce8d6d6bea1" providerId="ADAL" clId="{D100DF91-21CA-4A03-9500-6A2A1F5CC48E}" dt="2024-08-30T05:41:29.496" v="3586" actId="1038"/>
          <ac:spMkLst>
            <pc:docMk/>
            <pc:sldMk cId="2429401437" sldId="410"/>
            <ac:spMk id="12" creationId="{A93175BC-EA0C-46A7-80A6-2366AD11C42F}"/>
          </ac:spMkLst>
        </pc:spChg>
        <pc:spChg chg="add mod">
          <ac:chgData name="Priyanka Bamne" userId="635b2edc-45f8-42dc-84e6-fce8d6d6bea1" providerId="ADAL" clId="{D100DF91-21CA-4A03-9500-6A2A1F5CC48E}" dt="2024-08-30T05:39:28.730" v="3564" actId="6549"/>
          <ac:spMkLst>
            <pc:docMk/>
            <pc:sldMk cId="2429401437" sldId="410"/>
            <ac:spMk id="13" creationId="{0CB4DA46-1206-4928-93AE-2DDDC6FB3BB2}"/>
          </ac:spMkLst>
        </pc:spChg>
      </pc:sldChg>
      <pc:sldChg chg="addSp delSp modSp add">
        <pc:chgData name="Priyanka Bamne" userId="635b2edc-45f8-42dc-84e6-fce8d6d6bea1" providerId="ADAL" clId="{D100DF91-21CA-4A03-9500-6A2A1F5CC48E}" dt="2024-08-30T05:55:20.479" v="3639" actId="207"/>
        <pc:sldMkLst>
          <pc:docMk/>
          <pc:sldMk cId="2913758830" sldId="411"/>
        </pc:sldMkLst>
        <pc:spChg chg="mod">
          <ac:chgData name="Priyanka Bamne" userId="635b2edc-45f8-42dc-84e6-fce8d6d6bea1" providerId="ADAL" clId="{D100DF91-21CA-4A03-9500-6A2A1F5CC48E}" dt="2024-08-30T05:55:20.479" v="3639" actId="207"/>
          <ac:spMkLst>
            <pc:docMk/>
            <pc:sldMk cId="2913758830" sldId="411"/>
            <ac:spMk id="2" creationId="{CE7C62FE-3FB1-432F-AF40-251EDB158043}"/>
          </ac:spMkLst>
        </pc:spChg>
        <pc:spChg chg="del">
          <ac:chgData name="Priyanka Bamne" userId="635b2edc-45f8-42dc-84e6-fce8d6d6bea1" providerId="ADAL" clId="{D100DF91-21CA-4A03-9500-6A2A1F5CC48E}" dt="2024-08-30T05:50:00.183" v="3612" actId="478"/>
          <ac:spMkLst>
            <pc:docMk/>
            <pc:sldMk cId="2913758830" sldId="411"/>
            <ac:spMk id="3" creationId="{D55D9D33-5309-4272-9B10-329A1370C49F}"/>
          </ac:spMkLst>
        </pc:spChg>
        <pc:spChg chg="del">
          <ac:chgData name="Priyanka Bamne" userId="635b2edc-45f8-42dc-84e6-fce8d6d6bea1" providerId="ADAL" clId="{D100DF91-21CA-4A03-9500-6A2A1F5CC48E}" dt="2024-08-30T05:52:32.489" v="3632" actId="478"/>
          <ac:spMkLst>
            <pc:docMk/>
            <pc:sldMk cId="2913758830" sldId="411"/>
            <ac:spMk id="5" creationId="{AF284C3B-C394-4B80-978C-7D72052C0DE4}"/>
          </ac:spMkLst>
        </pc:spChg>
        <pc:spChg chg="mod">
          <ac:chgData name="Priyanka Bamne" userId="635b2edc-45f8-42dc-84e6-fce8d6d6bea1" providerId="ADAL" clId="{D100DF91-21CA-4A03-9500-6A2A1F5CC48E}" dt="2024-08-30T05:45:09.859" v="3611" actId="20577"/>
          <ac:spMkLst>
            <pc:docMk/>
            <pc:sldMk cId="2913758830" sldId="411"/>
            <ac:spMk id="7" creationId="{7D2FA8F2-1545-4E73-84B5-8F6D93A70740}"/>
          </ac:spMkLst>
        </pc:spChg>
        <pc:spChg chg="mod">
          <ac:chgData name="Priyanka Bamne" userId="635b2edc-45f8-42dc-84e6-fce8d6d6bea1" providerId="ADAL" clId="{D100DF91-21CA-4A03-9500-6A2A1F5CC48E}" dt="2024-08-30T05:51:35.894" v="3622" actId="20577"/>
          <ac:spMkLst>
            <pc:docMk/>
            <pc:sldMk cId="2913758830" sldId="411"/>
            <ac:spMk id="11" creationId="{6D5166BD-3121-4B7D-8EC9-05238C65586E}"/>
          </ac:spMkLst>
        </pc:spChg>
        <pc:spChg chg="del">
          <ac:chgData name="Priyanka Bamne" userId="635b2edc-45f8-42dc-84e6-fce8d6d6bea1" providerId="ADAL" clId="{D100DF91-21CA-4A03-9500-6A2A1F5CC48E}" dt="2024-08-30T05:50:00.183" v="3612" actId="478"/>
          <ac:spMkLst>
            <pc:docMk/>
            <pc:sldMk cId="2913758830" sldId="411"/>
            <ac:spMk id="12" creationId="{A93175BC-EA0C-46A7-80A6-2366AD11C42F}"/>
          </ac:spMkLst>
        </pc:spChg>
        <pc:spChg chg="del">
          <ac:chgData name="Priyanka Bamne" userId="635b2edc-45f8-42dc-84e6-fce8d6d6bea1" providerId="ADAL" clId="{D100DF91-21CA-4A03-9500-6A2A1F5CC48E}" dt="2024-08-30T05:50:00.183" v="3612" actId="478"/>
          <ac:spMkLst>
            <pc:docMk/>
            <pc:sldMk cId="2913758830" sldId="411"/>
            <ac:spMk id="13" creationId="{0CB4DA46-1206-4928-93AE-2DDDC6FB3BB2}"/>
          </ac:spMkLst>
        </pc:spChg>
        <pc:spChg chg="add ord">
          <ac:chgData name="Priyanka Bamne" userId="635b2edc-45f8-42dc-84e6-fce8d6d6bea1" providerId="ADAL" clId="{D100DF91-21CA-4A03-9500-6A2A1F5CC48E}" dt="2024-08-30T05:54:36.866" v="3637" actId="167"/>
          <ac:spMkLst>
            <pc:docMk/>
            <pc:sldMk cId="2913758830" sldId="411"/>
            <ac:spMk id="25" creationId="{D0203AC9-8A0A-4F74-913D-2430D2206460}"/>
          </ac:spMkLst>
        </pc:spChg>
        <pc:graphicFrameChg chg="add del">
          <ac:chgData name="Priyanka Bamne" userId="635b2edc-45f8-42dc-84e6-fce8d6d6bea1" providerId="ADAL" clId="{D100DF91-21CA-4A03-9500-6A2A1F5CC48E}" dt="2024-08-30T05:52:32.489" v="3632" actId="478"/>
          <ac:graphicFrameMkLst>
            <pc:docMk/>
            <pc:sldMk cId="2913758830" sldId="411"/>
            <ac:graphicFrameMk id="14" creationId="{3FC75483-D1BD-4AFB-98AC-FE423EA6D673}"/>
          </ac:graphicFrameMkLst>
        </pc:graphicFrameChg>
        <pc:graphicFrameChg chg="add mod">
          <ac:chgData name="Priyanka Bamne" userId="635b2edc-45f8-42dc-84e6-fce8d6d6bea1" providerId="ADAL" clId="{D100DF91-21CA-4A03-9500-6A2A1F5CC48E}" dt="2024-08-30T05:53:16.388" v="3634" actId="1076"/>
          <ac:graphicFrameMkLst>
            <pc:docMk/>
            <pc:sldMk cId="2913758830" sldId="411"/>
            <ac:graphicFrameMk id="15" creationId="{AC7039B9-BB58-4805-A8A2-98509069D2C7}"/>
          </ac:graphicFrameMkLst>
        </pc:graphicFrameChg>
        <pc:picChg chg="add mod">
          <ac:chgData name="Priyanka Bamne" userId="635b2edc-45f8-42dc-84e6-fce8d6d6bea1" providerId="ADAL" clId="{D100DF91-21CA-4A03-9500-6A2A1F5CC48E}" dt="2024-08-30T05:53:16.388" v="3634" actId="1076"/>
          <ac:picMkLst>
            <pc:docMk/>
            <pc:sldMk cId="2913758830" sldId="411"/>
            <ac:picMk id="16" creationId="{E3149C8F-1735-466E-A0B6-F02EBA821826}"/>
          </ac:picMkLst>
        </pc:picChg>
        <pc:picChg chg="add mod">
          <ac:chgData name="Priyanka Bamne" userId="635b2edc-45f8-42dc-84e6-fce8d6d6bea1" providerId="ADAL" clId="{D100DF91-21CA-4A03-9500-6A2A1F5CC48E}" dt="2024-08-30T05:53:16.388" v="3634" actId="1076"/>
          <ac:picMkLst>
            <pc:docMk/>
            <pc:sldMk cId="2913758830" sldId="411"/>
            <ac:picMk id="17" creationId="{D39BE0B0-DF33-4930-8C40-BFCD33D80219}"/>
          </ac:picMkLst>
        </pc:picChg>
        <pc:picChg chg="add mod">
          <ac:chgData name="Priyanka Bamne" userId="635b2edc-45f8-42dc-84e6-fce8d6d6bea1" providerId="ADAL" clId="{D100DF91-21CA-4A03-9500-6A2A1F5CC48E}" dt="2024-08-30T05:53:16.388" v="3634" actId="1076"/>
          <ac:picMkLst>
            <pc:docMk/>
            <pc:sldMk cId="2913758830" sldId="411"/>
            <ac:picMk id="18" creationId="{AB030C93-38D4-44C1-9D2D-74E837F000AA}"/>
          </ac:picMkLst>
        </pc:picChg>
        <pc:picChg chg="add mod">
          <ac:chgData name="Priyanka Bamne" userId="635b2edc-45f8-42dc-84e6-fce8d6d6bea1" providerId="ADAL" clId="{D100DF91-21CA-4A03-9500-6A2A1F5CC48E}" dt="2024-08-30T05:53:16.388" v="3634" actId="1076"/>
          <ac:picMkLst>
            <pc:docMk/>
            <pc:sldMk cId="2913758830" sldId="411"/>
            <ac:picMk id="19" creationId="{CB1AEB4F-FA87-4B48-AC92-7CC4C8007ABB}"/>
          </ac:picMkLst>
        </pc:picChg>
        <pc:picChg chg="add mod">
          <ac:chgData name="Priyanka Bamne" userId="635b2edc-45f8-42dc-84e6-fce8d6d6bea1" providerId="ADAL" clId="{D100DF91-21CA-4A03-9500-6A2A1F5CC48E}" dt="2024-08-30T05:53:16.388" v="3634" actId="1076"/>
          <ac:picMkLst>
            <pc:docMk/>
            <pc:sldMk cId="2913758830" sldId="411"/>
            <ac:picMk id="20" creationId="{382A1839-D954-46C9-ADF7-A5121BB35DDF}"/>
          </ac:picMkLst>
        </pc:picChg>
        <pc:picChg chg="add mod">
          <ac:chgData name="Priyanka Bamne" userId="635b2edc-45f8-42dc-84e6-fce8d6d6bea1" providerId="ADAL" clId="{D100DF91-21CA-4A03-9500-6A2A1F5CC48E}" dt="2024-08-30T05:53:16.388" v="3634" actId="1076"/>
          <ac:picMkLst>
            <pc:docMk/>
            <pc:sldMk cId="2913758830" sldId="411"/>
            <ac:picMk id="21" creationId="{5891DCEA-9011-474B-BA6B-C97CDA193DB1}"/>
          </ac:picMkLst>
        </pc:picChg>
        <pc:picChg chg="add mod">
          <ac:chgData name="Priyanka Bamne" userId="635b2edc-45f8-42dc-84e6-fce8d6d6bea1" providerId="ADAL" clId="{D100DF91-21CA-4A03-9500-6A2A1F5CC48E}" dt="2024-08-30T05:53:16.388" v="3634" actId="1076"/>
          <ac:picMkLst>
            <pc:docMk/>
            <pc:sldMk cId="2913758830" sldId="411"/>
            <ac:picMk id="22" creationId="{BA7DF4FD-E419-4948-964D-7E2FD92DD2A5}"/>
          </ac:picMkLst>
        </pc:picChg>
        <pc:picChg chg="add mod">
          <ac:chgData name="Priyanka Bamne" userId="635b2edc-45f8-42dc-84e6-fce8d6d6bea1" providerId="ADAL" clId="{D100DF91-21CA-4A03-9500-6A2A1F5CC48E}" dt="2024-08-30T05:53:16.388" v="3634" actId="1076"/>
          <ac:picMkLst>
            <pc:docMk/>
            <pc:sldMk cId="2913758830" sldId="411"/>
            <ac:picMk id="23" creationId="{50941EFF-58AE-405F-8321-92B4A682B1A5}"/>
          </ac:picMkLst>
        </pc:picChg>
        <pc:picChg chg="add mod">
          <ac:chgData name="Priyanka Bamne" userId="635b2edc-45f8-42dc-84e6-fce8d6d6bea1" providerId="ADAL" clId="{D100DF91-21CA-4A03-9500-6A2A1F5CC48E}" dt="2024-08-30T05:53:16.388" v="3634" actId="1076"/>
          <ac:picMkLst>
            <pc:docMk/>
            <pc:sldMk cId="2913758830" sldId="411"/>
            <ac:picMk id="24" creationId="{678ACD63-A8E2-46D7-91C2-45BBAE948C20}"/>
          </ac:picMkLst>
        </pc:picChg>
      </pc:sldChg>
      <pc:sldChg chg="addSp delSp modSp add">
        <pc:chgData name="Priyanka Bamne" userId="635b2edc-45f8-42dc-84e6-fce8d6d6bea1" providerId="ADAL" clId="{D100DF91-21CA-4A03-9500-6A2A1F5CC48E}" dt="2024-08-30T13:49:55.577" v="7094" actId="14100"/>
        <pc:sldMkLst>
          <pc:docMk/>
          <pc:sldMk cId="148615546" sldId="412"/>
        </pc:sldMkLst>
        <pc:spChg chg="del">
          <ac:chgData name="Priyanka Bamne" userId="635b2edc-45f8-42dc-84e6-fce8d6d6bea1" providerId="ADAL" clId="{D100DF91-21CA-4A03-9500-6A2A1F5CC48E}" dt="2024-08-30T06:01:24.850" v="3661" actId="478"/>
          <ac:spMkLst>
            <pc:docMk/>
            <pc:sldMk cId="148615546" sldId="412"/>
            <ac:spMk id="2" creationId="{CE7C62FE-3FB1-432F-AF40-251EDB158043}"/>
          </ac:spMkLst>
        </pc:spChg>
        <pc:spChg chg="del">
          <ac:chgData name="Priyanka Bamne" userId="635b2edc-45f8-42dc-84e6-fce8d6d6bea1" providerId="ADAL" clId="{D100DF91-21CA-4A03-9500-6A2A1F5CC48E}" dt="2024-08-30T06:01:31.882" v="3663" actId="478"/>
          <ac:spMkLst>
            <pc:docMk/>
            <pc:sldMk cId="148615546" sldId="412"/>
            <ac:spMk id="3" creationId="{D55D9D33-5309-4272-9B10-329A1370C49F}"/>
          </ac:spMkLst>
        </pc:spChg>
        <pc:spChg chg="mod">
          <ac:chgData name="Priyanka Bamne" userId="635b2edc-45f8-42dc-84e6-fce8d6d6bea1" providerId="ADAL" clId="{D100DF91-21CA-4A03-9500-6A2A1F5CC48E}" dt="2024-08-30T06:07:55.795" v="3698" actId="20577"/>
          <ac:spMkLst>
            <pc:docMk/>
            <pc:sldMk cId="148615546" sldId="412"/>
            <ac:spMk id="7" creationId="{7D2FA8F2-1545-4E73-84B5-8F6D93A70740}"/>
          </ac:spMkLst>
        </pc:spChg>
        <pc:spChg chg="mod">
          <ac:chgData name="Priyanka Bamne" userId="635b2edc-45f8-42dc-84e6-fce8d6d6bea1" providerId="ADAL" clId="{D100DF91-21CA-4A03-9500-6A2A1F5CC48E}" dt="2024-08-30T06:01:10.469" v="3660" actId="20577"/>
          <ac:spMkLst>
            <pc:docMk/>
            <pc:sldMk cId="148615546" sldId="412"/>
            <ac:spMk id="11" creationId="{6D5166BD-3121-4B7D-8EC9-05238C65586E}"/>
          </ac:spMkLst>
        </pc:spChg>
        <pc:spChg chg="del">
          <ac:chgData name="Priyanka Bamne" userId="635b2edc-45f8-42dc-84e6-fce8d6d6bea1" providerId="ADAL" clId="{D100DF91-21CA-4A03-9500-6A2A1F5CC48E}" dt="2024-08-30T06:01:28.137" v="3662" actId="478"/>
          <ac:spMkLst>
            <pc:docMk/>
            <pc:sldMk cId="148615546" sldId="412"/>
            <ac:spMk id="12" creationId="{A93175BC-EA0C-46A7-80A6-2366AD11C42F}"/>
          </ac:spMkLst>
        </pc:spChg>
        <pc:spChg chg="mod">
          <ac:chgData name="Priyanka Bamne" userId="635b2edc-45f8-42dc-84e6-fce8d6d6bea1" providerId="ADAL" clId="{D100DF91-21CA-4A03-9500-6A2A1F5CC48E}" dt="2024-08-30T06:05:53.976" v="3696" actId="1035"/>
          <ac:spMkLst>
            <pc:docMk/>
            <pc:sldMk cId="148615546" sldId="412"/>
            <ac:spMk id="13" creationId="{0CB4DA46-1206-4928-93AE-2DDDC6FB3BB2}"/>
          </ac:spMkLst>
        </pc:spChg>
        <pc:spChg chg="add mod">
          <ac:chgData name="Priyanka Bamne" userId="635b2edc-45f8-42dc-84e6-fce8d6d6bea1" providerId="ADAL" clId="{D100DF91-21CA-4A03-9500-6A2A1F5CC48E}" dt="2024-08-30T13:49:52.835" v="7093" actId="14100"/>
          <ac:spMkLst>
            <pc:docMk/>
            <pc:sldMk cId="148615546" sldId="412"/>
            <ac:spMk id="14" creationId="{F6F2E916-06D3-40ED-9F46-C65BE97A1557}"/>
          </ac:spMkLst>
        </pc:spChg>
        <pc:spChg chg="add mod">
          <ac:chgData name="Priyanka Bamne" userId="635b2edc-45f8-42dc-84e6-fce8d6d6bea1" providerId="ADAL" clId="{D100DF91-21CA-4A03-9500-6A2A1F5CC48E}" dt="2024-08-30T06:08:14.328" v="3716" actId="20577"/>
          <ac:spMkLst>
            <pc:docMk/>
            <pc:sldMk cId="148615546" sldId="412"/>
            <ac:spMk id="15" creationId="{978662D7-A00E-42B3-8DDA-9E21E5B591E5}"/>
          </ac:spMkLst>
        </pc:spChg>
        <pc:spChg chg="add mod">
          <ac:chgData name="Priyanka Bamne" userId="635b2edc-45f8-42dc-84e6-fce8d6d6bea1" providerId="ADAL" clId="{D100DF91-21CA-4A03-9500-6A2A1F5CC48E}" dt="2024-08-30T13:49:55.577" v="7094" actId="14100"/>
          <ac:spMkLst>
            <pc:docMk/>
            <pc:sldMk cId="148615546" sldId="412"/>
            <ac:spMk id="16" creationId="{E1A08ED6-A31D-4B49-8972-D14DB99E4AB8}"/>
          </ac:spMkLst>
        </pc:spChg>
      </pc:sldChg>
      <pc:sldChg chg="addSp delSp modSp add">
        <pc:chgData name="Priyanka Bamne" userId="635b2edc-45f8-42dc-84e6-fce8d6d6bea1" providerId="ADAL" clId="{D100DF91-21CA-4A03-9500-6A2A1F5CC48E}" dt="2024-08-30T06:18:03.690" v="3876" actId="1037"/>
        <pc:sldMkLst>
          <pc:docMk/>
          <pc:sldMk cId="3033964426" sldId="413"/>
        </pc:sldMkLst>
        <pc:spChg chg="mod">
          <ac:chgData name="Priyanka Bamne" userId="635b2edc-45f8-42dc-84e6-fce8d6d6bea1" providerId="ADAL" clId="{D100DF91-21CA-4A03-9500-6A2A1F5CC48E}" dt="2024-08-30T06:10:15.859" v="3758" actId="20577"/>
          <ac:spMkLst>
            <pc:docMk/>
            <pc:sldMk cId="3033964426" sldId="413"/>
            <ac:spMk id="7" creationId="{7D2FA8F2-1545-4E73-84B5-8F6D93A70740}"/>
          </ac:spMkLst>
        </pc:spChg>
        <pc:spChg chg="mod">
          <ac:chgData name="Priyanka Bamne" userId="635b2edc-45f8-42dc-84e6-fce8d6d6bea1" providerId="ADAL" clId="{D100DF91-21CA-4A03-9500-6A2A1F5CC48E}" dt="2024-08-30T06:11:08.823" v="3765" actId="20577"/>
          <ac:spMkLst>
            <pc:docMk/>
            <pc:sldMk cId="3033964426" sldId="413"/>
            <ac:spMk id="11" creationId="{6D5166BD-3121-4B7D-8EC9-05238C65586E}"/>
          </ac:spMkLst>
        </pc:spChg>
        <pc:spChg chg="add mod">
          <ac:chgData name="Priyanka Bamne" userId="635b2edc-45f8-42dc-84e6-fce8d6d6bea1" providerId="ADAL" clId="{D100DF91-21CA-4A03-9500-6A2A1F5CC48E}" dt="2024-08-30T06:18:03.690" v="3876" actId="1037"/>
          <ac:spMkLst>
            <pc:docMk/>
            <pc:sldMk cId="3033964426" sldId="413"/>
            <ac:spMk id="12" creationId="{AD6179F3-9C79-4E22-B076-C10B3F73C255}"/>
          </ac:spMkLst>
        </pc:spChg>
        <pc:spChg chg="del">
          <ac:chgData name="Priyanka Bamne" userId="635b2edc-45f8-42dc-84e6-fce8d6d6bea1" providerId="ADAL" clId="{D100DF91-21CA-4A03-9500-6A2A1F5CC48E}" dt="2024-08-30T06:10:27.902" v="3759" actId="478"/>
          <ac:spMkLst>
            <pc:docMk/>
            <pc:sldMk cId="3033964426" sldId="413"/>
            <ac:spMk id="13" creationId="{0CB4DA46-1206-4928-93AE-2DDDC6FB3BB2}"/>
          </ac:spMkLst>
        </pc:spChg>
        <pc:spChg chg="mod">
          <ac:chgData name="Priyanka Bamne" userId="635b2edc-45f8-42dc-84e6-fce8d6d6bea1" providerId="ADAL" clId="{D100DF91-21CA-4A03-9500-6A2A1F5CC48E}" dt="2024-08-30T06:18:03.690" v="3876" actId="1037"/>
          <ac:spMkLst>
            <pc:docMk/>
            <pc:sldMk cId="3033964426" sldId="413"/>
            <ac:spMk id="14" creationId="{F6F2E916-06D3-40ED-9F46-C65BE97A1557}"/>
          </ac:spMkLst>
        </pc:spChg>
        <pc:spChg chg="del">
          <ac:chgData name="Priyanka Bamne" userId="635b2edc-45f8-42dc-84e6-fce8d6d6bea1" providerId="ADAL" clId="{D100DF91-21CA-4A03-9500-6A2A1F5CC48E}" dt="2024-08-30T06:10:27.902" v="3759" actId="478"/>
          <ac:spMkLst>
            <pc:docMk/>
            <pc:sldMk cId="3033964426" sldId="413"/>
            <ac:spMk id="15" creationId="{978662D7-A00E-42B3-8DDA-9E21E5B591E5}"/>
          </ac:spMkLst>
        </pc:spChg>
        <pc:spChg chg="del">
          <ac:chgData name="Priyanka Bamne" userId="635b2edc-45f8-42dc-84e6-fce8d6d6bea1" providerId="ADAL" clId="{D100DF91-21CA-4A03-9500-6A2A1F5CC48E}" dt="2024-08-30T06:10:27.902" v="3759" actId="478"/>
          <ac:spMkLst>
            <pc:docMk/>
            <pc:sldMk cId="3033964426" sldId="413"/>
            <ac:spMk id="16" creationId="{E1A08ED6-A31D-4B49-8972-D14DB99E4AB8}"/>
          </ac:spMkLst>
        </pc:spChg>
      </pc:sldChg>
      <pc:sldChg chg="addSp delSp modSp add">
        <pc:chgData name="Priyanka Bamne" userId="635b2edc-45f8-42dc-84e6-fce8d6d6bea1" providerId="ADAL" clId="{D100DF91-21CA-4A03-9500-6A2A1F5CC48E}" dt="2024-08-30T06:20:08.569" v="3949" actId="255"/>
        <pc:sldMkLst>
          <pc:docMk/>
          <pc:sldMk cId="79404027" sldId="414"/>
        </pc:sldMkLst>
        <pc:spChg chg="mod">
          <ac:chgData name="Priyanka Bamne" userId="635b2edc-45f8-42dc-84e6-fce8d6d6bea1" providerId="ADAL" clId="{D100DF91-21CA-4A03-9500-6A2A1F5CC48E}" dt="2024-08-30T06:13:27.758" v="3820" actId="20577"/>
          <ac:spMkLst>
            <pc:docMk/>
            <pc:sldMk cId="79404027" sldId="414"/>
            <ac:spMk id="7" creationId="{7D2FA8F2-1545-4E73-84B5-8F6D93A70740}"/>
          </ac:spMkLst>
        </pc:spChg>
        <pc:spChg chg="add mod">
          <ac:chgData name="Priyanka Bamne" userId="635b2edc-45f8-42dc-84e6-fce8d6d6bea1" providerId="ADAL" clId="{D100DF91-21CA-4A03-9500-6A2A1F5CC48E}" dt="2024-08-30T06:16:18.993" v="3847" actId="6549"/>
          <ac:spMkLst>
            <pc:docMk/>
            <pc:sldMk cId="79404027" sldId="414"/>
            <ac:spMk id="10" creationId="{9146A92F-00C6-48BE-87EC-4E38D817D86E}"/>
          </ac:spMkLst>
        </pc:spChg>
        <pc:spChg chg="mod">
          <ac:chgData name="Priyanka Bamne" userId="635b2edc-45f8-42dc-84e6-fce8d6d6bea1" providerId="ADAL" clId="{D100DF91-21CA-4A03-9500-6A2A1F5CC48E}" dt="2024-08-30T06:14:34.627" v="3828" actId="2711"/>
          <ac:spMkLst>
            <pc:docMk/>
            <pc:sldMk cId="79404027" sldId="414"/>
            <ac:spMk id="11" creationId="{6D5166BD-3121-4B7D-8EC9-05238C65586E}"/>
          </ac:spMkLst>
        </pc:spChg>
        <pc:spChg chg="del mod">
          <ac:chgData name="Priyanka Bamne" userId="635b2edc-45f8-42dc-84e6-fce8d6d6bea1" providerId="ADAL" clId="{D100DF91-21CA-4A03-9500-6A2A1F5CC48E}" dt="2024-08-30T06:14:50.254" v="3830" actId="478"/>
          <ac:spMkLst>
            <pc:docMk/>
            <pc:sldMk cId="79404027" sldId="414"/>
            <ac:spMk id="12" creationId="{AD6179F3-9C79-4E22-B076-C10B3F73C255}"/>
          </ac:spMkLst>
        </pc:spChg>
        <pc:spChg chg="add mod">
          <ac:chgData name="Priyanka Bamne" userId="635b2edc-45f8-42dc-84e6-fce8d6d6bea1" providerId="ADAL" clId="{D100DF91-21CA-4A03-9500-6A2A1F5CC48E}" dt="2024-08-30T06:19:58.913" v="3948" actId="20577"/>
          <ac:spMkLst>
            <pc:docMk/>
            <pc:sldMk cId="79404027" sldId="414"/>
            <ac:spMk id="13" creationId="{46BC5CF3-FACB-477C-8B0F-B3E00507B208}"/>
          </ac:spMkLst>
        </pc:spChg>
        <pc:spChg chg="mod">
          <ac:chgData name="Priyanka Bamne" userId="635b2edc-45f8-42dc-84e6-fce8d6d6bea1" providerId="ADAL" clId="{D100DF91-21CA-4A03-9500-6A2A1F5CC48E}" dt="2024-08-30T06:20:08.569" v="3949" actId="255"/>
          <ac:spMkLst>
            <pc:docMk/>
            <pc:sldMk cId="79404027" sldId="414"/>
            <ac:spMk id="14" creationId="{F6F2E916-06D3-40ED-9F46-C65BE97A1557}"/>
          </ac:spMkLst>
        </pc:spChg>
      </pc:sldChg>
      <pc:sldChg chg="addSp delSp modSp add">
        <pc:chgData name="Priyanka Bamne" userId="635b2edc-45f8-42dc-84e6-fce8d6d6bea1" providerId="ADAL" clId="{D100DF91-21CA-4A03-9500-6A2A1F5CC48E}" dt="2024-08-30T06:35:30.458" v="3983" actId="1076"/>
        <pc:sldMkLst>
          <pc:docMk/>
          <pc:sldMk cId="3641510564" sldId="415"/>
        </pc:sldMkLst>
        <pc:spChg chg="mod">
          <ac:chgData name="Priyanka Bamne" userId="635b2edc-45f8-42dc-84e6-fce8d6d6bea1" providerId="ADAL" clId="{D100DF91-21CA-4A03-9500-6A2A1F5CC48E}" dt="2024-08-30T06:31:39.013" v="3965" actId="20577"/>
          <ac:spMkLst>
            <pc:docMk/>
            <pc:sldMk cId="3641510564" sldId="415"/>
            <ac:spMk id="7" creationId="{7D2FA8F2-1545-4E73-84B5-8F6D93A70740}"/>
          </ac:spMkLst>
        </pc:spChg>
        <pc:spChg chg="del">
          <ac:chgData name="Priyanka Bamne" userId="635b2edc-45f8-42dc-84e6-fce8d6d6bea1" providerId="ADAL" clId="{D100DF91-21CA-4A03-9500-6A2A1F5CC48E}" dt="2024-08-30T06:31:57.700" v="3966" actId="478"/>
          <ac:spMkLst>
            <pc:docMk/>
            <pc:sldMk cId="3641510564" sldId="415"/>
            <ac:spMk id="10" creationId="{9146A92F-00C6-48BE-87EC-4E38D817D86E}"/>
          </ac:spMkLst>
        </pc:spChg>
        <pc:spChg chg="mod">
          <ac:chgData name="Priyanka Bamne" userId="635b2edc-45f8-42dc-84e6-fce8d6d6bea1" providerId="ADAL" clId="{D100DF91-21CA-4A03-9500-6A2A1F5CC48E}" dt="2024-08-30T06:34:22.238" v="3981" actId="20577"/>
          <ac:spMkLst>
            <pc:docMk/>
            <pc:sldMk cId="3641510564" sldId="415"/>
            <ac:spMk id="11" creationId="{6D5166BD-3121-4B7D-8EC9-05238C65586E}"/>
          </ac:spMkLst>
        </pc:spChg>
        <pc:spChg chg="add mod">
          <ac:chgData name="Priyanka Bamne" userId="635b2edc-45f8-42dc-84e6-fce8d6d6bea1" providerId="ADAL" clId="{D100DF91-21CA-4A03-9500-6A2A1F5CC48E}" dt="2024-08-30T06:35:30.458" v="3983" actId="1076"/>
          <ac:spMkLst>
            <pc:docMk/>
            <pc:sldMk cId="3641510564" sldId="415"/>
            <ac:spMk id="12" creationId="{A05582D4-C307-45B5-B9A7-1318FE8A4534}"/>
          </ac:spMkLst>
        </pc:spChg>
        <pc:spChg chg="del">
          <ac:chgData name="Priyanka Bamne" userId="635b2edc-45f8-42dc-84e6-fce8d6d6bea1" providerId="ADAL" clId="{D100DF91-21CA-4A03-9500-6A2A1F5CC48E}" dt="2024-08-30T06:31:57.700" v="3966" actId="478"/>
          <ac:spMkLst>
            <pc:docMk/>
            <pc:sldMk cId="3641510564" sldId="415"/>
            <ac:spMk id="13" creationId="{46BC5CF3-FACB-477C-8B0F-B3E00507B208}"/>
          </ac:spMkLst>
        </pc:spChg>
        <pc:spChg chg="mod">
          <ac:chgData name="Priyanka Bamne" userId="635b2edc-45f8-42dc-84e6-fce8d6d6bea1" providerId="ADAL" clId="{D100DF91-21CA-4A03-9500-6A2A1F5CC48E}" dt="2024-08-30T06:33:39.024" v="3974" actId="1076"/>
          <ac:spMkLst>
            <pc:docMk/>
            <pc:sldMk cId="3641510564" sldId="415"/>
            <ac:spMk id="14" creationId="{F6F2E916-06D3-40ED-9F46-C65BE97A1557}"/>
          </ac:spMkLst>
        </pc:spChg>
      </pc:sldChg>
      <pc:sldChg chg="addSp delSp modSp add">
        <pc:chgData name="Priyanka Bamne" userId="635b2edc-45f8-42dc-84e6-fce8d6d6bea1" providerId="ADAL" clId="{D100DF91-21CA-4A03-9500-6A2A1F5CC48E}" dt="2024-08-30T06:44:44.585" v="4076" actId="14100"/>
        <pc:sldMkLst>
          <pc:docMk/>
          <pc:sldMk cId="2792506622" sldId="416"/>
        </pc:sldMkLst>
        <pc:spChg chg="add mod">
          <ac:chgData name="Priyanka Bamne" userId="635b2edc-45f8-42dc-84e6-fce8d6d6bea1" providerId="ADAL" clId="{D100DF91-21CA-4A03-9500-6A2A1F5CC48E}" dt="2024-08-30T06:44:44.585" v="4076" actId="14100"/>
          <ac:spMkLst>
            <pc:docMk/>
            <pc:sldMk cId="2792506622" sldId="416"/>
            <ac:spMk id="2" creationId="{727F073E-8AF7-42CB-AE61-410BEF892B60}"/>
          </ac:spMkLst>
        </pc:spChg>
        <pc:spChg chg="mod">
          <ac:chgData name="Priyanka Bamne" userId="635b2edc-45f8-42dc-84e6-fce8d6d6bea1" providerId="ADAL" clId="{D100DF91-21CA-4A03-9500-6A2A1F5CC48E}" dt="2024-08-30T06:38:05.284" v="3992" actId="20577"/>
          <ac:spMkLst>
            <pc:docMk/>
            <pc:sldMk cId="2792506622" sldId="416"/>
            <ac:spMk id="7" creationId="{7D2FA8F2-1545-4E73-84B5-8F6D93A70740}"/>
          </ac:spMkLst>
        </pc:spChg>
        <pc:spChg chg="mod">
          <ac:chgData name="Priyanka Bamne" userId="635b2edc-45f8-42dc-84e6-fce8d6d6bea1" providerId="ADAL" clId="{D100DF91-21CA-4A03-9500-6A2A1F5CC48E}" dt="2024-08-30T06:38:51.752" v="4004" actId="20577"/>
          <ac:spMkLst>
            <pc:docMk/>
            <pc:sldMk cId="2792506622" sldId="416"/>
            <ac:spMk id="11" creationId="{6D5166BD-3121-4B7D-8EC9-05238C65586E}"/>
          </ac:spMkLst>
        </pc:spChg>
        <pc:spChg chg="del">
          <ac:chgData name="Priyanka Bamne" userId="635b2edc-45f8-42dc-84e6-fce8d6d6bea1" providerId="ADAL" clId="{D100DF91-21CA-4A03-9500-6A2A1F5CC48E}" dt="2024-08-30T06:39:20.885" v="4006" actId="478"/>
          <ac:spMkLst>
            <pc:docMk/>
            <pc:sldMk cId="2792506622" sldId="416"/>
            <ac:spMk id="12" creationId="{A05582D4-C307-45B5-B9A7-1318FE8A4534}"/>
          </ac:spMkLst>
        </pc:spChg>
        <pc:spChg chg="add mod">
          <ac:chgData name="Priyanka Bamne" userId="635b2edc-45f8-42dc-84e6-fce8d6d6bea1" providerId="ADAL" clId="{D100DF91-21CA-4A03-9500-6A2A1F5CC48E}" dt="2024-08-30T06:41:31.119" v="4062" actId="1035"/>
          <ac:spMkLst>
            <pc:docMk/>
            <pc:sldMk cId="2792506622" sldId="416"/>
            <ac:spMk id="13" creationId="{E41FFCFF-4860-4AD6-BEA2-C8454C86473A}"/>
          </ac:spMkLst>
        </pc:spChg>
        <pc:spChg chg="del mod">
          <ac:chgData name="Priyanka Bamne" userId="635b2edc-45f8-42dc-84e6-fce8d6d6bea1" providerId="ADAL" clId="{D100DF91-21CA-4A03-9500-6A2A1F5CC48E}" dt="2024-08-30T06:40:24.655" v="4027" actId="478"/>
          <ac:spMkLst>
            <pc:docMk/>
            <pc:sldMk cId="2792506622" sldId="416"/>
            <ac:spMk id="14" creationId="{F6F2E916-06D3-40ED-9F46-C65BE97A1557}"/>
          </ac:spMkLst>
        </pc:spChg>
        <pc:spChg chg="add mod">
          <ac:chgData name="Priyanka Bamne" userId="635b2edc-45f8-42dc-84e6-fce8d6d6bea1" providerId="ADAL" clId="{D100DF91-21CA-4A03-9500-6A2A1F5CC48E}" dt="2024-08-30T06:44:37.894" v="4075" actId="14100"/>
          <ac:spMkLst>
            <pc:docMk/>
            <pc:sldMk cId="2792506622" sldId="416"/>
            <ac:spMk id="15" creationId="{B36C5AEF-306B-4DF3-BE3A-620A98EC9672}"/>
          </ac:spMkLst>
        </pc:spChg>
      </pc:sldChg>
      <pc:sldChg chg="addSp delSp modSp add">
        <pc:chgData name="Priyanka Bamne" userId="635b2edc-45f8-42dc-84e6-fce8d6d6bea1" providerId="ADAL" clId="{D100DF91-21CA-4A03-9500-6A2A1F5CC48E}" dt="2024-08-30T06:47:29.817" v="4097" actId="14100"/>
        <pc:sldMkLst>
          <pc:docMk/>
          <pc:sldMk cId="4218813299" sldId="417"/>
        </pc:sldMkLst>
        <pc:spChg chg="del mod">
          <ac:chgData name="Priyanka Bamne" userId="635b2edc-45f8-42dc-84e6-fce8d6d6bea1" providerId="ADAL" clId="{D100DF91-21CA-4A03-9500-6A2A1F5CC48E}" dt="2024-08-30T06:46:34.883" v="4089" actId="478"/>
          <ac:spMkLst>
            <pc:docMk/>
            <pc:sldMk cId="4218813299" sldId="417"/>
            <ac:spMk id="2" creationId="{727F073E-8AF7-42CB-AE61-410BEF892B60}"/>
          </ac:spMkLst>
        </pc:spChg>
        <pc:spChg chg="mod">
          <ac:chgData name="Priyanka Bamne" userId="635b2edc-45f8-42dc-84e6-fce8d6d6bea1" providerId="ADAL" clId="{D100DF91-21CA-4A03-9500-6A2A1F5CC48E}" dt="2024-08-30T06:46:22.187" v="4086" actId="20577"/>
          <ac:spMkLst>
            <pc:docMk/>
            <pc:sldMk cId="4218813299" sldId="417"/>
            <ac:spMk id="7" creationId="{7D2FA8F2-1545-4E73-84B5-8F6D93A70740}"/>
          </ac:spMkLst>
        </pc:spChg>
        <pc:spChg chg="del mod">
          <ac:chgData name="Priyanka Bamne" userId="635b2edc-45f8-42dc-84e6-fce8d6d6bea1" providerId="ADAL" clId="{D100DF91-21CA-4A03-9500-6A2A1F5CC48E}" dt="2024-08-30T06:46:59.111" v="4092" actId="478"/>
          <ac:spMkLst>
            <pc:docMk/>
            <pc:sldMk cId="4218813299" sldId="417"/>
            <ac:spMk id="11" creationId="{6D5166BD-3121-4B7D-8EC9-05238C65586E}"/>
          </ac:spMkLst>
        </pc:spChg>
        <pc:spChg chg="del">
          <ac:chgData name="Priyanka Bamne" userId="635b2edc-45f8-42dc-84e6-fce8d6d6bea1" providerId="ADAL" clId="{D100DF91-21CA-4A03-9500-6A2A1F5CC48E}" dt="2024-08-30T06:45:30.157" v="4079" actId="478"/>
          <ac:spMkLst>
            <pc:docMk/>
            <pc:sldMk cId="4218813299" sldId="417"/>
            <ac:spMk id="13" creationId="{E41FFCFF-4860-4AD6-BEA2-C8454C86473A}"/>
          </ac:spMkLst>
        </pc:spChg>
        <pc:spChg chg="add mod">
          <ac:chgData name="Priyanka Bamne" userId="635b2edc-45f8-42dc-84e6-fce8d6d6bea1" providerId="ADAL" clId="{D100DF91-21CA-4A03-9500-6A2A1F5CC48E}" dt="2024-08-30T06:47:19.008" v="4095" actId="2711"/>
          <ac:spMkLst>
            <pc:docMk/>
            <pc:sldMk cId="4218813299" sldId="417"/>
            <ac:spMk id="14" creationId="{CC89BCC2-B3AE-4FCF-A937-AD1DEBC121E8}"/>
          </ac:spMkLst>
        </pc:spChg>
        <pc:spChg chg="del">
          <ac:chgData name="Priyanka Bamne" userId="635b2edc-45f8-42dc-84e6-fce8d6d6bea1" providerId="ADAL" clId="{D100DF91-21CA-4A03-9500-6A2A1F5CC48E}" dt="2024-08-30T06:45:30.157" v="4079" actId="478"/>
          <ac:spMkLst>
            <pc:docMk/>
            <pc:sldMk cId="4218813299" sldId="417"/>
            <ac:spMk id="15" creationId="{B36C5AEF-306B-4DF3-BE3A-620A98EC9672}"/>
          </ac:spMkLst>
        </pc:spChg>
        <pc:spChg chg="add mod">
          <ac:chgData name="Priyanka Bamne" userId="635b2edc-45f8-42dc-84e6-fce8d6d6bea1" providerId="ADAL" clId="{D100DF91-21CA-4A03-9500-6A2A1F5CC48E}" dt="2024-08-30T06:47:29.817" v="4097" actId="14100"/>
          <ac:spMkLst>
            <pc:docMk/>
            <pc:sldMk cId="4218813299" sldId="417"/>
            <ac:spMk id="18" creationId="{A5E31B6B-4697-429C-8456-DE5899CB5AB6}"/>
          </ac:spMkLst>
        </pc:spChg>
        <pc:picChg chg="add mod">
          <ac:chgData name="Priyanka Bamne" userId="635b2edc-45f8-42dc-84e6-fce8d6d6bea1" providerId="ADAL" clId="{D100DF91-21CA-4A03-9500-6A2A1F5CC48E}" dt="2024-08-30T06:47:11.085" v="4094" actId="1076"/>
          <ac:picMkLst>
            <pc:docMk/>
            <pc:sldMk cId="4218813299" sldId="417"/>
            <ac:picMk id="12" creationId="{B0662D56-1F52-4176-B5B0-B89C64AC8911}"/>
          </ac:picMkLst>
        </pc:picChg>
        <pc:picChg chg="add mod">
          <ac:chgData name="Priyanka Bamne" userId="635b2edc-45f8-42dc-84e6-fce8d6d6bea1" providerId="ADAL" clId="{D100DF91-21CA-4A03-9500-6A2A1F5CC48E}" dt="2024-08-30T06:47:11.085" v="4094" actId="1076"/>
          <ac:picMkLst>
            <pc:docMk/>
            <pc:sldMk cId="4218813299" sldId="417"/>
            <ac:picMk id="17" creationId="{00EEF749-EE6D-481D-ACA1-282B4F9B8EE9}"/>
          </ac:picMkLst>
        </pc:picChg>
        <pc:cxnChg chg="add mod">
          <ac:chgData name="Priyanka Bamne" userId="635b2edc-45f8-42dc-84e6-fce8d6d6bea1" providerId="ADAL" clId="{D100DF91-21CA-4A03-9500-6A2A1F5CC48E}" dt="2024-08-30T06:47:11.085" v="4094" actId="1076"/>
          <ac:cxnSpMkLst>
            <pc:docMk/>
            <pc:sldMk cId="4218813299" sldId="417"/>
            <ac:cxnSpMk id="16" creationId="{7506B919-EAFC-4FF0-9E64-5119F99C17F2}"/>
          </ac:cxnSpMkLst>
        </pc:cxnChg>
      </pc:sldChg>
      <pc:sldChg chg="addSp delSp modSp add">
        <pc:chgData name="Priyanka Bamne" userId="635b2edc-45f8-42dc-84e6-fce8d6d6bea1" providerId="ADAL" clId="{D100DF91-21CA-4A03-9500-6A2A1F5CC48E}" dt="2024-08-30T07:00:16.493" v="4209"/>
        <pc:sldMkLst>
          <pc:docMk/>
          <pc:sldMk cId="1385876388" sldId="418"/>
        </pc:sldMkLst>
        <pc:spChg chg="del">
          <ac:chgData name="Priyanka Bamne" userId="635b2edc-45f8-42dc-84e6-fce8d6d6bea1" providerId="ADAL" clId="{D100DF91-21CA-4A03-9500-6A2A1F5CC48E}" dt="2024-08-30T06:50:31.206" v="4115" actId="478"/>
          <ac:spMkLst>
            <pc:docMk/>
            <pc:sldMk cId="1385876388" sldId="418"/>
            <ac:spMk id="2" creationId="{727F073E-8AF7-42CB-AE61-410BEF892B60}"/>
          </ac:spMkLst>
        </pc:spChg>
        <pc:spChg chg="add mod">
          <ac:chgData name="Priyanka Bamne" userId="635b2edc-45f8-42dc-84e6-fce8d6d6bea1" providerId="ADAL" clId="{D100DF91-21CA-4A03-9500-6A2A1F5CC48E}" dt="2024-08-30T06:57:05.742" v="4185" actId="14100"/>
          <ac:spMkLst>
            <pc:docMk/>
            <pc:sldMk cId="1385876388" sldId="418"/>
            <ac:spMk id="3" creationId="{75418BA0-CB34-4178-9039-48B3E4AEBC8A}"/>
          </ac:spMkLst>
        </pc:spChg>
        <pc:spChg chg="add mod">
          <ac:chgData name="Priyanka Bamne" userId="635b2edc-45f8-42dc-84e6-fce8d6d6bea1" providerId="ADAL" clId="{D100DF91-21CA-4A03-9500-6A2A1F5CC48E}" dt="2024-08-30T06:57:02.075" v="4184" actId="1035"/>
          <ac:spMkLst>
            <pc:docMk/>
            <pc:sldMk cId="1385876388" sldId="418"/>
            <ac:spMk id="4" creationId="{F9B19CAF-4E77-4653-AF7B-ADBACB9F5295}"/>
          </ac:spMkLst>
        </pc:spChg>
        <pc:spChg chg="mod">
          <ac:chgData name="Priyanka Bamne" userId="635b2edc-45f8-42dc-84e6-fce8d6d6bea1" providerId="ADAL" clId="{D100DF91-21CA-4A03-9500-6A2A1F5CC48E}" dt="2024-08-30T06:55:40.378" v="4155" actId="1076"/>
          <ac:spMkLst>
            <pc:docMk/>
            <pc:sldMk cId="1385876388" sldId="418"/>
            <ac:spMk id="5" creationId="{AF284C3B-C394-4B80-978C-7D72052C0DE4}"/>
          </ac:spMkLst>
        </pc:spChg>
        <pc:spChg chg="mod">
          <ac:chgData name="Priyanka Bamne" userId="635b2edc-45f8-42dc-84e6-fce8d6d6bea1" providerId="ADAL" clId="{D100DF91-21CA-4A03-9500-6A2A1F5CC48E}" dt="2024-08-30T06:49:45.446" v="4108" actId="20577"/>
          <ac:spMkLst>
            <pc:docMk/>
            <pc:sldMk cId="1385876388" sldId="418"/>
            <ac:spMk id="7" creationId="{7D2FA8F2-1545-4E73-84B5-8F6D93A70740}"/>
          </ac:spMkLst>
        </pc:spChg>
        <pc:spChg chg="add mod">
          <ac:chgData name="Priyanka Bamne" userId="635b2edc-45f8-42dc-84e6-fce8d6d6bea1" providerId="ADAL" clId="{D100DF91-21CA-4A03-9500-6A2A1F5CC48E}" dt="2024-08-30T06:57:02.075" v="4184" actId="1035"/>
          <ac:spMkLst>
            <pc:docMk/>
            <pc:sldMk cId="1385876388" sldId="418"/>
            <ac:spMk id="10" creationId="{EBD95909-EA07-4651-ADB1-34F50394744C}"/>
          </ac:spMkLst>
        </pc:spChg>
        <pc:spChg chg="mod">
          <ac:chgData name="Priyanka Bamne" userId="635b2edc-45f8-42dc-84e6-fce8d6d6bea1" providerId="ADAL" clId="{D100DF91-21CA-4A03-9500-6A2A1F5CC48E}" dt="2024-08-30T07:00:16.493" v="4209"/>
          <ac:spMkLst>
            <pc:docMk/>
            <pc:sldMk cId="1385876388" sldId="418"/>
            <ac:spMk id="11" creationId="{6D5166BD-3121-4B7D-8EC9-05238C65586E}"/>
          </ac:spMkLst>
        </pc:spChg>
        <pc:spChg chg="del">
          <ac:chgData name="Priyanka Bamne" userId="635b2edc-45f8-42dc-84e6-fce8d6d6bea1" providerId="ADAL" clId="{D100DF91-21CA-4A03-9500-6A2A1F5CC48E}" dt="2024-08-30T06:49:26.082" v="4102" actId="478"/>
          <ac:spMkLst>
            <pc:docMk/>
            <pc:sldMk cId="1385876388" sldId="418"/>
            <ac:spMk id="13" creationId="{E41FFCFF-4860-4AD6-BEA2-C8454C86473A}"/>
          </ac:spMkLst>
        </pc:spChg>
        <pc:spChg chg="add mod">
          <ac:chgData name="Priyanka Bamne" userId="635b2edc-45f8-42dc-84e6-fce8d6d6bea1" providerId="ADAL" clId="{D100DF91-21CA-4A03-9500-6A2A1F5CC48E}" dt="2024-08-30T06:57:02.075" v="4184" actId="1035"/>
          <ac:spMkLst>
            <pc:docMk/>
            <pc:sldMk cId="1385876388" sldId="418"/>
            <ac:spMk id="14" creationId="{D20FBA38-88FB-46AF-8F6A-5C903F1DA55D}"/>
          </ac:spMkLst>
        </pc:spChg>
        <pc:spChg chg="del">
          <ac:chgData name="Priyanka Bamne" userId="635b2edc-45f8-42dc-84e6-fce8d6d6bea1" providerId="ADAL" clId="{D100DF91-21CA-4A03-9500-6A2A1F5CC48E}" dt="2024-08-30T06:49:26.082" v="4102" actId="478"/>
          <ac:spMkLst>
            <pc:docMk/>
            <pc:sldMk cId="1385876388" sldId="418"/>
            <ac:spMk id="15" creationId="{B36C5AEF-306B-4DF3-BE3A-620A98EC9672}"/>
          </ac:spMkLst>
        </pc:spChg>
        <pc:picChg chg="add mod">
          <ac:chgData name="Priyanka Bamne" userId="635b2edc-45f8-42dc-84e6-fce8d6d6bea1" providerId="ADAL" clId="{D100DF91-21CA-4A03-9500-6A2A1F5CC48E}" dt="2024-08-30T06:56:50.698" v="4163" actId="1076"/>
          <ac:picMkLst>
            <pc:docMk/>
            <pc:sldMk cId="1385876388" sldId="418"/>
            <ac:picMk id="12" creationId="{78FF081C-DCB7-41D8-9E3E-DBFC98C4DBBB}"/>
          </ac:picMkLst>
        </pc:picChg>
      </pc:sldChg>
      <pc:sldChg chg="add del">
        <pc:chgData name="Priyanka Bamne" userId="635b2edc-45f8-42dc-84e6-fce8d6d6bea1" providerId="ADAL" clId="{D100DF91-21CA-4A03-9500-6A2A1F5CC48E}" dt="2024-08-30T06:49:11.770" v="4100" actId="2696"/>
        <pc:sldMkLst>
          <pc:docMk/>
          <pc:sldMk cId="3865549691" sldId="418"/>
        </pc:sldMkLst>
      </pc:sldChg>
      <pc:sldChg chg="addSp delSp modSp add">
        <pc:chgData name="Priyanka Bamne" userId="635b2edc-45f8-42dc-84e6-fce8d6d6bea1" providerId="ADAL" clId="{D100DF91-21CA-4A03-9500-6A2A1F5CC48E}" dt="2024-08-30T07:04:38.630" v="4273" actId="20577"/>
        <pc:sldMkLst>
          <pc:docMk/>
          <pc:sldMk cId="147757094" sldId="419"/>
        </pc:sldMkLst>
        <pc:spChg chg="add mod">
          <ac:chgData name="Priyanka Bamne" userId="635b2edc-45f8-42dc-84e6-fce8d6d6bea1" providerId="ADAL" clId="{D100DF91-21CA-4A03-9500-6A2A1F5CC48E}" dt="2024-08-30T07:03:46.165" v="4263" actId="20577"/>
          <ac:spMkLst>
            <pc:docMk/>
            <pc:sldMk cId="147757094" sldId="419"/>
            <ac:spMk id="2" creationId="{5766EADB-1E82-4D92-A3B9-94D522608B82}"/>
          </ac:spMkLst>
        </pc:spChg>
        <pc:spChg chg="del">
          <ac:chgData name="Priyanka Bamne" userId="635b2edc-45f8-42dc-84e6-fce8d6d6bea1" providerId="ADAL" clId="{D100DF91-21CA-4A03-9500-6A2A1F5CC48E}" dt="2024-08-30T06:57:57.902" v="4189" actId="478"/>
          <ac:spMkLst>
            <pc:docMk/>
            <pc:sldMk cId="147757094" sldId="419"/>
            <ac:spMk id="3" creationId="{75418BA0-CB34-4178-9039-48B3E4AEBC8A}"/>
          </ac:spMkLst>
        </pc:spChg>
        <pc:spChg chg="del">
          <ac:chgData name="Priyanka Bamne" userId="635b2edc-45f8-42dc-84e6-fce8d6d6bea1" providerId="ADAL" clId="{D100DF91-21CA-4A03-9500-6A2A1F5CC48E}" dt="2024-08-30T06:57:57.902" v="4189" actId="478"/>
          <ac:spMkLst>
            <pc:docMk/>
            <pc:sldMk cId="147757094" sldId="419"/>
            <ac:spMk id="4" creationId="{F9B19CAF-4E77-4653-AF7B-ADBACB9F5295}"/>
          </ac:spMkLst>
        </pc:spChg>
        <pc:spChg chg="mod">
          <ac:chgData name="Priyanka Bamne" userId="635b2edc-45f8-42dc-84e6-fce8d6d6bea1" providerId="ADAL" clId="{D100DF91-21CA-4A03-9500-6A2A1F5CC48E}" dt="2024-08-30T07:04:38.630" v="4273" actId="20577"/>
          <ac:spMkLst>
            <pc:docMk/>
            <pc:sldMk cId="147757094" sldId="419"/>
            <ac:spMk id="7" creationId="{7D2FA8F2-1545-4E73-84B5-8F6D93A70740}"/>
          </ac:spMkLst>
        </pc:spChg>
        <pc:spChg chg="del">
          <ac:chgData name="Priyanka Bamne" userId="635b2edc-45f8-42dc-84e6-fce8d6d6bea1" providerId="ADAL" clId="{D100DF91-21CA-4A03-9500-6A2A1F5CC48E}" dt="2024-08-30T06:57:57.902" v="4189" actId="478"/>
          <ac:spMkLst>
            <pc:docMk/>
            <pc:sldMk cId="147757094" sldId="419"/>
            <ac:spMk id="10" creationId="{EBD95909-EA07-4651-ADB1-34F50394744C}"/>
          </ac:spMkLst>
        </pc:spChg>
        <pc:spChg chg="mod">
          <ac:chgData name="Priyanka Bamne" userId="635b2edc-45f8-42dc-84e6-fce8d6d6bea1" providerId="ADAL" clId="{D100DF91-21CA-4A03-9500-6A2A1F5CC48E}" dt="2024-08-30T07:01:08.462" v="4214" actId="12"/>
          <ac:spMkLst>
            <pc:docMk/>
            <pc:sldMk cId="147757094" sldId="419"/>
            <ac:spMk id="11" creationId="{6D5166BD-3121-4B7D-8EC9-05238C65586E}"/>
          </ac:spMkLst>
        </pc:spChg>
        <pc:spChg chg="del">
          <ac:chgData name="Priyanka Bamne" userId="635b2edc-45f8-42dc-84e6-fce8d6d6bea1" providerId="ADAL" clId="{D100DF91-21CA-4A03-9500-6A2A1F5CC48E}" dt="2024-08-30T06:57:57.902" v="4189" actId="478"/>
          <ac:spMkLst>
            <pc:docMk/>
            <pc:sldMk cId="147757094" sldId="419"/>
            <ac:spMk id="14" creationId="{D20FBA38-88FB-46AF-8F6A-5C903F1DA55D}"/>
          </ac:spMkLst>
        </pc:spChg>
        <pc:picChg chg="del">
          <ac:chgData name="Priyanka Bamne" userId="635b2edc-45f8-42dc-84e6-fce8d6d6bea1" providerId="ADAL" clId="{D100DF91-21CA-4A03-9500-6A2A1F5CC48E}" dt="2024-08-30T06:57:51.907" v="4188" actId="478"/>
          <ac:picMkLst>
            <pc:docMk/>
            <pc:sldMk cId="147757094" sldId="419"/>
            <ac:picMk id="12" creationId="{78FF081C-DCB7-41D8-9E3E-DBFC98C4DBBB}"/>
          </ac:picMkLst>
        </pc:picChg>
      </pc:sldChg>
      <pc:sldChg chg="add">
        <pc:chgData name="Priyanka Bamne" userId="635b2edc-45f8-42dc-84e6-fce8d6d6bea1" providerId="ADAL" clId="{D100DF91-21CA-4A03-9500-6A2A1F5CC48E}" dt="2024-08-30T07:06:29.016" v="4275"/>
        <pc:sldMkLst>
          <pc:docMk/>
          <pc:sldMk cId="778203545" sldId="420"/>
        </pc:sldMkLst>
      </pc:sldChg>
      <pc:sldChg chg="delSp modSp add">
        <pc:chgData name="Priyanka Bamne" userId="635b2edc-45f8-42dc-84e6-fce8d6d6bea1" providerId="ADAL" clId="{D100DF91-21CA-4A03-9500-6A2A1F5CC48E}" dt="2024-08-30T13:50:22.014" v="7095" actId="478"/>
        <pc:sldMkLst>
          <pc:docMk/>
          <pc:sldMk cId="1896151260" sldId="421"/>
        </pc:sldMkLst>
        <pc:spChg chg="mod">
          <ac:chgData name="Priyanka Bamne" userId="635b2edc-45f8-42dc-84e6-fce8d6d6bea1" providerId="ADAL" clId="{D100DF91-21CA-4A03-9500-6A2A1F5CC48E}" dt="2024-08-30T07:34:24.981" v="4454" actId="20577"/>
          <ac:spMkLst>
            <pc:docMk/>
            <pc:sldMk cId="1896151260" sldId="421"/>
            <ac:spMk id="11" creationId="{F5D53B8C-3675-49E3-8E4D-3842688CDCE5}"/>
          </ac:spMkLst>
        </pc:spChg>
        <pc:spChg chg="del mod">
          <ac:chgData name="Priyanka Bamne" userId="635b2edc-45f8-42dc-84e6-fce8d6d6bea1" providerId="ADAL" clId="{D100DF91-21CA-4A03-9500-6A2A1F5CC48E}" dt="2024-08-30T13:50:22.014" v="7095" actId="478"/>
          <ac:spMkLst>
            <pc:docMk/>
            <pc:sldMk cId="1896151260" sldId="421"/>
            <ac:spMk id="13" creationId="{E91C458C-F932-4CBD-8B73-C19A51739A7D}"/>
          </ac:spMkLst>
        </pc:spChg>
        <pc:spChg chg="mod">
          <ac:chgData name="Priyanka Bamne" userId="635b2edc-45f8-42dc-84e6-fce8d6d6bea1" providerId="ADAL" clId="{D100DF91-21CA-4A03-9500-6A2A1F5CC48E}" dt="2024-08-30T07:10:40.202" v="4370" actId="1035"/>
          <ac:spMkLst>
            <pc:docMk/>
            <pc:sldMk cId="1896151260" sldId="421"/>
            <ac:spMk id="14" creationId="{C679B711-5066-4891-8A45-1CE36C93559C}"/>
          </ac:spMkLst>
        </pc:spChg>
      </pc:sldChg>
      <pc:sldChg chg="delSp modSp add">
        <pc:chgData name="Priyanka Bamne" userId="635b2edc-45f8-42dc-84e6-fce8d6d6bea1" providerId="ADAL" clId="{D100DF91-21CA-4A03-9500-6A2A1F5CC48E}" dt="2024-08-30T07:34:28.983" v="4455" actId="20577"/>
        <pc:sldMkLst>
          <pc:docMk/>
          <pc:sldMk cId="668710505" sldId="422"/>
        </pc:sldMkLst>
        <pc:spChg chg="mod">
          <ac:chgData name="Priyanka Bamne" userId="635b2edc-45f8-42dc-84e6-fce8d6d6bea1" providerId="ADAL" clId="{D100DF91-21CA-4A03-9500-6A2A1F5CC48E}" dt="2024-08-30T07:34:28.983" v="4455" actId="20577"/>
          <ac:spMkLst>
            <pc:docMk/>
            <pc:sldMk cId="668710505" sldId="422"/>
            <ac:spMk id="11" creationId="{F5D53B8C-3675-49E3-8E4D-3842688CDCE5}"/>
          </ac:spMkLst>
        </pc:spChg>
        <pc:spChg chg="del mod">
          <ac:chgData name="Priyanka Bamne" userId="635b2edc-45f8-42dc-84e6-fce8d6d6bea1" providerId="ADAL" clId="{D100DF91-21CA-4A03-9500-6A2A1F5CC48E}" dt="2024-08-30T07:27:36.935" v="4412" actId="478"/>
          <ac:spMkLst>
            <pc:docMk/>
            <pc:sldMk cId="668710505" sldId="422"/>
            <ac:spMk id="13" creationId="{E91C458C-F932-4CBD-8B73-C19A51739A7D}"/>
          </ac:spMkLst>
        </pc:spChg>
        <pc:spChg chg="mod">
          <ac:chgData name="Priyanka Bamne" userId="635b2edc-45f8-42dc-84e6-fce8d6d6bea1" providerId="ADAL" clId="{D100DF91-21CA-4A03-9500-6A2A1F5CC48E}" dt="2024-08-30T07:27:47.617" v="4413" actId="11"/>
          <ac:spMkLst>
            <pc:docMk/>
            <pc:sldMk cId="668710505" sldId="422"/>
            <ac:spMk id="14" creationId="{C679B711-5066-4891-8A45-1CE36C93559C}"/>
          </ac:spMkLst>
        </pc:spChg>
      </pc:sldChg>
      <pc:sldChg chg="addSp delSp modSp add">
        <pc:chgData name="Priyanka Bamne" userId="635b2edc-45f8-42dc-84e6-fce8d6d6bea1" providerId="ADAL" clId="{D100DF91-21CA-4A03-9500-6A2A1F5CC48E}" dt="2024-08-30T13:50:27.344" v="7096" actId="478"/>
        <pc:sldMkLst>
          <pc:docMk/>
          <pc:sldMk cId="608926447" sldId="423"/>
        </pc:sldMkLst>
        <pc:spChg chg="mod">
          <ac:chgData name="Priyanka Bamne" userId="635b2edc-45f8-42dc-84e6-fce8d6d6bea1" providerId="ADAL" clId="{D100DF91-21CA-4A03-9500-6A2A1F5CC48E}" dt="2024-08-30T07:31:19.307" v="4440" actId="20577"/>
          <ac:spMkLst>
            <pc:docMk/>
            <pc:sldMk cId="608926447" sldId="423"/>
            <ac:spMk id="11" creationId="{F5D53B8C-3675-49E3-8E4D-3842688CDCE5}"/>
          </ac:spMkLst>
        </pc:spChg>
        <pc:spChg chg="add del mod">
          <ac:chgData name="Priyanka Bamne" userId="635b2edc-45f8-42dc-84e6-fce8d6d6bea1" providerId="ADAL" clId="{D100DF91-21CA-4A03-9500-6A2A1F5CC48E}" dt="2024-08-30T13:50:27.344" v="7096" actId="478"/>
          <ac:spMkLst>
            <pc:docMk/>
            <pc:sldMk cId="608926447" sldId="423"/>
            <ac:spMk id="13" creationId="{BB26966D-68D4-4F0B-8359-0CFE88BD0CD6}"/>
          </ac:spMkLst>
        </pc:spChg>
        <pc:spChg chg="mod">
          <ac:chgData name="Priyanka Bamne" userId="635b2edc-45f8-42dc-84e6-fce8d6d6bea1" providerId="ADAL" clId="{D100DF91-21CA-4A03-9500-6A2A1F5CC48E}" dt="2024-08-30T07:35:50.080" v="4469" actId="1036"/>
          <ac:spMkLst>
            <pc:docMk/>
            <pc:sldMk cId="608926447" sldId="423"/>
            <ac:spMk id="14" creationId="{C679B711-5066-4891-8A45-1CE36C93559C}"/>
          </ac:spMkLst>
        </pc:spChg>
      </pc:sldChg>
      <pc:sldChg chg="add del">
        <pc:chgData name="Priyanka Bamne" userId="635b2edc-45f8-42dc-84e6-fce8d6d6bea1" providerId="ADAL" clId="{D100DF91-21CA-4A03-9500-6A2A1F5CC48E}" dt="2024-08-30T07:25:34.807" v="4374" actId="2696"/>
        <pc:sldMkLst>
          <pc:docMk/>
          <pc:sldMk cId="3621909755" sldId="423"/>
        </pc:sldMkLst>
      </pc:sldChg>
      <pc:sldChg chg="delSp modSp add">
        <pc:chgData name="Priyanka Bamne" userId="635b2edc-45f8-42dc-84e6-fce8d6d6bea1" providerId="ADAL" clId="{D100DF91-21CA-4A03-9500-6A2A1F5CC48E}" dt="2024-08-30T13:50:31.860" v="7098" actId="478"/>
        <pc:sldMkLst>
          <pc:docMk/>
          <pc:sldMk cId="1405700994" sldId="424"/>
        </pc:sldMkLst>
        <pc:spChg chg="mod">
          <ac:chgData name="Priyanka Bamne" userId="635b2edc-45f8-42dc-84e6-fce8d6d6bea1" providerId="ADAL" clId="{D100DF91-21CA-4A03-9500-6A2A1F5CC48E}" dt="2024-08-30T07:36:56.725" v="4486" actId="20577"/>
          <ac:spMkLst>
            <pc:docMk/>
            <pc:sldMk cId="1405700994" sldId="424"/>
            <ac:spMk id="11" creationId="{F5D53B8C-3675-49E3-8E4D-3842688CDCE5}"/>
          </ac:spMkLst>
        </pc:spChg>
        <pc:spChg chg="del mod">
          <ac:chgData name="Priyanka Bamne" userId="635b2edc-45f8-42dc-84e6-fce8d6d6bea1" providerId="ADAL" clId="{D100DF91-21CA-4A03-9500-6A2A1F5CC48E}" dt="2024-08-30T13:50:31.860" v="7098" actId="478"/>
          <ac:spMkLst>
            <pc:docMk/>
            <pc:sldMk cId="1405700994" sldId="424"/>
            <ac:spMk id="13" creationId="{BB26966D-68D4-4F0B-8359-0CFE88BD0CD6}"/>
          </ac:spMkLst>
        </pc:spChg>
        <pc:spChg chg="mod">
          <ac:chgData name="Priyanka Bamne" userId="635b2edc-45f8-42dc-84e6-fce8d6d6bea1" providerId="ADAL" clId="{D100DF91-21CA-4A03-9500-6A2A1F5CC48E}" dt="2024-08-30T07:37:36.222" v="4514" actId="20577"/>
          <ac:spMkLst>
            <pc:docMk/>
            <pc:sldMk cId="1405700994" sldId="424"/>
            <ac:spMk id="14" creationId="{C679B711-5066-4891-8A45-1CE36C93559C}"/>
          </ac:spMkLst>
        </pc:spChg>
      </pc:sldChg>
      <pc:sldChg chg="add">
        <pc:chgData name="Priyanka Bamne" userId="635b2edc-45f8-42dc-84e6-fce8d6d6bea1" providerId="ADAL" clId="{D100DF91-21CA-4A03-9500-6A2A1F5CC48E}" dt="2024-08-30T07:38:03.594" v="4516"/>
        <pc:sldMkLst>
          <pc:docMk/>
          <pc:sldMk cId="90853676" sldId="425"/>
        </pc:sldMkLst>
      </pc:sldChg>
      <pc:sldChg chg="delSp modSp add">
        <pc:chgData name="Priyanka Bamne" userId="635b2edc-45f8-42dc-84e6-fce8d6d6bea1" providerId="ADAL" clId="{D100DF91-21CA-4A03-9500-6A2A1F5CC48E}" dt="2024-08-30T07:41:33.898" v="4527" actId="14100"/>
        <pc:sldMkLst>
          <pc:docMk/>
          <pc:sldMk cId="2126750460" sldId="426"/>
        </pc:sldMkLst>
        <pc:spChg chg="mod">
          <ac:chgData name="Priyanka Bamne" userId="635b2edc-45f8-42dc-84e6-fce8d6d6bea1" providerId="ADAL" clId="{D100DF91-21CA-4A03-9500-6A2A1F5CC48E}" dt="2024-08-30T07:41:33.898" v="4527" actId="14100"/>
          <ac:spMkLst>
            <pc:docMk/>
            <pc:sldMk cId="2126750460" sldId="426"/>
            <ac:spMk id="2" creationId="{5766EADB-1E82-4D92-A3B9-94D522608B82}"/>
          </ac:spMkLst>
        </pc:spChg>
        <pc:spChg chg="mod">
          <ac:chgData name="Priyanka Bamne" userId="635b2edc-45f8-42dc-84e6-fce8d6d6bea1" providerId="ADAL" clId="{D100DF91-21CA-4A03-9500-6A2A1F5CC48E}" dt="2024-08-30T07:41:30.947" v="4525" actId="1076"/>
          <ac:spMkLst>
            <pc:docMk/>
            <pc:sldMk cId="2126750460" sldId="426"/>
            <ac:spMk id="5" creationId="{AF284C3B-C394-4B80-978C-7D72052C0DE4}"/>
          </ac:spMkLst>
        </pc:spChg>
        <pc:spChg chg="mod">
          <ac:chgData name="Priyanka Bamne" userId="635b2edc-45f8-42dc-84e6-fce8d6d6bea1" providerId="ADAL" clId="{D100DF91-21CA-4A03-9500-6A2A1F5CC48E}" dt="2024-08-30T07:40:33.016" v="4522" actId="20577"/>
          <ac:spMkLst>
            <pc:docMk/>
            <pc:sldMk cId="2126750460" sldId="426"/>
            <ac:spMk id="7" creationId="{7D2FA8F2-1545-4E73-84B5-8F6D93A70740}"/>
          </ac:spMkLst>
        </pc:spChg>
        <pc:spChg chg="del">
          <ac:chgData name="Priyanka Bamne" userId="635b2edc-45f8-42dc-84e6-fce8d6d6bea1" providerId="ADAL" clId="{D100DF91-21CA-4A03-9500-6A2A1F5CC48E}" dt="2024-08-30T07:41:26.120" v="4523" actId="478"/>
          <ac:spMkLst>
            <pc:docMk/>
            <pc:sldMk cId="2126750460" sldId="426"/>
            <ac:spMk id="11" creationId="{6D5166BD-3121-4B7D-8EC9-05238C65586E}"/>
          </ac:spMkLst>
        </pc:spChg>
      </pc:sldChg>
      <pc:sldChg chg="addSp delSp modSp add">
        <pc:chgData name="Priyanka Bamne" userId="635b2edc-45f8-42dc-84e6-fce8d6d6bea1" providerId="ADAL" clId="{D100DF91-21CA-4A03-9500-6A2A1F5CC48E}" dt="2024-08-30T07:55:59.223" v="4627" actId="1035"/>
        <pc:sldMkLst>
          <pc:docMk/>
          <pc:sldMk cId="3754910913" sldId="427"/>
        </pc:sldMkLst>
        <pc:spChg chg="add mod">
          <ac:chgData name="Priyanka Bamne" userId="635b2edc-45f8-42dc-84e6-fce8d6d6bea1" providerId="ADAL" clId="{D100DF91-21CA-4A03-9500-6A2A1F5CC48E}" dt="2024-08-30T07:54:11.511" v="4610" actId="14100"/>
          <ac:spMkLst>
            <pc:docMk/>
            <pc:sldMk cId="3754910913" sldId="427"/>
            <ac:spMk id="2" creationId="{921551E6-E3B4-4A76-8214-762FD4341093}"/>
          </ac:spMkLst>
        </pc:spChg>
        <pc:spChg chg="mod">
          <ac:chgData name="Priyanka Bamne" userId="635b2edc-45f8-42dc-84e6-fce8d6d6bea1" providerId="ADAL" clId="{D100DF91-21CA-4A03-9500-6A2A1F5CC48E}" dt="2024-08-30T07:51:58.366" v="4568" actId="12"/>
          <ac:spMkLst>
            <pc:docMk/>
            <pc:sldMk cId="3754910913" sldId="427"/>
            <ac:spMk id="5" creationId="{AF284C3B-C394-4B80-978C-7D72052C0DE4}"/>
          </ac:spMkLst>
        </pc:spChg>
        <pc:spChg chg="mod">
          <ac:chgData name="Priyanka Bamne" userId="635b2edc-45f8-42dc-84e6-fce8d6d6bea1" providerId="ADAL" clId="{D100DF91-21CA-4A03-9500-6A2A1F5CC48E}" dt="2024-08-30T07:49:27.566" v="4535" actId="6549"/>
          <ac:spMkLst>
            <pc:docMk/>
            <pc:sldMk cId="3754910913" sldId="427"/>
            <ac:spMk id="7" creationId="{7D2FA8F2-1545-4E73-84B5-8F6D93A70740}"/>
          </ac:spMkLst>
        </pc:spChg>
        <pc:spChg chg="add mod">
          <ac:chgData name="Priyanka Bamne" userId="635b2edc-45f8-42dc-84e6-fce8d6d6bea1" providerId="ADAL" clId="{D100DF91-21CA-4A03-9500-6A2A1F5CC48E}" dt="2024-08-30T07:53:40.528" v="4605" actId="113"/>
          <ac:spMkLst>
            <pc:docMk/>
            <pc:sldMk cId="3754910913" sldId="427"/>
            <ac:spMk id="10" creationId="{D1C6F256-46F6-4CCC-9663-0D777459AD93}"/>
          </ac:spMkLst>
        </pc:spChg>
        <pc:spChg chg="mod">
          <ac:chgData name="Priyanka Bamne" userId="635b2edc-45f8-42dc-84e6-fce8d6d6bea1" providerId="ADAL" clId="{D100DF91-21CA-4A03-9500-6A2A1F5CC48E}" dt="2024-08-30T07:51:26.617" v="4562"/>
          <ac:spMkLst>
            <pc:docMk/>
            <pc:sldMk cId="3754910913" sldId="427"/>
            <ac:spMk id="11" creationId="{6D5166BD-3121-4B7D-8EC9-05238C65586E}"/>
          </ac:spMkLst>
        </pc:spChg>
        <pc:spChg chg="del">
          <ac:chgData name="Priyanka Bamne" userId="635b2edc-45f8-42dc-84e6-fce8d6d6bea1" providerId="ADAL" clId="{D100DF91-21CA-4A03-9500-6A2A1F5CC48E}" dt="2024-08-30T07:49:46.205" v="4536" actId="478"/>
          <ac:spMkLst>
            <pc:docMk/>
            <pc:sldMk cId="3754910913" sldId="427"/>
            <ac:spMk id="12" creationId="{A05582D4-C307-45B5-B9A7-1318FE8A4534}"/>
          </ac:spMkLst>
        </pc:spChg>
        <pc:spChg chg="mod">
          <ac:chgData name="Priyanka Bamne" userId="635b2edc-45f8-42dc-84e6-fce8d6d6bea1" providerId="ADAL" clId="{D100DF91-21CA-4A03-9500-6A2A1F5CC48E}" dt="2024-08-30T07:55:59.223" v="4627" actId="1035"/>
          <ac:spMkLst>
            <pc:docMk/>
            <pc:sldMk cId="3754910913" sldId="427"/>
            <ac:spMk id="14" creationId="{F6F2E916-06D3-40ED-9F46-C65BE97A1557}"/>
          </ac:spMkLst>
        </pc:spChg>
      </pc:sldChg>
      <pc:sldChg chg="addSp delSp modSp add">
        <pc:chgData name="Priyanka Bamne" userId="635b2edc-45f8-42dc-84e6-fce8d6d6bea1" providerId="ADAL" clId="{D100DF91-21CA-4A03-9500-6A2A1F5CC48E}" dt="2024-08-30T08:00:34.228" v="4720" actId="1076"/>
        <pc:sldMkLst>
          <pc:docMk/>
          <pc:sldMk cId="4094882757" sldId="428"/>
        </pc:sldMkLst>
        <pc:spChg chg="mod">
          <ac:chgData name="Priyanka Bamne" userId="635b2edc-45f8-42dc-84e6-fce8d6d6bea1" providerId="ADAL" clId="{D100DF91-21CA-4A03-9500-6A2A1F5CC48E}" dt="2024-08-30T08:00:09.477" v="4719" actId="1036"/>
          <ac:spMkLst>
            <pc:docMk/>
            <pc:sldMk cId="4094882757" sldId="428"/>
            <ac:spMk id="2" creationId="{921551E6-E3B4-4A76-8214-762FD4341093}"/>
          </ac:spMkLst>
        </pc:spChg>
        <pc:spChg chg="mod">
          <ac:chgData name="Priyanka Bamne" userId="635b2edc-45f8-42dc-84e6-fce8d6d6bea1" providerId="ADAL" clId="{D100DF91-21CA-4A03-9500-6A2A1F5CC48E}" dt="2024-08-30T08:00:09.477" v="4719" actId="1036"/>
          <ac:spMkLst>
            <pc:docMk/>
            <pc:sldMk cId="4094882757" sldId="428"/>
            <ac:spMk id="10" creationId="{D1C6F256-46F6-4CCC-9663-0D777459AD93}"/>
          </ac:spMkLst>
        </pc:spChg>
        <pc:spChg chg="del">
          <ac:chgData name="Priyanka Bamne" userId="635b2edc-45f8-42dc-84e6-fce8d6d6bea1" providerId="ADAL" clId="{D100DF91-21CA-4A03-9500-6A2A1F5CC48E}" dt="2024-08-30T07:57:18.180" v="4630" actId="478"/>
          <ac:spMkLst>
            <pc:docMk/>
            <pc:sldMk cId="4094882757" sldId="428"/>
            <ac:spMk id="11" creationId="{6D5166BD-3121-4B7D-8EC9-05238C65586E}"/>
          </ac:spMkLst>
        </pc:spChg>
        <pc:spChg chg="add mod">
          <ac:chgData name="Priyanka Bamne" userId="635b2edc-45f8-42dc-84e6-fce8d6d6bea1" providerId="ADAL" clId="{D100DF91-21CA-4A03-9500-6A2A1F5CC48E}" dt="2024-08-30T07:58:42.468" v="4657" actId="12"/>
          <ac:spMkLst>
            <pc:docMk/>
            <pc:sldMk cId="4094882757" sldId="428"/>
            <ac:spMk id="12" creationId="{37B3CD6F-F536-4BE8-96B9-008A36B6746A}"/>
          </ac:spMkLst>
        </pc:spChg>
        <pc:spChg chg="add mod">
          <ac:chgData name="Priyanka Bamne" userId="635b2edc-45f8-42dc-84e6-fce8d6d6bea1" providerId="ADAL" clId="{D100DF91-21CA-4A03-9500-6A2A1F5CC48E}" dt="2024-08-30T07:57:58.613" v="4650" actId="20577"/>
          <ac:spMkLst>
            <pc:docMk/>
            <pc:sldMk cId="4094882757" sldId="428"/>
            <ac:spMk id="13" creationId="{F6BF6E9B-A73D-42D3-B248-2610A3098165}"/>
          </ac:spMkLst>
        </pc:spChg>
        <pc:spChg chg="del">
          <ac:chgData name="Priyanka Bamne" userId="635b2edc-45f8-42dc-84e6-fce8d6d6bea1" providerId="ADAL" clId="{D100DF91-21CA-4A03-9500-6A2A1F5CC48E}" dt="2024-08-30T07:59:44.138" v="4677" actId="478"/>
          <ac:spMkLst>
            <pc:docMk/>
            <pc:sldMk cId="4094882757" sldId="428"/>
            <ac:spMk id="14" creationId="{F6F2E916-06D3-40ED-9F46-C65BE97A1557}"/>
          </ac:spMkLst>
        </pc:spChg>
        <pc:spChg chg="add mod">
          <ac:chgData name="Priyanka Bamne" userId="635b2edc-45f8-42dc-84e6-fce8d6d6bea1" providerId="ADAL" clId="{D100DF91-21CA-4A03-9500-6A2A1F5CC48E}" dt="2024-08-30T07:58:20.237" v="4653" actId="14100"/>
          <ac:spMkLst>
            <pc:docMk/>
            <pc:sldMk cId="4094882757" sldId="428"/>
            <ac:spMk id="15" creationId="{48EFF61D-7336-40EC-8B02-423805FDF62D}"/>
          </ac:spMkLst>
        </pc:spChg>
        <pc:spChg chg="add mod">
          <ac:chgData name="Priyanka Bamne" userId="635b2edc-45f8-42dc-84e6-fce8d6d6bea1" providerId="ADAL" clId="{D100DF91-21CA-4A03-9500-6A2A1F5CC48E}" dt="2024-08-30T08:00:02.644" v="4708" actId="1076"/>
          <ac:spMkLst>
            <pc:docMk/>
            <pc:sldMk cId="4094882757" sldId="428"/>
            <ac:spMk id="16" creationId="{C78A0486-B503-4BFE-92C7-60F637A24B36}"/>
          </ac:spMkLst>
        </pc:spChg>
        <pc:spChg chg="add mod">
          <ac:chgData name="Priyanka Bamne" userId="635b2edc-45f8-42dc-84e6-fce8d6d6bea1" providerId="ADAL" clId="{D100DF91-21CA-4A03-9500-6A2A1F5CC48E}" dt="2024-08-30T08:00:34.228" v="4720" actId="1076"/>
          <ac:spMkLst>
            <pc:docMk/>
            <pc:sldMk cId="4094882757" sldId="428"/>
            <ac:spMk id="17" creationId="{0C477CBE-B344-488C-8AFB-D52434BB6D40}"/>
          </ac:spMkLst>
        </pc:spChg>
      </pc:sldChg>
      <pc:sldChg chg="addSp delSp modSp add">
        <pc:chgData name="Priyanka Bamne" userId="635b2edc-45f8-42dc-84e6-fce8d6d6bea1" providerId="ADAL" clId="{D100DF91-21CA-4A03-9500-6A2A1F5CC48E}" dt="2024-08-30T08:11:41.244" v="4828" actId="20577"/>
        <pc:sldMkLst>
          <pc:docMk/>
          <pc:sldMk cId="3052143378" sldId="429"/>
        </pc:sldMkLst>
        <pc:spChg chg="del">
          <ac:chgData name="Priyanka Bamne" userId="635b2edc-45f8-42dc-84e6-fce8d6d6bea1" providerId="ADAL" clId="{D100DF91-21CA-4A03-9500-6A2A1F5CC48E}" dt="2024-08-30T08:08:27.371" v="4765" actId="478"/>
          <ac:spMkLst>
            <pc:docMk/>
            <pc:sldMk cId="3052143378" sldId="429"/>
            <ac:spMk id="2" creationId="{921551E6-E3B4-4A76-8214-762FD4341093}"/>
          </ac:spMkLst>
        </pc:spChg>
        <pc:spChg chg="mod">
          <ac:chgData name="Priyanka Bamne" userId="635b2edc-45f8-42dc-84e6-fce8d6d6bea1" providerId="ADAL" clId="{D100DF91-21CA-4A03-9500-6A2A1F5CC48E}" dt="2024-08-30T08:11:41.244" v="4828" actId="20577"/>
          <ac:spMkLst>
            <pc:docMk/>
            <pc:sldMk cId="3052143378" sldId="429"/>
            <ac:spMk id="7" creationId="{7D2FA8F2-1545-4E73-84B5-8F6D93A70740}"/>
          </ac:spMkLst>
        </pc:spChg>
        <pc:spChg chg="mod">
          <ac:chgData name="Priyanka Bamne" userId="635b2edc-45f8-42dc-84e6-fce8d6d6bea1" providerId="ADAL" clId="{D100DF91-21CA-4A03-9500-6A2A1F5CC48E}" dt="2024-08-30T08:09:09.708" v="4816" actId="20577"/>
          <ac:spMkLst>
            <pc:docMk/>
            <pc:sldMk cId="3052143378" sldId="429"/>
            <ac:spMk id="10" creationId="{D1C6F256-46F6-4CCC-9663-0D777459AD93}"/>
          </ac:spMkLst>
        </pc:spChg>
        <pc:spChg chg="del">
          <ac:chgData name="Priyanka Bamne" userId="635b2edc-45f8-42dc-84e6-fce8d6d6bea1" providerId="ADAL" clId="{D100DF91-21CA-4A03-9500-6A2A1F5CC48E}" dt="2024-08-30T08:06:48.994" v="4751" actId="478"/>
          <ac:spMkLst>
            <pc:docMk/>
            <pc:sldMk cId="3052143378" sldId="429"/>
            <ac:spMk id="12" creationId="{37B3CD6F-F536-4BE8-96B9-008A36B6746A}"/>
          </ac:spMkLst>
        </pc:spChg>
        <pc:spChg chg="mod">
          <ac:chgData name="Priyanka Bamne" userId="635b2edc-45f8-42dc-84e6-fce8d6d6bea1" providerId="ADAL" clId="{D100DF91-21CA-4A03-9500-6A2A1F5CC48E}" dt="2024-08-30T08:06:33.299" v="4750" actId="6549"/>
          <ac:spMkLst>
            <pc:docMk/>
            <pc:sldMk cId="3052143378" sldId="429"/>
            <ac:spMk id="13" creationId="{F6BF6E9B-A73D-42D3-B248-2610A3098165}"/>
          </ac:spMkLst>
        </pc:spChg>
        <pc:spChg chg="add mod">
          <ac:chgData name="Priyanka Bamne" userId="635b2edc-45f8-42dc-84e6-fce8d6d6bea1" providerId="ADAL" clId="{D100DF91-21CA-4A03-9500-6A2A1F5CC48E}" dt="2024-08-30T08:08:05.205" v="4763" actId="1036"/>
          <ac:spMkLst>
            <pc:docMk/>
            <pc:sldMk cId="3052143378" sldId="429"/>
            <ac:spMk id="14" creationId="{D2E02152-9FFC-4E9D-B86B-16F16A6BC1B4}"/>
          </ac:spMkLst>
        </pc:spChg>
        <pc:spChg chg="del">
          <ac:chgData name="Priyanka Bamne" userId="635b2edc-45f8-42dc-84e6-fce8d6d6bea1" providerId="ADAL" clId="{D100DF91-21CA-4A03-9500-6A2A1F5CC48E}" dt="2024-08-30T08:07:11.140" v="4753" actId="478"/>
          <ac:spMkLst>
            <pc:docMk/>
            <pc:sldMk cId="3052143378" sldId="429"/>
            <ac:spMk id="15" creationId="{48EFF61D-7336-40EC-8B02-423805FDF62D}"/>
          </ac:spMkLst>
        </pc:spChg>
        <pc:spChg chg="del">
          <ac:chgData name="Priyanka Bamne" userId="635b2edc-45f8-42dc-84e6-fce8d6d6bea1" providerId="ADAL" clId="{D100DF91-21CA-4A03-9500-6A2A1F5CC48E}" dt="2024-08-30T08:06:53.505" v="4752" actId="478"/>
          <ac:spMkLst>
            <pc:docMk/>
            <pc:sldMk cId="3052143378" sldId="429"/>
            <ac:spMk id="16" creationId="{C78A0486-B503-4BFE-92C7-60F637A24B36}"/>
          </ac:spMkLst>
        </pc:spChg>
        <pc:spChg chg="del">
          <ac:chgData name="Priyanka Bamne" userId="635b2edc-45f8-42dc-84e6-fce8d6d6bea1" providerId="ADAL" clId="{D100DF91-21CA-4A03-9500-6A2A1F5CC48E}" dt="2024-08-30T08:08:23.569" v="4764" actId="478"/>
          <ac:spMkLst>
            <pc:docMk/>
            <pc:sldMk cId="3052143378" sldId="429"/>
            <ac:spMk id="17" creationId="{0C477CBE-B344-488C-8AFB-D52434BB6D40}"/>
          </ac:spMkLst>
        </pc:spChg>
        <pc:spChg chg="add mod">
          <ac:chgData name="Priyanka Bamne" userId="635b2edc-45f8-42dc-84e6-fce8d6d6bea1" providerId="ADAL" clId="{D100DF91-21CA-4A03-9500-6A2A1F5CC48E}" dt="2024-08-30T08:07:56.973" v="4760" actId="1076"/>
          <ac:spMkLst>
            <pc:docMk/>
            <pc:sldMk cId="3052143378" sldId="429"/>
            <ac:spMk id="18" creationId="{899BF2B8-1A78-42A7-AB64-6F1EF744682F}"/>
          </ac:spMkLst>
        </pc:spChg>
        <pc:spChg chg="add mod">
          <ac:chgData name="Priyanka Bamne" userId="635b2edc-45f8-42dc-84e6-fce8d6d6bea1" providerId="ADAL" clId="{D100DF91-21CA-4A03-9500-6A2A1F5CC48E}" dt="2024-08-30T08:07:56.973" v="4760" actId="1076"/>
          <ac:spMkLst>
            <pc:docMk/>
            <pc:sldMk cId="3052143378" sldId="429"/>
            <ac:spMk id="19" creationId="{409392CF-C5D8-4D98-9DB6-8A06DFFBDB79}"/>
          </ac:spMkLst>
        </pc:spChg>
        <pc:spChg chg="add del">
          <ac:chgData name="Priyanka Bamne" userId="635b2edc-45f8-42dc-84e6-fce8d6d6bea1" providerId="ADAL" clId="{D100DF91-21CA-4A03-9500-6A2A1F5CC48E}" dt="2024-08-30T08:09:15.051" v="4817" actId="478"/>
          <ac:spMkLst>
            <pc:docMk/>
            <pc:sldMk cId="3052143378" sldId="429"/>
            <ac:spMk id="20" creationId="{0E8773BF-5E50-4904-B058-2D3BE9E14885}"/>
          </ac:spMkLst>
        </pc:spChg>
        <pc:spChg chg="add mod">
          <ac:chgData name="Priyanka Bamne" userId="635b2edc-45f8-42dc-84e6-fce8d6d6bea1" providerId="ADAL" clId="{D100DF91-21CA-4A03-9500-6A2A1F5CC48E}" dt="2024-08-30T08:09:51.473" v="4819" actId="2711"/>
          <ac:spMkLst>
            <pc:docMk/>
            <pc:sldMk cId="3052143378" sldId="429"/>
            <ac:spMk id="21" creationId="{ED5F164F-CDA9-4794-BD93-1F571EDCE699}"/>
          </ac:spMkLst>
        </pc:spChg>
      </pc:sldChg>
      <pc:sldChg chg="addSp delSp modSp add">
        <pc:chgData name="Priyanka Bamne" userId="635b2edc-45f8-42dc-84e6-fce8d6d6bea1" providerId="ADAL" clId="{D100DF91-21CA-4A03-9500-6A2A1F5CC48E}" dt="2024-08-30T08:28:16.002" v="5013" actId="1076"/>
        <pc:sldMkLst>
          <pc:docMk/>
          <pc:sldMk cId="1218843256" sldId="430"/>
        </pc:sldMkLst>
        <pc:spChg chg="add del mod">
          <ac:chgData name="Priyanka Bamne" userId="635b2edc-45f8-42dc-84e6-fce8d6d6bea1" providerId="ADAL" clId="{D100DF91-21CA-4A03-9500-6A2A1F5CC48E}" dt="2024-08-30T08:21:53.981" v="4864"/>
          <ac:spMkLst>
            <pc:docMk/>
            <pc:sldMk cId="1218843256" sldId="430"/>
            <ac:spMk id="2" creationId="{240F0632-D102-45EF-93EF-9500E93E44EB}"/>
          </ac:spMkLst>
        </pc:spChg>
        <pc:spChg chg="mod">
          <ac:chgData name="Priyanka Bamne" userId="635b2edc-45f8-42dc-84e6-fce8d6d6bea1" providerId="ADAL" clId="{D100DF91-21CA-4A03-9500-6A2A1F5CC48E}" dt="2024-08-30T08:18:14.443" v="4834" actId="207"/>
          <ac:spMkLst>
            <pc:docMk/>
            <pc:sldMk cId="1218843256" sldId="430"/>
            <ac:spMk id="7" creationId="{7D2FA8F2-1545-4E73-84B5-8F6D93A70740}"/>
          </ac:spMkLst>
        </pc:spChg>
        <pc:spChg chg="del">
          <ac:chgData name="Priyanka Bamne" userId="635b2edc-45f8-42dc-84e6-fce8d6d6bea1" providerId="ADAL" clId="{D100DF91-21CA-4A03-9500-6A2A1F5CC48E}" dt="2024-08-30T08:28:05.382" v="5010" actId="478"/>
          <ac:spMkLst>
            <pc:docMk/>
            <pc:sldMk cId="1218843256" sldId="430"/>
            <ac:spMk id="10" creationId="{D1C6F256-46F6-4CCC-9663-0D777459AD93}"/>
          </ac:spMkLst>
        </pc:spChg>
        <pc:spChg chg="mod">
          <ac:chgData name="Priyanka Bamne" userId="635b2edc-45f8-42dc-84e6-fce8d6d6bea1" providerId="ADAL" clId="{D100DF91-21CA-4A03-9500-6A2A1F5CC48E}" dt="2024-08-30T08:22:41.972" v="4873" actId="207"/>
          <ac:spMkLst>
            <pc:docMk/>
            <pc:sldMk cId="1218843256" sldId="430"/>
            <ac:spMk id="13" creationId="{F6BF6E9B-A73D-42D3-B248-2610A3098165}"/>
          </ac:spMkLst>
        </pc:spChg>
        <pc:spChg chg="add del mod">
          <ac:chgData name="Priyanka Bamne" userId="635b2edc-45f8-42dc-84e6-fce8d6d6bea1" providerId="ADAL" clId="{D100DF91-21CA-4A03-9500-6A2A1F5CC48E}" dt="2024-08-30T08:22:52.040" v="4874" actId="478"/>
          <ac:spMkLst>
            <pc:docMk/>
            <pc:sldMk cId="1218843256" sldId="430"/>
            <ac:spMk id="14" creationId="{D2E02152-9FFC-4E9D-B86B-16F16A6BC1B4}"/>
          </ac:spMkLst>
        </pc:spChg>
        <pc:spChg chg="add mod">
          <ac:chgData name="Priyanka Bamne" userId="635b2edc-45f8-42dc-84e6-fce8d6d6bea1" providerId="ADAL" clId="{D100DF91-21CA-4A03-9500-6A2A1F5CC48E}" dt="2024-08-30T08:25:09.175" v="4989" actId="20577"/>
          <ac:spMkLst>
            <pc:docMk/>
            <pc:sldMk cId="1218843256" sldId="430"/>
            <ac:spMk id="15" creationId="{6759C103-7C8C-4E01-97E4-5FD6C3F13F9B}"/>
          </ac:spMkLst>
        </pc:spChg>
        <pc:spChg chg="add mod">
          <ac:chgData name="Priyanka Bamne" userId="635b2edc-45f8-42dc-84e6-fce8d6d6bea1" providerId="ADAL" clId="{D100DF91-21CA-4A03-9500-6A2A1F5CC48E}" dt="2024-08-30T08:25:47.960" v="4997" actId="20577"/>
          <ac:spMkLst>
            <pc:docMk/>
            <pc:sldMk cId="1218843256" sldId="430"/>
            <ac:spMk id="16" creationId="{BDBCB243-18FD-4DA1-A2C3-E79575522614}"/>
          </ac:spMkLst>
        </pc:spChg>
        <pc:spChg chg="add mod">
          <ac:chgData name="Priyanka Bamne" userId="635b2edc-45f8-42dc-84e6-fce8d6d6bea1" providerId="ADAL" clId="{D100DF91-21CA-4A03-9500-6A2A1F5CC48E}" dt="2024-08-30T08:27:39.117" v="5009" actId="207"/>
          <ac:spMkLst>
            <pc:docMk/>
            <pc:sldMk cId="1218843256" sldId="430"/>
            <ac:spMk id="17" creationId="{2D5EC384-FB3D-4112-A784-CA2E7C08C12F}"/>
          </ac:spMkLst>
        </pc:spChg>
        <pc:spChg chg="add del mod">
          <ac:chgData name="Priyanka Bamne" userId="635b2edc-45f8-42dc-84e6-fce8d6d6bea1" providerId="ADAL" clId="{D100DF91-21CA-4A03-9500-6A2A1F5CC48E}" dt="2024-08-30T08:23:56.196" v="4883" actId="1035"/>
          <ac:spMkLst>
            <pc:docMk/>
            <pc:sldMk cId="1218843256" sldId="430"/>
            <ac:spMk id="18" creationId="{899BF2B8-1A78-42A7-AB64-6F1EF744682F}"/>
          </ac:spMkLst>
        </pc:spChg>
        <pc:spChg chg="add del">
          <ac:chgData name="Priyanka Bamne" userId="635b2edc-45f8-42dc-84e6-fce8d6d6bea1" providerId="ADAL" clId="{D100DF91-21CA-4A03-9500-6A2A1F5CC48E}" dt="2024-08-30T08:22:53.879" v="4875" actId="478"/>
          <ac:spMkLst>
            <pc:docMk/>
            <pc:sldMk cId="1218843256" sldId="430"/>
            <ac:spMk id="19" creationId="{409392CF-C5D8-4D98-9DB6-8A06DFFBDB79}"/>
          </ac:spMkLst>
        </pc:spChg>
        <pc:spChg chg="add mod">
          <ac:chgData name="Priyanka Bamne" userId="635b2edc-45f8-42dc-84e6-fce8d6d6bea1" providerId="ADAL" clId="{D100DF91-21CA-4A03-9500-6A2A1F5CC48E}" dt="2024-08-30T08:28:16.002" v="5013" actId="1076"/>
          <ac:spMkLst>
            <pc:docMk/>
            <pc:sldMk cId="1218843256" sldId="430"/>
            <ac:spMk id="20" creationId="{3A0DA6FC-C40F-4CC2-B2D5-D15151B36062}"/>
          </ac:spMkLst>
        </pc:spChg>
        <pc:spChg chg="del">
          <ac:chgData name="Priyanka Bamne" userId="635b2edc-45f8-42dc-84e6-fce8d6d6bea1" providerId="ADAL" clId="{D100DF91-21CA-4A03-9500-6A2A1F5CC48E}" dt="2024-08-30T08:28:08.588" v="5011" actId="478"/>
          <ac:spMkLst>
            <pc:docMk/>
            <pc:sldMk cId="1218843256" sldId="430"/>
            <ac:spMk id="21" creationId="{ED5F164F-CDA9-4794-BD93-1F571EDCE699}"/>
          </ac:spMkLst>
        </pc:spChg>
      </pc:sldChg>
      <pc:sldChg chg="addSp delSp modSp add">
        <pc:chgData name="Priyanka Bamne" userId="635b2edc-45f8-42dc-84e6-fce8d6d6bea1" providerId="ADAL" clId="{D100DF91-21CA-4A03-9500-6A2A1F5CC48E}" dt="2024-08-30T09:30:50.565" v="5275" actId="1076"/>
        <pc:sldMkLst>
          <pc:docMk/>
          <pc:sldMk cId="231164735" sldId="431"/>
        </pc:sldMkLst>
        <pc:spChg chg="mod">
          <ac:chgData name="Priyanka Bamne" userId="635b2edc-45f8-42dc-84e6-fce8d6d6bea1" providerId="ADAL" clId="{D100DF91-21CA-4A03-9500-6A2A1F5CC48E}" dt="2024-08-30T09:29:15.955" v="5241" actId="1076"/>
          <ac:spMkLst>
            <pc:docMk/>
            <pc:sldMk cId="231164735" sldId="431"/>
            <ac:spMk id="5" creationId="{AF284C3B-C394-4B80-978C-7D72052C0DE4}"/>
          </ac:spMkLst>
        </pc:spChg>
        <pc:spChg chg="mod">
          <ac:chgData name="Priyanka Bamne" userId="635b2edc-45f8-42dc-84e6-fce8d6d6bea1" providerId="ADAL" clId="{D100DF91-21CA-4A03-9500-6A2A1F5CC48E}" dt="2024-08-30T09:11:13.658" v="5022" actId="20577"/>
          <ac:spMkLst>
            <pc:docMk/>
            <pc:sldMk cId="231164735" sldId="431"/>
            <ac:spMk id="7" creationId="{7D2FA8F2-1545-4E73-84B5-8F6D93A70740}"/>
          </ac:spMkLst>
        </pc:spChg>
        <pc:spChg chg="mod">
          <ac:chgData name="Priyanka Bamne" userId="635b2edc-45f8-42dc-84e6-fce8d6d6bea1" providerId="ADAL" clId="{D100DF91-21CA-4A03-9500-6A2A1F5CC48E}" dt="2024-08-30T09:25:30.150" v="5228" actId="207"/>
          <ac:spMkLst>
            <pc:docMk/>
            <pc:sldMk cId="231164735" sldId="431"/>
            <ac:spMk id="13" creationId="{F6BF6E9B-A73D-42D3-B248-2610A3098165}"/>
          </ac:spMkLst>
        </pc:spChg>
        <pc:spChg chg="add mod">
          <ac:chgData name="Priyanka Bamne" userId="635b2edc-45f8-42dc-84e6-fce8d6d6bea1" providerId="ADAL" clId="{D100DF91-21CA-4A03-9500-6A2A1F5CC48E}" dt="2024-08-30T09:30:50.565" v="5275" actId="1076"/>
          <ac:spMkLst>
            <pc:docMk/>
            <pc:sldMk cId="231164735" sldId="431"/>
            <ac:spMk id="14" creationId="{33E7513F-FD3E-4608-8870-49D61002B4E3}"/>
          </ac:spMkLst>
        </pc:spChg>
        <pc:spChg chg="mod">
          <ac:chgData name="Priyanka Bamne" userId="635b2edc-45f8-42dc-84e6-fce8d6d6bea1" providerId="ADAL" clId="{D100DF91-21CA-4A03-9500-6A2A1F5CC48E}" dt="2024-08-30T09:30:01.635" v="5246" actId="2711"/>
          <ac:spMkLst>
            <pc:docMk/>
            <pc:sldMk cId="231164735" sldId="431"/>
            <ac:spMk id="15" creationId="{6759C103-7C8C-4E01-97E4-5FD6C3F13F9B}"/>
          </ac:spMkLst>
        </pc:spChg>
        <pc:spChg chg="mod">
          <ac:chgData name="Priyanka Bamne" userId="635b2edc-45f8-42dc-84e6-fce8d6d6bea1" providerId="ADAL" clId="{D100DF91-21CA-4A03-9500-6A2A1F5CC48E}" dt="2024-08-30T09:30:41.301" v="5274" actId="1076"/>
          <ac:spMkLst>
            <pc:docMk/>
            <pc:sldMk cId="231164735" sldId="431"/>
            <ac:spMk id="16" creationId="{BDBCB243-18FD-4DA1-A2C3-E79575522614}"/>
          </ac:spMkLst>
        </pc:spChg>
        <pc:spChg chg="mod">
          <ac:chgData name="Priyanka Bamne" userId="635b2edc-45f8-42dc-84e6-fce8d6d6bea1" providerId="ADAL" clId="{D100DF91-21CA-4A03-9500-6A2A1F5CC48E}" dt="2024-08-30T09:30:01.635" v="5246" actId="2711"/>
          <ac:spMkLst>
            <pc:docMk/>
            <pc:sldMk cId="231164735" sldId="431"/>
            <ac:spMk id="17" creationId="{2D5EC384-FB3D-4112-A784-CA2E7C08C12F}"/>
          </ac:spMkLst>
        </pc:spChg>
        <pc:spChg chg="mod">
          <ac:chgData name="Priyanka Bamne" userId="635b2edc-45f8-42dc-84e6-fce8d6d6bea1" providerId="ADAL" clId="{D100DF91-21CA-4A03-9500-6A2A1F5CC48E}" dt="2024-08-30T09:30:01.635" v="5246" actId="2711"/>
          <ac:spMkLst>
            <pc:docMk/>
            <pc:sldMk cId="231164735" sldId="431"/>
            <ac:spMk id="18" creationId="{899BF2B8-1A78-42A7-AB64-6F1EF744682F}"/>
          </ac:spMkLst>
        </pc:spChg>
        <pc:spChg chg="add mod">
          <ac:chgData name="Priyanka Bamne" userId="635b2edc-45f8-42dc-84e6-fce8d6d6bea1" providerId="ADAL" clId="{D100DF91-21CA-4A03-9500-6A2A1F5CC48E}" dt="2024-08-30T09:29:44.946" v="5245" actId="1076"/>
          <ac:spMkLst>
            <pc:docMk/>
            <pc:sldMk cId="231164735" sldId="431"/>
            <ac:spMk id="19" creationId="{98E7BB96-8429-45C0-9CF3-DBD3E21A1697}"/>
          </ac:spMkLst>
        </pc:spChg>
        <pc:spChg chg="del mod">
          <ac:chgData name="Priyanka Bamne" userId="635b2edc-45f8-42dc-84e6-fce8d6d6bea1" providerId="ADAL" clId="{D100DF91-21CA-4A03-9500-6A2A1F5CC48E}" dt="2024-08-30T09:22:10.276" v="5199" actId="478"/>
          <ac:spMkLst>
            <pc:docMk/>
            <pc:sldMk cId="231164735" sldId="431"/>
            <ac:spMk id="20" creationId="{3A0DA6FC-C40F-4CC2-B2D5-D15151B36062}"/>
          </ac:spMkLst>
        </pc:spChg>
      </pc:sldChg>
      <pc:sldChg chg="addSp delSp modSp add">
        <pc:chgData name="Priyanka Bamne" userId="635b2edc-45f8-42dc-84e6-fce8d6d6bea1" providerId="ADAL" clId="{D100DF91-21CA-4A03-9500-6A2A1F5CC48E}" dt="2024-08-30T09:33:40.758" v="5307" actId="1076"/>
        <pc:sldMkLst>
          <pc:docMk/>
          <pc:sldMk cId="2018316640" sldId="432"/>
        </pc:sldMkLst>
        <pc:spChg chg="del">
          <ac:chgData name="Priyanka Bamne" userId="635b2edc-45f8-42dc-84e6-fce8d6d6bea1" providerId="ADAL" clId="{D100DF91-21CA-4A03-9500-6A2A1F5CC48E}" dt="2024-08-30T09:33:22.178" v="5304" actId="478"/>
          <ac:spMkLst>
            <pc:docMk/>
            <pc:sldMk cId="2018316640" sldId="432"/>
            <ac:spMk id="2" creationId="{921551E6-E3B4-4A76-8214-762FD4341093}"/>
          </ac:spMkLst>
        </pc:spChg>
        <pc:spChg chg="mod">
          <ac:chgData name="Priyanka Bamne" userId="635b2edc-45f8-42dc-84e6-fce8d6d6bea1" providerId="ADAL" clId="{D100DF91-21CA-4A03-9500-6A2A1F5CC48E}" dt="2024-08-30T09:31:39.183" v="5284" actId="20577"/>
          <ac:spMkLst>
            <pc:docMk/>
            <pc:sldMk cId="2018316640" sldId="432"/>
            <ac:spMk id="7" creationId="{7D2FA8F2-1545-4E73-84B5-8F6D93A70740}"/>
          </ac:spMkLst>
        </pc:spChg>
        <pc:spChg chg="del">
          <ac:chgData name="Priyanka Bamne" userId="635b2edc-45f8-42dc-84e6-fce8d6d6bea1" providerId="ADAL" clId="{D100DF91-21CA-4A03-9500-6A2A1F5CC48E}" dt="2024-08-30T09:33:16.796" v="5303" actId="478"/>
          <ac:spMkLst>
            <pc:docMk/>
            <pc:sldMk cId="2018316640" sldId="432"/>
            <ac:spMk id="10" creationId="{D1C6F256-46F6-4CCC-9663-0D777459AD93}"/>
          </ac:spMkLst>
        </pc:spChg>
        <pc:spChg chg="mod">
          <ac:chgData name="Priyanka Bamne" userId="635b2edc-45f8-42dc-84e6-fce8d6d6bea1" providerId="ADAL" clId="{D100DF91-21CA-4A03-9500-6A2A1F5CC48E}" dt="2024-08-30T09:33:10.045" v="5302" actId="2711"/>
          <ac:spMkLst>
            <pc:docMk/>
            <pc:sldMk cId="2018316640" sldId="432"/>
            <ac:spMk id="11" creationId="{6D5166BD-3121-4B7D-8EC9-05238C65586E}"/>
          </ac:spMkLst>
        </pc:spChg>
        <pc:spChg chg="add mod">
          <ac:chgData name="Priyanka Bamne" userId="635b2edc-45f8-42dc-84e6-fce8d6d6bea1" providerId="ADAL" clId="{D100DF91-21CA-4A03-9500-6A2A1F5CC48E}" dt="2024-08-30T09:33:40.758" v="5307" actId="1076"/>
          <ac:spMkLst>
            <pc:docMk/>
            <pc:sldMk cId="2018316640" sldId="432"/>
            <ac:spMk id="12" creationId="{5F32418A-0D4F-4074-B0A4-0E79A9847F39}"/>
          </ac:spMkLst>
        </pc:spChg>
        <pc:spChg chg="del">
          <ac:chgData name="Priyanka Bamne" userId="635b2edc-45f8-42dc-84e6-fce8d6d6bea1" providerId="ADAL" clId="{D100DF91-21CA-4A03-9500-6A2A1F5CC48E}" dt="2024-08-30T09:33:16.796" v="5303" actId="478"/>
          <ac:spMkLst>
            <pc:docMk/>
            <pc:sldMk cId="2018316640" sldId="432"/>
            <ac:spMk id="14" creationId="{F6F2E916-06D3-40ED-9F46-C65BE97A1557}"/>
          </ac:spMkLst>
        </pc:spChg>
      </pc:sldChg>
      <pc:sldChg chg="addSp delSp modSp add">
        <pc:chgData name="Priyanka Bamne" userId="635b2edc-45f8-42dc-84e6-fce8d6d6bea1" providerId="ADAL" clId="{D100DF91-21CA-4A03-9500-6A2A1F5CC48E}" dt="2024-08-30T09:56:35.092" v="5533" actId="2711"/>
        <pc:sldMkLst>
          <pc:docMk/>
          <pc:sldMk cId="1073120503" sldId="433"/>
        </pc:sldMkLst>
        <pc:spChg chg="del mod">
          <ac:chgData name="Priyanka Bamne" userId="635b2edc-45f8-42dc-84e6-fce8d6d6bea1" providerId="ADAL" clId="{D100DF91-21CA-4A03-9500-6A2A1F5CC48E}" dt="2024-08-30T09:42:37.738" v="5450" actId="478"/>
          <ac:spMkLst>
            <pc:docMk/>
            <pc:sldMk cId="1073120503" sldId="433"/>
            <ac:spMk id="2" creationId="{921551E6-E3B4-4A76-8214-762FD4341093}"/>
          </ac:spMkLst>
        </pc:spChg>
        <pc:spChg chg="add mod">
          <ac:chgData name="Priyanka Bamne" userId="635b2edc-45f8-42dc-84e6-fce8d6d6bea1" providerId="ADAL" clId="{D100DF91-21CA-4A03-9500-6A2A1F5CC48E}" dt="2024-08-30T09:56:35.092" v="5533" actId="2711"/>
          <ac:spMkLst>
            <pc:docMk/>
            <pc:sldMk cId="1073120503" sldId="433"/>
            <ac:spMk id="3" creationId="{EB3981C1-6E20-40C6-8A7D-73D30094C5FC}"/>
          </ac:spMkLst>
        </pc:spChg>
        <pc:spChg chg="mod">
          <ac:chgData name="Priyanka Bamne" userId="635b2edc-45f8-42dc-84e6-fce8d6d6bea1" providerId="ADAL" clId="{D100DF91-21CA-4A03-9500-6A2A1F5CC48E}" dt="2024-08-30T09:40:14.764" v="5319" actId="20577"/>
          <ac:spMkLst>
            <pc:docMk/>
            <pc:sldMk cId="1073120503" sldId="433"/>
            <ac:spMk id="7" creationId="{7D2FA8F2-1545-4E73-84B5-8F6D93A70740}"/>
          </ac:spMkLst>
        </pc:spChg>
        <pc:spChg chg="mod">
          <ac:chgData name="Priyanka Bamne" userId="635b2edc-45f8-42dc-84e6-fce8d6d6bea1" providerId="ADAL" clId="{D100DF91-21CA-4A03-9500-6A2A1F5CC48E}" dt="2024-08-30T09:53:26.208" v="5528" actId="255"/>
          <ac:spMkLst>
            <pc:docMk/>
            <pc:sldMk cId="1073120503" sldId="433"/>
            <ac:spMk id="10" creationId="{D1C6F256-46F6-4CCC-9663-0D777459AD93}"/>
          </ac:spMkLst>
        </pc:spChg>
        <pc:spChg chg="mod">
          <ac:chgData name="Priyanka Bamne" userId="635b2edc-45f8-42dc-84e6-fce8d6d6bea1" providerId="ADAL" clId="{D100DF91-21CA-4A03-9500-6A2A1F5CC48E}" dt="2024-08-30T09:52:16.981" v="5522" actId="207"/>
          <ac:spMkLst>
            <pc:docMk/>
            <pc:sldMk cId="1073120503" sldId="433"/>
            <ac:spMk id="11" creationId="{6D5166BD-3121-4B7D-8EC9-05238C65586E}"/>
          </ac:spMkLst>
        </pc:spChg>
        <pc:spChg chg="add mod">
          <ac:chgData name="Priyanka Bamne" userId="635b2edc-45f8-42dc-84e6-fce8d6d6bea1" providerId="ADAL" clId="{D100DF91-21CA-4A03-9500-6A2A1F5CC48E}" dt="2024-08-30T09:56:30.512" v="5532" actId="2711"/>
          <ac:spMkLst>
            <pc:docMk/>
            <pc:sldMk cId="1073120503" sldId="433"/>
            <ac:spMk id="12" creationId="{69B92F0F-1169-43B0-AB58-841CF4604495}"/>
          </ac:spMkLst>
        </pc:spChg>
        <pc:spChg chg="add del mod">
          <ac:chgData name="Priyanka Bamne" userId="635b2edc-45f8-42dc-84e6-fce8d6d6bea1" providerId="ADAL" clId="{D100DF91-21CA-4A03-9500-6A2A1F5CC48E}" dt="2024-08-30T09:45:26.785" v="5459"/>
          <ac:spMkLst>
            <pc:docMk/>
            <pc:sldMk cId="1073120503" sldId="433"/>
            <ac:spMk id="13" creationId="{708FBEF9-16D8-4726-924B-C5DD3A7F45BD}"/>
          </ac:spMkLst>
        </pc:spChg>
        <pc:spChg chg="del mod">
          <ac:chgData name="Priyanka Bamne" userId="635b2edc-45f8-42dc-84e6-fce8d6d6bea1" providerId="ADAL" clId="{D100DF91-21CA-4A03-9500-6A2A1F5CC48E}" dt="2024-08-30T09:42:40.593" v="5451" actId="478"/>
          <ac:spMkLst>
            <pc:docMk/>
            <pc:sldMk cId="1073120503" sldId="433"/>
            <ac:spMk id="14" creationId="{F6F2E916-06D3-40ED-9F46-C65BE97A1557}"/>
          </ac:spMkLst>
        </pc:spChg>
        <pc:spChg chg="add del mod">
          <ac:chgData name="Priyanka Bamne" userId="635b2edc-45f8-42dc-84e6-fce8d6d6bea1" providerId="ADAL" clId="{D100DF91-21CA-4A03-9500-6A2A1F5CC48E}" dt="2024-08-30T09:45:26.785" v="5459"/>
          <ac:spMkLst>
            <pc:docMk/>
            <pc:sldMk cId="1073120503" sldId="433"/>
            <ac:spMk id="15" creationId="{3DA3981C-B059-4C60-B616-1F8483FED1BF}"/>
          </ac:spMkLst>
        </pc:spChg>
        <pc:spChg chg="add mod">
          <ac:chgData name="Priyanka Bamne" userId="635b2edc-45f8-42dc-84e6-fce8d6d6bea1" providerId="ADAL" clId="{D100DF91-21CA-4A03-9500-6A2A1F5CC48E}" dt="2024-08-30T09:52:21.909" v="5523" actId="207"/>
          <ac:spMkLst>
            <pc:docMk/>
            <pc:sldMk cId="1073120503" sldId="433"/>
            <ac:spMk id="16" creationId="{48E9983C-DCF2-499C-9917-264008222800}"/>
          </ac:spMkLst>
        </pc:spChg>
        <pc:spChg chg="add mod">
          <ac:chgData name="Priyanka Bamne" userId="635b2edc-45f8-42dc-84e6-fce8d6d6bea1" providerId="ADAL" clId="{D100DF91-21CA-4A03-9500-6A2A1F5CC48E}" dt="2024-08-30T09:53:35.602" v="5531" actId="255"/>
          <ac:spMkLst>
            <pc:docMk/>
            <pc:sldMk cId="1073120503" sldId="433"/>
            <ac:spMk id="17" creationId="{10EB8C09-718D-40D2-85FF-1DA5BBCF2E90}"/>
          </ac:spMkLst>
        </pc:spChg>
      </pc:sldChg>
      <pc:sldChg chg="addSp delSp modSp add">
        <pc:chgData name="Priyanka Bamne" userId="635b2edc-45f8-42dc-84e6-fce8d6d6bea1" providerId="ADAL" clId="{D100DF91-21CA-4A03-9500-6A2A1F5CC48E}" dt="2024-08-30T10:04:34.373" v="5602" actId="1035"/>
        <pc:sldMkLst>
          <pc:docMk/>
          <pc:sldMk cId="2610630100" sldId="434"/>
        </pc:sldMkLst>
        <pc:spChg chg="add mod">
          <ac:chgData name="Priyanka Bamne" userId="635b2edc-45f8-42dc-84e6-fce8d6d6bea1" providerId="ADAL" clId="{D100DF91-21CA-4A03-9500-6A2A1F5CC48E}" dt="2024-08-30T10:01:41.467" v="5574" actId="1076"/>
          <ac:spMkLst>
            <pc:docMk/>
            <pc:sldMk cId="2610630100" sldId="434"/>
            <ac:spMk id="2" creationId="{3236512B-0C52-406C-9A8C-6E7EBDAEAD1D}"/>
          </ac:spMkLst>
        </pc:spChg>
        <pc:spChg chg="del">
          <ac:chgData name="Priyanka Bamne" userId="635b2edc-45f8-42dc-84e6-fce8d6d6bea1" providerId="ADAL" clId="{D100DF91-21CA-4A03-9500-6A2A1F5CC48E}" dt="2024-08-30T10:00:34.200" v="5564" actId="478"/>
          <ac:spMkLst>
            <pc:docMk/>
            <pc:sldMk cId="2610630100" sldId="434"/>
            <ac:spMk id="3" creationId="{EB3981C1-6E20-40C6-8A7D-73D30094C5FC}"/>
          </ac:spMkLst>
        </pc:spChg>
        <pc:spChg chg="mod">
          <ac:chgData name="Priyanka Bamne" userId="635b2edc-45f8-42dc-84e6-fce8d6d6bea1" providerId="ADAL" clId="{D100DF91-21CA-4A03-9500-6A2A1F5CC48E}" dt="2024-08-30T09:59:04.460" v="5546" actId="20577"/>
          <ac:spMkLst>
            <pc:docMk/>
            <pc:sldMk cId="2610630100" sldId="434"/>
            <ac:spMk id="7" creationId="{7D2FA8F2-1545-4E73-84B5-8F6D93A70740}"/>
          </ac:spMkLst>
        </pc:spChg>
        <pc:spChg chg="mod">
          <ac:chgData name="Priyanka Bamne" userId="635b2edc-45f8-42dc-84e6-fce8d6d6bea1" providerId="ADAL" clId="{D100DF91-21CA-4A03-9500-6A2A1F5CC48E}" dt="2024-08-30T10:01:35.661" v="5573" actId="1076"/>
          <ac:spMkLst>
            <pc:docMk/>
            <pc:sldMk cId="2610630100" sldId="434"/>
            <ac:spMk id="10" creationId="{D1C6F256-46F6-4CCC-9663-0D777459AD93}"/>
          </ac:spMkLst>
        </pc:spChg>
        <pc:spChg chg="mod">
          <ac:chgData name="Priyanka Bamne" userId="635b2edc-45f8-42dc-84e6-fce8d6d6bea1" providerId="ADAL" clId="{D100DF91-21CA-4A03-9500-6A2A1F5CC48E}" dt="2024-08-30T10:01:27.110" v="5572" actId="12"/>
          <ac:spMkLst>
            <pc:docMk/>
            <pc:sldMk cId="2610630100" sldId="434"/>
            <ac:spMk id="11" creationId="{6D5166BD-3121-4B7D-8EC9-05238C65586E}"/>
          </ac:spMkLst>
        </pc:spChg>
        <pc:spChg chg="del">
          <ac:chgData name="Priyanka Bamne" userId="635b2edc-45f8-42dc-84e6-fce8d6d6bea1" providerId="ADAL" clId="{D100DF91-21CA-4A03-9500-6A2A1F5CC48E}" dt="2024-08-30T10:00:37.603" v="5565" actId="478"/>
          <ac:spMkLst>
            <pc:docMk/>
            <pc:sldMk cId="2610630100" sldId="434"/>
            <ac:spMk id="12" creationId="{69B92F0F-1169-43B0-AB58-841CF4604495}"/>
          </ac:spMkLst>
        </pc:spChg>
        <pc:spChg chg="add mod">
          <ac:chgData name="Priyanka Bamne" userId="635b2edc-45f8-42dc-84e6-fce8d6d6bea1" providerId="ADAL" clId="{D100DF91-21CA-4A03-9500-6A2A1F5CC48E}" dt="2024-08-30T10:04:34.373" v="5602" actId="1035"/>
          <ac:spMkLst>
            <pc:docMk/>
            <pc:sldMk cId="2610630100" sldId="434"/>
            <ac:spMk id="14" creationId="{79BA5973-CB24-4D49-8878-2532E727D22C}"/>
          </ac:spMkLst>
        </pc:spChg>
        <pc:spChg chg="add mod">
          <ac:chgData name="Priyanka Bamne" userId="635b2edc-45f8-42dc-84e6-fce8d6d6bea1" providerId="ADAL" clId="{D100DF91-21CA-4A03-9500-6A2A1F5CC48E}" dt="2024-08-30T10:04:13.880" v="5585" actId="1076"/>
          <ac:spMkLst>
            <pc:docMk/>
            <pc:sldMk cId="2610630100" sldId="434"/>
            <ac:spMk id="15" creationId="{F98C66BE-61E5-4B1C-B7D4-35CD2DFD5454}"/>
          </ac:spMkLst>
        </pc:spChg>
        <pc:spChg chg="del">
          <ac:chgData name="Priyanka Bamne" userId="635b2edc-45f8-42dc-84e6-fce8d6d6bea1" providerId="ADAL" clId="{D100DF91-21CA-4A03-9500-6A2A1F5CC48E}" dt="2024-08-30T10:00:34.200" v="5564" actId="478"/>
          <ac:spMkLst>
            <pc:docMk/>
            <pc:sldMk cId="2610630100" sldId="434"/>
            <ac:spMk id="16" creationId="{48E9983C-DCF2-499C-9917-264008222800}"/>
          </ac:spMkLst>
        </pc:spChg>
        <pc:spChg chg="del">
          <ac:chgData name="Priyanka Bamne" userId="635b2edc-45f8-42dc-84e6-fce8d6d6bea1" providerId="ADAL" clId="{D100DF91-21CA-4A03-9500-6A2A1F5CC48E}" dt="2024-08-30T10:00:34.200" v="5564" actId="478"/>
          <ac:spMkLst>
            <pc:docMk/>
            <pc:sldMk cId="2610630100" sldId="434"/>
            <ac:spMk id="17" creationId="{10EB8C09-718D-40D2-85FF-1DA5BBCF2E90}"/>
          </ac:spMkLst>
        </pc:spChg>
      </pc:sldChg>
      <pc:sldChg chg="addSp delSp modSp add">
        <pc:chgData name="Priyanka Bamne" userId="635b2edc-45f8-42dc-84e6-fce8d6d6bea1" providerId="ADAL" clId="{D100DF91-21CA-4A03-9500-6A2A1F5CC48E}" dt="2024-08-30T10:08:17.420" v="5626" actId="2711"/>
        <pc:sldMkLst>
          <pc:docMk/>
          <pc:sldMk cId="443893075" sldId="435"/>
        </pc:sldMkLst>
        <pc:spChg chg="del">
          <ac:chgData name="Priyanka Bamne" userId="635b2edc-45f8-42dc-84e6-fce8d6d6bea1" providerId="ADAL" clId="{D100DF91-21CA-4A03-9500-6A2A1F5CC48E}" dt="2024-08-30T10:06:31.178" v="5613" actId="478"/>
          <ac:spMkLst>
            <pc:docMk/>
            <pc:sldMk cId="443893075" sldId="435"/>
            <ac:spMk id="2" creationId="{3236512B-0C52-406C-9A8C-6E7EBDAEAD1D}"/>
          </ac:spMkLst>
        </pc:spChg>
        <pc:spChg chg="add mod">
          <ac:chgData name="Priyanka Bamne" userId="635b2edc-45f8-42dc-84e6-fce8d6d6bea1" providerId="ADAL" clId="{D100DF91-21CA-4A03-9500-6A2A1F5CC48E}" dt="2024-08-30T10:08:17.420" v="5626" actId="2711"/>
          <ac:spMkLst>
            <pc:docMk/>
            <pc:sldMk cId="443893075" sldId="435"/>
            <ac:spMk id="3" creationId="{E8301745-4207-4751-952F-AAE7F4A30787}"/>
          </ac:spMkLst>
        </pc:spChg>
        <pc:spChg chg="del">
          <ac:chgData name="Priyanka Bamne" userId="635b2edc-45f8-42dc-84e6-fce8d6d6bea1" providerId="ADAL" clId="{D100DF91-21CA-4A03-9500-6A2A1F5CC48E}" dt="2024-08-30T10:06:31.178" v="5613" actId="478"/>
          <ac:spMkLst>
            <pc:docMk/>
            <pc:sldMk cId="443893075" sldId="435"/>
            <ac:spMk id="10" creationId="{D1C6F256-46F6-4CCC-9663-0D777459AD93}"/>
          </ac:spMkLst>
        </pc:spChg>
        <pc:spChg chg="mod">
          <ac:chgData name="Priyanka Bamne" userId="635b2edc-45f8-42dc-84e6-fce8d6d6bea1" providerId="ADAL" clId="{D100DF91-21CA-4A03-9500-6A2A1F5CC48E}" dt="2024-08-30T10:06:20.410" v="5612" actId="20577"/>
          <ac:spMkLst>
            <pc:docMk/>
            <pc:sldMk cId="443893075" sldId="435"/>
            <ac:spMk id="11" creationId="{6D5166BD-3121-4B7D-8EC9-05238C65586E}"/>
          </ac:spMkLst>
        </pc:spChg>
        <pc:spChg chg="del">
          <ac:chgData name="Priyanka Bamne" userId="635b2edc-45f8-42dc-84e6-fce8d6d6bea1" providerId="ADAL" clId="{D100DF91-21CA-4A03-9500-6A2A1F5CC48E}" dt="2024-08-30T10:06:31.178" v="5613" actId="478"/>
          <ac:spMkLst>
            <pc:docMk/>
            <pc:sldMk cId="443893075" sldId="435"/>
            <ac:spMk id="14" creationId="{79BA5973-CB24-4D49-8878-2532E727D22C}"/>
          </ac:spMkLst>
        </pc:spChg>
        <pc:spChg chg="del">
          <ac:chgData name="Priyanka Bamne" userId="635b2edc-45f8-42dc-84e6-fce8d6d6bea1" providerId="ADAL" clId="{D100DF91-21CA-4A03-9500-6A2A1F5CC48E}" dt="2024-08-30T10:06:31.178" v="5613" actId="478"/>
          <ac:spMkLst>
            <pc:docMk/>
            <pc:sldMk cId="443893075" sldId="435"/>
            <ac:spMk id="15" creationId="{F98C66BE-61E5-4B1C-B7D4-35CD2DFD5454}"/>
          </ac:spMkLst>
        </pc:spChg>
      </pc:sldChg>
      <pc:sldChg chg="addSp delSp modSp add">
        <pc:chgData name="Priyanka Bamne" userId="635b2edc-45f8-42dc-84e6-fce8d6d6bea1" providerId="ADAL" clId="{D100DF91-21CA-4A03-9500-6A2A1F5CC48E}" dt="2024-08-30T10:22:28.942" v="5747" actId="1076"/>
        <pc:sldMkLst>
          <pc:docMk/>
          <pc:sldMk cId="2782653781" sldId="436"/>
        </pc:sldMkLst>
        <pc:spChg chg="add mod">
          <ac:chgData name="Priyanka Bamne" userId="635b2edc-45f8-42dc-84e6-fce8d6d6bea1" providerId="ADAL" clId="{D100DF91-21CA-4A03-9500-6A2A1F5CC48E}" dt="2024-08-30T10:22:28.942" v="5747" actId="1076"/>
          <ac:spMkLst>
            <pc:docMk/>
            <pc:sldMk cId="2782653781" sldId="436"/>
            <ac:spMk id="2" creationId="{E26D3753-6629-4898-BB45-FAD0DCC5110E}"/>
          </ac:spMkLst>
        </pc:spChg>
        <pc:spChg chg="del">
          <ac:chgData name="Priyanka Bamne" userId="635b2edc-45f8-42dc-84e6-fce8d6d6bea1" providerId="ADAL" clId="{D100DF91-21CA-4A03-9500-6A2A1F5CC48E}" dt="2024-08-30T10:09:09.609" v="5629" actId="478"/>
          <ac:spMkLst>
            <pc:docMk/>
            <pc:sldMk cId="2782653781" sldId="436"/>
            <ac:spMk id="3" creationId="{E8301745-4207-4751-952F-AAE7F4A30787}"/>
          </ac:spMkLst>
        </pc:spChg>
        <pc:spChg chg="add mod">
          <ac:chgData name="Priyanka Bamne" userId="635b2edc-45f8-42dc-84e6-fce8d6d6bea1" providerId="ADAL" clId="{D100DF91-21CA-4A03-9500-6A2A1F5CC48E}" dt="2024-08-30T10:22:28.942" v="5747" actId="1076"/>
          <ac:spMkLst>
            <pc:docMk/>
            <pc:sldMk cId="2782653781" sldId="436"/>
            <ac:spMk id="4" creationId="{724AA103-9AAF-452C-B8A6-6DD36CA31C65}"/>
          </ac:spMkLst>
        </pc:spChg>
        <pc:spChg chg="del">
          <ac:chgData name="Priyanka Bamne" userId="635b2edc-45f8-42dc-84e6-fce8d6d6bea1" providerId="ADAL" clId="{D100DF91-21CA-4A03-9500-6A2A1F5CC48E}" dt="2024-08-30T10:09:09.609" v="5629" actId="478"/>
          <ac:spMkLst>
            <pc:docMk/>
            <pc:sldMk cId="2782653781" sldId="436"/>
            <ac:spMk id="7" creationId="{7D2FA8F2-1545-4E73-84B5-8F6D93A70740}"/>
          </ac:spMkLst>
        </pc:spChg>
        <pc:spChg chg="del">
          <ac:chgData name="Priyanka Bamne" userId="635b2edc-45f8-42dc-84e6-fce8d6d6bea1" providerId="ADAL" clId="{D100DF91-21CA-4A03-9500-6A2A1F5CC48E}" dt="2024-08-30T10:09:09.609" v="5629" actId="478"/>
          <ac:spMkLst>
            <pc:docMk/>
            <pc:sldMk cId="2782653781" sldId="436"/>
            <ac:spMk id="11" creationId="{6D5166BD-3121-4B7D-8EC9-05238C65586E}"/>
          </ac:spMkLst>
        </pc:spChg>
        <pc:spChg chg="add del">
          <ac:chgData name="Priyanka Bamne" userId="635b2edc-45f8-42dc-84e6-fce8d6d6bea1" providerId="ADAL" clId="{D100DF91-21CA-4A03-9500-6A2A1F5CC48E}" dt="2024-08-30T10:11:53.003" v="5644"/>
          <ac:spMkLst>
            <pc:docMk/>
            <pc:sldMk cId="2782653781" sldId="436"/>
            <ac:spMk id="12" creationId="{4420496E-79BC-4250-B678-564B407E99CB}"/>
          </ac:spMkLst>
        </pc:spChg>
        <pc:spChg chg="add del">
          <ac:chgData name="Priyanka Bamne" userId="635b2edc-45f8-42dc-84e6-fce8d6d6bea1" providerId="ADAL" clId="{D100DF91-21CA-4A03-9500-6A2A1F5CC48E}" dt="2024-08-30T10:11:53.003" v="5644"/>
          <ac:spMkLst>
            <pc:docMk/>
            <pc:sldMk cId="2782653781" sldId="436"/>
            <ac:spMk id="13" creationId="{37BAB8DA-2425-41D5-BE28-D46902BAE3C5}"/>
          </ac:spMkLst>
        </pc:spChg>
        <pc:spChg chg="add mod">
          <ac:chgData name="Priyanka Bamne" userId="635b2edc-45f8-42dc-84e6-fce8d6d6bea1" providerId="ADAL" clId="{D100DF91-21CA-4A03-9500-6A2A1F5CC48E}" dt="2024-08-30T10:22:28.942" v="5747" actId="1076"/>
          <ac:spMkLst>
            <pc:docMk/>
            <pc:sldMk cId="2782653781" sldId="436"/>
            <ac:spMk id="14" creationId="{4DDFD29C-A269-4D6C-8A36-780C1F9B528D}"/>
          </ac:spMkLst>
        </pc:spChg>
        <pc:spChg chg="add mod">
          <ac:chgData name="Priyanka Bamne" userId="635b2edc-45f8-42dc-84e6-fce8d6d6bea1" providerId="ADAL" clId="{D100DF91-21CA-4A03-9500-6A2A1F5CC48E}" dt="2024-08-30T10:22:28.942" v="5747" actId="1076"/>
          <ac:spMkLst>
            <pc:docMk/>
            <pc:sldMk cId="2782653781" sldId="436"/>
            <ac:spMk id="15" creationId="{CA4574EE-868B-4C80-A010-9E55CCB8C4B7}"/>
          </ac:spMkLst>
        </pc:spChg>
        <pc:spChg chg="add mod">
          <ac:chgData name="Priyanka Bamne" userId="635b2edc-45f8-42dc-84e6-fce8d6d6bea1" providerId="ADAL" clId="{D100DF91-21CA-4A03-9500-6A2A1F5CC48E}" dt="2024-08-30T10:22:28.942" v="5747" actId="1076"/>
          <ac:spMkLst>
            <pc:docMk/>
            <pc:sldMk cId="2782653781" sldId="436"/>
            <ac:spMk id="16" creationId="{ED1A65A0-A46A-4924-AFD4-5C8C70B5AA58}"/>
          </ac:spMkLst>
        </pc:spChg>
        <pc:spChg chg="add mod">
          <ac:chgData name="Priyanka Bamne" userId="635b2edc-45f8-42dc-84e6-fce8d6d6bea1" providerId="ADAL" clId="{D100DF91-21CA-4A03-9500-6A2A1F5CC48E}" dt="2024-08-30T10:22:28.942" v="5747" actId="1076"/>
          <ac:spMkLst>
            <pc:docMk/>
            <pc:sldMk cId="2782653781" sldId="436"/>
            <ac:spMk id="17" creationId="{E7ADC9D3-3ABA-473A-862C-CE60BB2BBAA5}"/>
          </ac:spMkLst>
        </pc:spChg>
        <pc:spChg chg="add del mod">
          <ac:chgData name="Priyanka Bamne" userId="635b2edc-45f8-42dc-84e6-fce8d6d6bea1" providerId="ADAL" clId="{D100DF91-21CA-4A03-9500-6A2A1F5CC48E}" dt="2024-08-30T10:13:43.384" v="5669" actId="478"/>
          <ac:spMkLst>
            <pc:docMk/>
            <pc:sldMk cId="2782653781" sldId="436"/>
            <ac:spMk id="18" creationId="{7DAD92B0-E7DA-448C-A1B2-28FAE2349140}"/>
          </ac:spMkLst>
        </pc:spChg>
        <pc:spChg chg="add mod">
          <ac:chgData name="Priyanka Bamne" userId="635b2edc-45f8-42dc-84e6-fce8d6d6bea1" providerId="ADAL" clId="{D100DF91-21CA-4A03-9500-6A2A1F5CC48E}" dt="2024-08-30T10:22:28.942" v="5747" actId="1076"/>
          <ac:spMkLst>
            <pc:docMk/>
            <pc:sldMk cId="2782653781" sldId="436"/>
            <ac:spMk id="19" creationId="{520D9AA7-A9B5-4A83-9676-ABA63809121C}"/>
          </ac:spMkLst>
        </pc:spChg>
        <pc:spChg chg="add mod">
          <ac:chgData name="Priyanka Bamne" userId="635b2edc-45f8-42dc-84e6-fce8d6d6bea1" providerId="ADAL" clId="{D100DF91-21CA-4A03-9500-6A2A1F5CC48E}" dt="2024-08-30T10:22:28.942" v="5747" actId="1076"/>
          <ac:spMkLst>
            <pc:docMk/>
            <pc:sldMk cId="2782653781" sldId="436"/>
            <ac:spMk id="20" creationId="{8E8AE1E8-73A5-47A7-BA9E-4FCAD53EF7EC}"/>
          </ac:spMkLst>
        </pc:spChg>
        <pc:spChg chg="add mod">
          <ac:chgData name="Priyanka Bamne" userId="635b2edc-45f8-42dc-84e6-fce8d6d6bea1" providerId="ADAL" clId="{D100DF91-21CA-4A03-9500-6A2A1F5CC48E}" dt="2024-08-30T10:22:28.942" v="5747" actId="1076"/>
          <ac:spMkLst>
            <pc:docMk/>
            <pc:sldMk cId="2782653781" sldId="436"/>
            <ac:spMk id="21" creationId="{FB7BE38B-FD49-48E0-B96E-2E8B55F84364}"/>
          </ac:spMkLst>
        </pc:spChg>
        <pc:spChg chg="add mod">
          <ac:chgData name="Priyanka Bamne" userId="635b2edc-45f8-42dc-84e6-fce8d6d6bea1" providerId="ADAL" clId="{D100DF91-21CA-4A03-9500-6A2A1F5CC48E}" dt="2024-08-30T10:22:28.942" v="5747" actId="1076"/>
          <ac:spMkLst>
            <pc:docMk/>
            <pc:sldMk cId="2782653781" sldId="436"/>
            <ac:spMk id="22" creationId="{72E3980C-C7B7-4C42-BD83-08C558214BF0}"/>
          </ac:spMkLst>
        </pc:spChg>
        <pc:spChg chg="add mod">
          <ac:chgData name="Priyanka Bamne" userId="635b2edc-45f8-42dc-84e6-fce8d6d6bea1" providerId="ADAL" clId="{D100DF91-21CA-4A03-9500-6A2A1F5CC48E}" dt="2024-08-30T10:22:28.942" v="5747" actId="1076"/>
          <ac:spMkLst>
            <pc:docMk/>
            <pc:sldMk cId="2782653781" sldId="436"/>
            <ac:spMk id="23" creationId="{C0251C6F-D7C9-40F7-8FA5-07006603B0B2}"/>
          </ac:spMkLst>
        </pc:spChg>
        <pc:spChg chg="add mod">
          <ac:chgData name="Priyanka Bamne" userId="635b2edc-45f8-42dc-84e6-fce8d6d6bea1" providerId="ADAL" clId="{D100DF91-21CA-4A03-9500-6A2A1F5CC48E}" dt="2024-08-30T10:22:28.942" v="5747" actId="1076"/>
          <ac:spMkLst>
            <pc:docMk/>
            <pc:sldMk cId="2782653781" sldId="436"/>
            <ac:spMk id="24" creationId="{3328695A-F262-4977-95D3-AE59EEF8403E}"/>
          </ac:spMkLst>
        </pc:spChg>
        <pc:spChg chg="add mod">
          <ac:chgData name="Priyanka Bamne" userId="635b2edc-45f8-42dc-84e6-fce8d6d6bea1" providerId="ADAL" clId="{D100DF91-21CA-4A03-9500-6A2A1F5CC48E}" dt="2024-08-30T10:22:28.942" v="5747" actId="1076"/>
          <ac:spMkLst>
            <pc:docMk/>
            <pc:sldMk cId="2782653781" sldId="436"/>
            <ac:spMk id="25" creationId="{E988B6C8-8CD7-4E84-ABF8-DEDD69705DF7}"/>
          </ac:spMkLst>
        </pc:spChg>
        <pc:spChg chg="add mod">
          <ac:chgData name="Priyanka Bamne" userId="635b2edc-45f8-42dc-84e6-fce8d6d6bea1" providerId="ADAL" clId="{D100DF91-21CA-4A03-9500-6A2A1F5CC48E}" dt="2024-08-30T10:22:28.942" v="5747" actId="1076"/>
          <ac:spMkLst>
            <pc:docMk/>
            <pc:sldMk cId="2782653781" sldId="436"/>
            <ac:spMk id="26" creationId="{C2324764-FAB2-406E-9EA6-A23850FE771D}"/>
          </ac:spMkLst>
        </pc:spChg>
        <pc:spChg chg="add mod">
          <ac:chgData name="Priyanka Bamne" userId="635b2edc-45f8-42dc-84e6-fce8d6d6bea1" providerId="ADAL" clId="{D100DF91-21CA-4A03-9500-6A2A1F5CC48E}" dt="2024-08-30T10:22:28.942" v="5747" actId="1076"/>
          <ac:spMkLst>
            <pc:docMk/>
            <pc:sldMk cId="2782653781" sldId="436"/>
            <ac:spMk id="27" creationId="{9E083FC2-C184-4509-A622-D38FF66D0E43}"/>
          </ac:spMkLst>
        </pc:spChg>
        <pc:picChg chg="add del">
          <ac:chgData name="Priyanka Bamne" userId="635b2edc-45f8-42dc-84e6-fce8d6d6bea1" providerId="ADAL" clId="{D100DF91-21CA-4A03-9500-6A2A1F5CC48E}" dt="2024-08-30T10:18:29.608" v="5738" actId="478"/>
          <ac:picMkLst>
            <pc:docMk/>
            <pc:sldMk cId="2782653781" sldId="436"/>
            <ac:picMk id="10" creationId="{A6A34A0A-AECA-4000-BDA9-E71C786817F6}"/>
          </ac:picMkLst>
        </pc:picChg>
      </pc:sldChg>
      <pc:sldChg chg="add del">
        <pc:chgData name="Priyanka Bamne" userId="635b2edc-45f8-42dc-84e6-fce8d6d6bea1" providerId="ADAL" clId="{D100DF91-21CA-4A03-9500-6A2A1F5CC48E}" dt="2024-08-30T10:09:33.414" v="5631"/>
        <pc:sldMkLst>
          <pc:docMk/>
          <pc:sldMk cId="293264114" sldId="437"/>
        </pc:sldMkLst>
      </pc:sldChg>
      <pc:sldChg chg="add">
        <pc:chgData name="Priyanka Bamne" userId="635b2edc-45f8-42dc-84e6-fce8d6d6bea1" providerId="ADAL" clId="{D100DF91-21CA-4A03-9500-6A2A1F5CC48E}" dt="2024-08-30T10:22:45.677" v="5748"/>
        <pc:sldMkLst>
          <pc:docMk/>
          <pc:sldMk cId="2310100136" sldId="437"/>
        </pc:sldMkLst>
      </pc:sldChg>
      <pc:sldChg chg="add del">
        <pc:chgData name="Priyanka Bamne" userId="635b2edc-45f8-42dc-84e6-fce8d6d6bea1" providerId="ADAL" clId="{D100DF91-21CA-4A03-9500-6A2A1F5CC48E}" dt="2024-08-30T10:09:38.926" v="5633"/>
        <pc:sldMkLst>
          <pc:docMk/>
          <pc:sldMk cId="4176648630" sldId="437"/>
        </pc:sldMkLst>
      </pc:sldChg>
      <pc:sldChg chg="delSp modSp add">
        <pc:chgData name="Priyanka Bamne" userId="635b2edc-45f8-42dc-84e6-fce8d6d6bea1" providerId="ADAL" clId="{D100DF91-21CA-4A03-9500-6A2A1F5CC48E}" dt="2024-08-30T13:50:59.690" v="7099" actId="478"/>
        <pc:sldMkLst>
          <pc:docMk/>
          <pc:sldMk cId="2972119" sldId="438"/>
        </pc:sldMkLst>
        <pc:spChg chg="mod">
          <ac:chgData name="Priyanka Bamne" userId="635b2edc-45f8-42dc-84e6-fce8d6d6bea1" providerId="ADAL" clId="{D100DF91-21CA-4A03-9500-6A2A1F5CC48E}" dt="2024-08-30T10:26:39.066" v="5753" actId="6549"/>
          <ac:spMkLst>
            <pc:docMk/>
            <pc:sldMk cId="2972119" sldId="438"/>
            <ac:spMk id="11" creationId="{F5D53B8C-3675-49E3-8E4D-3842688CDCE5}"/>
          </ac:spMkLst>
        </pc:spChg>
        <pc:spChg chg="del mod">
          <ac:chgData name="Priyanka Bamne" userId="635b2edc-45f8-42dc-84e6-fce8d6d6bea1" providerId="ADAL" clId="{D100DF91-21CA-4A03-9500-6A2A1F5CC48E}" dt="2024-08-30T13:50:59.690" v="7099" actId="478"/>
          <ac:spMkLst>
            <pc:docMk/>
            <pc:sldMk cId="2972119" sldId="438"/>
            <ac:spMk id="13" creationId="{E91C458C-F932-4CBD-8B73-C19A51739A7D}"/>
          </ac:spMkLst>
        </pc:spChg>
        <pc:spChg chg="mod">
          <ac:chgData name="Priyanka Bamne" userId="635b2edc-45f8-42dc-84e6-fce8d6d6bea1" providerId="ADAL" clId="{D100DF91-21CA-4A03-9500-6A2A1F5CC48E}" dt="2024-08-30T10:27:24.157" v="5761" actId="11"/>
          <ac:spMkLst>
            <pc:docMk/>
            <pc:sldMk cId="2972119" sldId="438"/>
            <ac:spMk id="14" creationId="{C679B711-5066-4891-8A45-1CE36C93559C}"/>
          </ac:spMkLst>
        </pc:spChg>
      </pc:sldChg>
      <pc:sldChg chg="delSp modSp add">
        <pc:chgData name="Priyanka Bamne" userId="635b2edc-45f8-42dc-84e6-fce8d6d6bea1" providerId="ADAL" clId="{D100DF91-21CA-4A03-9500-6A2A1F5CC48E}" dt="2024-08-30T13:51:02.793" v="7100" actId="478"/>
        <pc:sldMkLst>
          <pc:docMk/>
          <pc:sldMk cId="117939738" sldId="439"/>
        </pc:sldMkLst>
        <pc:spChg chg="mod">
          <ac:chgData name="Priyanka Bamne" userId="635b2edc-45f8-42dc-84e6-fce8d6d6bea1" providerId="ADAL" clId="{D100DF91-21CA-4A03-9500-6A2A1F5CC48E}" dt="2024-08-30T10:29:29.685" v="5772" actId="6549"/>
          <ac:spMkLst>
            <pc:docMk/>
            <pc:sldMk cId="117939738" sldId="439"/>
            <ac:spMk id="11" creationId="{F5D53B8C-3675-49E3-8E4D-3842688CDCE5}"/>
          </ac:spMkLst>
        </pc:spChg>
        <pc:spChg chg="del">
          <ac:chgData name="Priyanka Bamne" userId="635b2edc-45f8-42dc-84e6-fce8d6d6bea1" providerId="ADAL" clId="{D100DF91-21CA-4A03-9500-6A2A1F5CC48E}" dt="2024-08-30T13:51:02.793" v="7100" actId="478"/>
          <ac:spMkLst>
            <pc:docMk/>
            <pc:sldMk cId="117939738" sldId="439"/>
            <ac:spMk id="13" creationId="{E91C458C-F932-4CBD-8B73-C19A51739A7D}"/>
          </ac:spMkLst>
        </pc:spChg>
        <pc:spChg chg="mod">
          <ac:chgData name="Priyanka Bamne" userId="635b2edc-45f8-42dc-84e6-fce8d6d6bea1" providerId="ADAL" clId="{D100DF91-21CA-4A03-9500-6A2A1F5CC48E}" dt="2024-08-30T10:30:04.150" v="5779" actId="2711"/>
          <ac:spMkLst>
            <pc:docMk/>
            <pc:sldMk cId="117939738" sldId="439"/>
            <ac:spMk id="14" creationId="{C679B711-5066-4891-8A45-1CE36C93559C}"/>
          </ac:spMkLst>
        </pc:spChg>
      </pc:sldChg>
      <pc:sldChg chg="add">
        <pc:chgData name="Priyanka Bamne" userId="635b2edc-45f8-42dc-84e6-fce8d6d6bea1" providerId="ADAL" clId="{D100DF91-21CA-4A03-9500-6A2A1F5CC48E}" dt="2024-08-30T10:31:05.729" v="5781"/>
        <pc:sldMkLst>
          <pc:docMk/>
          <pc:sldMk cId="95219449" sldId="440"/>
        </pc:sldMkLst>
      </pc:sldChg>
      <pc:sldChg chg="addSp delSp modSp add">
        <pc:chgData name="Priyanka Bamne" userId="635b2edc-45f8-42dc-84e6-fce8d6d6bea1" providerId="ADAL" clId="{D100DF91-21CA-4A03-9500-6A2A1F5CC48E}" dt="2024-08-30T10:32:28.627" v="5792" actId="1076"/>
        <pc:sldMkLst>
          <pc:docMk/>
          <pc:sldMk cId="1706533991" sldId="441"/>
        </pc:sldMkLst>
        <pc:spChg chg="del">
          <ac:chgData name="Priyanka Bamne" userId="635b2edc-45f8-42dc-84e6-fce8d6d6bea1" providerId="ADAL" clId="{D100DF91-21CA-4A03-9500-6A2A1F5CC48E}" dt="2024-08-30T10:32:17.283" v="5790" actId="478"/>
          <ac:spMkLst>
            <pc:docMk/>
            <pc:sldMk cId="1706533991" sldId="441"/>
            <ac:spMk id="3" creationId="{E8301745-4207-4751-952F-AAE7F4A30787}"/>
          </ac:spMkLst>
        </pc:spChg>
        <pc:spChg chg="mod">
          <ac:chgData name="Priyanka Bamne" userId="635b2edc-45f8-42dc-84e6-fce8d6d6bea1" providerId="ADAL" clId="{D100DF91-21CA-4A03-9500-6A2A1F5CC48E}" dt="2024-08-30T10:32:00.798" v="5789" actId="20577"/>
          <ac:spMkLst>
            <pc:docMk/>
            <pc:sldMk cId="1706533991" sldId="441"/>
            <ac:spMk id="7" creationId="{7D2FA8F2-1545-4E73-84B5-8F6D93A70740}"/>
          </ac:spMkLst>
        </pc:spChg>
        <pc:spChg chg="del">
          <ac:chgData name="Priyanka Bamne" userId="635b2edc-45f8-42dc-84e6-fce8d6d6bea1" providerId="ADAL" clId="{D100DF91-21CA-4A03-9500-6A2A1F5CC48E}" dt="2024-08-30T10:32:17.283" v="5790" actId="478"/>
          <ac:spMkLst>
            <pc:docMk/>
            <pc:sldMk cId="1706533991" sldId="441"/>
            <ac:spMk id="11" creationId="{6D5166BD-3121-4B7D-8EC9-05238C65586E}"/>
          </ac:spMkLst>
        </pc:spChg>
        <pc:picChg chg="add mod">
          <ac:chgData name="Priyanka Bamne" userId="635b2edc-45f8-42dc-84e6-fce8d6d6bea1" providerId="ADAL" clId="{D100DF91-21CA-4A03-9500-6A2A1F5CC48E}" dt="2024-08-30T10:32:28.627" v="5792" actId="1076"/>
          <ac:picMkLst>
            <pc:docMk/>
            <pc:sldMk cId="1706533991" sldId="441"/>
            <ac:picMk id="10" creationId="{9B020FD3-CBD9-4567-A67A-2C77B0E15E05}"/>
          </ac:picMkLst>
        </pc:picChg>
      </pc:sldChg>
      <pc:sldChg chg="addSp delSp modSp add">
        <pc:chgData name="Priyanka Bamne" userId="635b2edc-45f8-42dc-84e6-fce8d6d6bea1" providerId="ADAL" clId="{D100DF91-21CA-4A03-9500-6A2A1F5CC48E}" dt="2024-08-30T10:33:13.547" v="5797" actId="1076"/>
        <pc:sldMkLst>
          <pc:docMk/>
          <pc:sldMk cId="3889008209" sldId="442"/>
        </pc:sldMkLst>
        <pc:picChg chg="del">
          <ac:chgData name="Priyanka Bamne" userId="635b2edc-45f8-42dc-84e6-fce8d6d6bea1" providerId="ADAL" clId="{D100DF91-21CA-4A03-9500-6A2A1F5CC48E}" dt="2024-08-30T10:33:06.260" v="5795" actId="478"/>
          <ac:picMkLst>
            <pc:docMk/>
            <pc:sldMk cId="3889008209" sldId="442"/>
            <ac:picMk id="10" creationId="{9B020FD3-CBD9-4567-A67A-2C77B0E15E05}"/>
          </ac:picMkLst>
        </pc:picChg>
        <pc:picChg chg="add mod">
          <ac:chgData name="Priyanka Bamne" userId="635b2edc-45f8-42dc-84e6-fce8d6d6bea1" providerId="ADAL" clId="{D100DF91-21CA-4A03-9500-6A2A1F5CC48E}" dt="2024-08-30T10:33:13.547" v="5797" actId="1076"/>
          <ac:picMkLst>
            <pc:docMk/>
            <pc:sldMk cId="3889008209" sldId="442"/>
            <ac:picMk id="11" creationId="{8F52D3D5-968A-414F-A308-D315D77D0D27}"/>
          </ac:picMkLst>
        </pc:picChg>
      </pc:sldChg>
      <pc:sldChg chg="addSp delSp modSp add">
        <pc:chgData name="Priyanka Bamne" userId="635b2edc-45f8-42dc-84e6-fce8d6d6bea1" providerId="ADAL" clId="{D100DF91-21CA-4A03-9500-6A2A1F5CC48E}" dt="2024-08-30T10:41:22.340" v="5865" actId="313"/>
        <pc:sldMkLst>
          <pc:docMk/>
          <pc:sldMk cId="4135648874" sldId="443"/>
        </pc:sldMkLst>
        <pc:spChg chg="add mod">
          <ac:chgData name="Priyanka Bamne" userId="635b2edc-45f8-42dc-84e6-fce8d6d6bea1" providerId="ADAL" clId="{D100DF91-21CA-4A03-9500-6A2A1F5CC48E}" dt="2024-08-30T10:41:22.340" v="5865" actId="313"/>
          <ac:spMkLst>
            <pc:docMk/>
            <pc:sldMk cId="4135648874" sldId="443"/>
            <ac:spMk id="2" creationId="{C2A0EDD2-6F0A-4AAB-862F-0C19320555B2}"/>
          </ac:spMkLst>
        </pc:spChg>
        <pc:spChg chg="del">
          <ac:chgData name="Priyanka Bamne" userId="635b2edc-45f8-42dc-84e6-fce8d6d6bea1" providerId="ADAL" clId="{D100DF91-21CA-4A03-9500-6A2A1F5CC48E}" dt="2024-08-30T10:36:43.410" v="5818" actId="478"/>
          <ac:spMkLst>
            <pc:docMk/>
            <pc:sldMk cId="4135648874" sldId="443"/>
            <ac:spMk id="3" creationId="{EB3981C1-6E20-40C6-8A7D-73D30094C5FC}"/>
          </ac:spMkLst>
        </pc:spChg>
        <pc:spChg chg="mod">
          <ac:chgData name="Priyanka Bamne" userId="635b2edc-45f8-42dc-84e6-fce8d6d6bea1" providerId="ADAL" clId="{D100DF91-21CA-4A03-9500-6A2A1F5CC48E}" dt="2024-08-30T10:34:07.907" v="5804" actId="20577"/>
          <ac:spMkLst>
            <pc:docMk/>
            <pc:sldMk cId="4135648874" sldId="443"/>
            <ac:spMk id="7" creationId="{7D2FA8F2-1545-4E73-84B5-8F6D93A70740}"/>
          </ac:spMkLst>
        </pc:spChg>
        <pc:spChg chg="mod">
          <ac:chgData name="Priyanka Bamne" userId="635b2edc-45f8-42dc-84e6-fce8d6d6bea1" providerId="ADAL" clId="{D100DF91-21CA-4A03-9500-6A2A1F5CC48E}" dt="2024-08-30T10:35:59.333" v="5817" actId="2711"/>
          <ac:spMkLst>
            <pc:docMk/>
            <pc:sldMk cId="4135648874" sldId="443"/>
            <ac:spMk id="10" creationId="{D1C6F256-46F6-4CCC-9663-0D777459AD93}"/>
          </ac:spMkLst>
        </pc:spChg>
        <pc:spChg chg="mod">
          <ac:chgData name="Priyanka Bamne" userId="635b2edc-45f8-42dc-84e6-fce8d6d6bea1" providerId="ADAL" clId="{D100DF91-21CA-4A03-9500-6A2A1F5CC48E}" dt="2024-08-30T10:35:00.774" v="5811" actId="20577"/>
          <ac:spMkLst>
            <pc:docMk/>
            <pc:sldMk cId="4135648874" sldId="443"/>
            <ac:spMk id="11" creationId="{6D5166BD-3121-4B7D-8EC9-05238C65586E}"/>
          </ac:spMkLst>
        </pc:spChg>
        <pc:spChg chg="del">
          <ac:chgData name="Priyanka Bamne" userId="635b2edc-45f8-42dc-84e6-fce8d6d6bea1" providerId="ADAL" clId="{D100DF91-21CA-4A03-9500-6A2A1F5CC48E}" dt="2024-08-30T10:37:05.250" v="5819" actId="478"/>
          <ac:spMkLst>
            <pc:docMk/>
            <pc:sldMk cId="4135648874" sldId="443"/>
            <ac:spMk id="12" creationId="{69B92F0F-1169-43B0-AB58-841CF4604495}"/>
          </ac:spMkLst>
        </pc:spChg>
        <pc:spChg chg="del">
          <ac:chgData name="Priyanka Bamne" userId="635b2edc-45f8-42dc-84e6-fce8d6d6bea1" providerId="ADAL" clId="{D100DF91-21CA-4A03-9500-6A2A1F5CC48E}" dt="2024-08-30T10:36:43.410" v="5818" actId="478"/>
          <ac:spMkLst>
            <pc:docMk/>
            <pc:sldMk cId="4135648874" sldId="443"/>
            <ac:spMk id="16" creationId="{48E9983C-DCF2-499C-9917-264008222800}"/>
          </ac:spMkLst>
        </pc:spChg>
        <pc:spChg chg="del">
          <ac:chgData name="Priyanka Bamne" userId="635b2edc-45f8-42dc-84e6-fce8d6d6bea1" providerId="ADAL" clId="{D100DF91-21CA-4A03-9500-6A2A1F5CC48E}" dt="2024-08-30T10:36:43.410" v="5818" actId="478"/>
          <ac:spMkLst>
            <pc:docMk/>
            <pc:sldMk cId="4135648874" sldId="443"/>
            <ac:spMk id="17" creationId="{10EB8C09-718D-40D2-85FF-1DA5BBCF2E90}"/>
          </ac:spMkLst>
        </pc:spChg>
      </pc:sldChg>
      <pc:sldChg chg="addSp delSp modSp add">
        <pc:chgData name="Priyanka Bamne" userId="635b2edc-45f8-42dc-84e6-fce8d6d6bea1" providerId="ADAL" clId="{D100DF91-21CA-4A03-9500-6A2A1F5CC48E}" dt="2024-08-30T10:45:31.693" v="5954" actId="14100"/>
        <pc:sldMkLst>
          <pc:docMk/>
          <pc:sldMk cId="2233863391" sldId="444"/>
        </pc:sldMkLst>
        <pc:spChg chg="add del">
          <ac:chgData name="Priyanka Bamne" userId="635b2edc-45f8-42dc-84e6-fce8d6d6bea1" providerId="ADAL" clId="{D100DF91-21CA-4A03-9500-6A2A1F5CC48E}" dt="2024-08-30T10:42:10.899" v="5870" actId="478"/>
          <ac:spMkLst>
            <pc:docMk/>
            <pc:sldMk cId="2233863391" sldId="444"/>
            <ac:spMk id="2" creationId="{C2A0EDD2-6F0A-4AAB-862F-0C19320555B2}"/>
          </ac:spMkLst>
        </pc:spChg>
        <pc:spChg chg="add mod">
          <ac:chgData name="Priyanka Bamne" userId="635b2edc-45f8-42dc-84e6-fce8d6d6bea1" providerId="ADAL" clId="{D100DF91-21CA-4A03-9500-6A2A1F5CC48E}" dt="2024-08-30T10:44:50.290" v="5944" actId="1076"/>
          <ac:spMkLst>
            <pc:docMk/>
            <pc:sldMk cId="2233863391" sldId="444"/>
            <ac:spMk id="3" creationId="{9C220B3C-D5B4-4630-823B-0E9B0257E6D6}"/>
          </ac:spMkLst>
        </pc:spChg>
        <pc:spChg chg="add del">
          <ac:chgData name="Priyanka Bamne" userId="635b2edc-45f8-42dc-84e6-fce8d6d6bea1" providerId="ADAL" clId="{D100DF91-21CA-4A03-9500-6A2A1F5CC48E}" dt="2024-08-30T10:42:10.899" v="5870" actId="478"/>
          <ac:spMkLst>
            <pc:docMk/>
            <pc:sldMk cId="2233863391" sldId="444"/>
            <ac:spMk id="10" creationId="{D1C6F256-46F6-4CCC-9663-0D777459AD93}"/>
          </ac:spMkLst>
        </pc:spChg>
        <pc:spChg chg="add del mod">
          <ac:chgData name="Priyanka Bamne" userId="635b2edc-45f8-42dc-84e6-fce8d6d6bea1" providerId="ADAL" clId="{D100DF91-21CA-4A03-9500-6A2A1F5CC48E}" dt="2024-08-30T10:45:31.693" v="5954" actId="14100"/>
          <ac:spMkLst>
            <pc:docMk/>
            <pc:sldMk cId="2233863391" sldId="444"/>
            <ac:spMk id="11" creationId="{6D5166BD-3121-4B7D-8EC9-05238C65586E}"/>
          </ac:spMkLst>
        </pc:spChg>
      </pc:sldChg>
      <pc:sldChg chg="addSp delSp modSp add">
        <pc:chgData name="Priyanka Bamne" userId="635b2edc-45f8-42dc-84e6-fce8d6d6bea1" providerId="ADAL" clId="{D100DF91-21CA-4A03-9500-6A2A1F5CC48E}" dt="2024-08-30T10:48:27.854" v="5974" actId="1076"/>
        <pc:sldMkLst>
          <pc:docMk/>
          <pc:sldMk cId="99574679" sldId="445"/>
        </pc:sldMkLst>
        <pc:spChg chg="del">
          <ac:chgData name="Priyanka Bamne" userId="635b2edc-45f8-42dc-84e6-fce8d6d6bea1" providerId="ADAL" clId="{D100DF91-21CA-4A03-9500-6A2A1F5CC48E}" dt="2024-08-30T10:47:23.468" v="5967" actId="478"/>
          <ac:spMkLst>
            <pc:docMk/>
            <pc:sldMk cId="99574679" sldId="445"/>
            <ac:spMk id="2" creationId="{C2A0EDD2-6F0A-4AAB-862F-0C19320555B2}"/>
          </ac:spMkLst>
        </pc:spChg>
        <pc:spChg chg="del">
          <ac:chgData name="Priyanka Bamne" userId="635b2edc-45f8-42dc-84e6-fce8d6d6bea1" providerId="ADAL" clId="{D100DF91-21CA-4A03-9500-6A2A1F5CC48E}" dt="2024-08-30T10:47:23.468" v="5967" actId="478"/>
          <ac:spMkLst>
            <pc:docMk/>
            <pc:sldMk cId="99574679" sldId="445"/>
            <ac:spMk id="10" creationId="{D1C6F256-46F6-4CCC-9663-0D777459AD93}"/>
          </ac:spMkLst>
        </pc:spChg>
        <pc:spChg chg="mod">
          <ac:chgData name="Priyanka Bamne" userId="635b2edc-45f8-42dc-84e6-fce8d6d6bea1" providerId="ADAL" clId="{D100DF91-21CA-4A03-9500-6A2A1F5CC48E}" dt="2024-08-30T10:47:09.462" v="5966" actId="2711"/>
          <ac:spMkLst>
            <pc:docMk/>
            <pc:sldMk cId="99574679" sldId="445"/>
            <ac:spMk id="11" creationId="{6D5166BD-3121-4B7D-8EC9-05238C65586E}"/>
          </ac:spMkLst>
        </pc:spChg>
        <pc:spChg chg="add mod">
          <ac:chgData name="Priyanka Bamne" userId="635b2edc-45f8-42dc-84e6-fce8d6d6bea1" providerId="ADAL" clId="{D100DF91-21CA-4A03-9500-6A2A1F5CC48E}" dt="2024-08-30T10:47:41.344" v="5969" actId="1076"/>
          <ac:spMkLst>
            <pc:docMk/>
            <pc:sldMk cId="99574679" sldId="445"/>
            <ac:spMk id="12" creationId="{C808A8DA-2712-42A6-A659-0A0678B42E24}"/>
          </ac:spMkLst>
        </pc:spChg>
        <pc:spChg chg="add mod">
          <ac:chgData name="Priyanka Bamne" userId="635b2edc-45f8-42dc-84e6-fce8d6d6bea1" providerId="ADAL" clId="{D100DF91-21CA-4A03-9500-6A2A1F5CC48E}" dt="2024-08-30T10:47:49.794" v="5970" actId="1076"/>
          <ac:spMkLst>
            <pc:docMk/>
            <pc:sldMk cId="99574679" sldId="445"/>
            <ac:spMk id="13" creationId="{68E0171D-48CA-441F-9B89-444ECFDBCDE1}"/>
          </ac:spMkLst>
        </pc:spChg>
        <pc:spChg chg="add mod">
          <ac:chgData name="Priyanka Bamne" userId="635b2edc-45f8-42dc-84e6-fce8d6d6bea1" providerId="ADAL" clId="{D100DF91-21CA-4A03-9500-6A2A1F5CC48E}" dt="2024-08-30T10:48:18.144" v="5973" actId="1076"/>
          <ac:spMkLst>
            <pc:docMk/>
            <pc:sldMk cId="99574679" sldId="445"/>
            <ac:spMk id="14" creationId="{EB3C5568-C968-4314-AF4D-7779AC159C6D}"/>
          </ac:spMkLst>
        </pc:spChg>
        <pc:spChg chg="add mod">
          <ac:chgData name="Priyanka Bamne" userId="635b2edc-45f8-42dc-84e6-fce8d6d6bea1" providerId="ADAL" clId="{D100DF91-21CA-4A03-9500-6A2A1F5CC48E}" dt="2024-08-30T10:48:10.724" v="5972" actId="1076"/>
          <ac:spMkLst>
            <pc:docMk/>
            <pc:sldMk cId="99574679" sldId="445"/>
            <ac:spMk id="15" creationId="{1ECAF5A5-ED53-4E79-88B6-40EAF5A5B36A}"/>
          </ac:spMkLst>
        </pc:spChg>
        <pc:spChg chg="add mod">
          <ac:chgData name="Priyanka Bamne" userId="635b2edc-45f8-42dc-84e6-fce8d6d6bea1" providerId="ADAL" clId="{D100DF91-21CA-4A03-9500-6A2A1F5CC48E}" dt="2024-08-30T10:48:27.854" v="5974" actId="1076"/>
          <ac:spMkLst>
            <pc:docMk/>
            <pc:sldMk cId="99574679" sldId="445"/>
            <ac:spMk id="16" creationId="{FF336745-31EE-4ECB-98F3-B83480FFFD82}"/>
          </ac:spMkLst>
        </pc:spChg>
      </pc:sldChg>
      <pc:sldChg chg="addSp delSp modSp add">
        <pc:chgData name="Priyanka Bamne" userId="635b2edc-45f8-42dc-84e6-fce8d6d6bea1" providerId="ADAL" clId="{D100DF91-21CA-4A03-9500-6A2A1F5CC48E}" dt="2024-08-30T10:50:05.084" v="5982" actId="14100"/>
        <pc:sldMkLst>
          <pc:docMk/>
          <pc:sldMk cId="4117666385" sldId="446"/>
        </pc:sldMkLst>
        <pc:spChg chg="del mod">
          <ac:chgData name="Priyanka Bamne" userId="635b2edc-45f8-42dc-84e6-fce8d6d6bea1" providerId="ADAL" clId="{D100DF91-21CA-4A03-9500-6A2A1F5CC48E}" dt="2024-08-30T10:49:39.855" v="5978" actId="478"/>
          <ac:spMkLst>
            <pc:docMk/>
            <pc:sldMk cId="4117666385" sldId="446"/>
            <ac:spMk id="12" creationId="{C808A8DA-2712-42A6-A659-0A0678B42E24}"/>
          </ac:spMkLst>
        </pc:spChg>
        <pc:spChg chg="del mod">
          <ac:chgData name="Priyanka Bamne" userId="635b2edc-45f8-42dc-84e6-fce8d6d6bea1" providerId="ADAL" clId="{D100DF91-21CA-4A03-9500-6A2A1F5CC48E}" dt="2024-08-30T10:49:39.855" v="5978" actId="478"/>
          <ac:spMkLst>
            <pc:docMk/>
            <pc:sldMk cId="4117666385" sldId="446"/>
            <ac:spMk id="13" creationId="{68E0171D-48CA-441F-9B89-444ECFDBCDE1}"/>
          </ac:spMkLst>
        </pc:spChg>
        <pc:spChg chg="del mod">
          <ac:chgData name="Priyanka Bamne" userId="635b2edc-45f8-42dc-84e6-fce8d6d6bea1" providerId="ADAL" clId="{D100DF91-21CA-4A03-9500-6A2A1F5CC48E}" dt="2024-08-30T10:49:39.855" v="5978" actId="478"/>
          <ac:spMkLst>
            <pc:docMk/>
            <pc:sldMk cId="4117666385" sldId="446"/>
            <ac:spMk id="14" creationId="{EB3C5568-C968-4314-AF4D-7779AC159C6D}"/>
          </ac:spMkLst>
        </pc:spChg>
        <pc:spChg chg="del mod">
          <ac:chgData name="Priyanka Bamne" userId="635b2edc-45f8-42dc-84e6-fce8d6d6bea1" providerId="ADAL" clId="{D100DF91-21CA-4A03-9500-6A2A1F5CC48E}" dt="2024-08-30T10:49:39.855" v="5978" actId="478"/>
          <ac:spMkLst>
            <pc:docMk/>
            <pc:sldMk cId="4117666385" sldId="446"/>
            <ac:spMk id="15" creationId="{1ECAF5A5-ED53-4E79-88B6-40EAF5A5B36A}"/>
          </ac:spMkLst>
        </pc:spChg>
        <pc:spChg chg="del">
          <ac:chgData name="Priyanka Bamne" userId="635b2edc-45f8-42dc-84e6-fce8d6d6bea1" providerId="ADAL" clId="{D100DF91-21CA-4A03-9500-6A2A1F5CC48E}" dt="2024-08-30T10:49:39.855" v="5978" actId="478"/>
          <ac:spMkLst>
            <pc:docMk/>
            <pc:sldMk cId="4117666385" sldId="446"/>
            <ac:spMk id="16" creationId="{FF336745-31EE-4ECB-98F3-B83480FFFD82}"/>
          </ac:spMkLst>
        </pc:spChg>
        <pc:spChg chg="add mod">
          <ac:chgData name="Priyanka Bamne" userId="635b2edc-45f8-42dc-84e6-fce8d6d6bea1" providerId="ADAL" clId="{D100DF91-21CA-4A03-9500-6A2A1F5CC48E}" dt="2024-08-30T10:50:02.602" v="5981" actId="14100"/>
          <ac:spMkLst>
            <pc:docMk/>
            <pc:sldMk cId="4117666385" sldId="446"/>
            <ac:spMk id="17" creationId="{5BE8D796-0C19-439D-B8AC-27662B445A32}"/>
          </ac:spMkLst>
        </pc:spChg>
        <pc:spChg chg="add mod">
          <ac:chgData name="Priyanka Bamne" userId="635b2edc-45f8-42dc-84e6-fce8d6d6bea1" providerId="ADAL" clId="{D100DF91-21CA-4A03-9500-6A2A1F5CC48E}" dt="2024-08-30T10:49:58.722" v="5980" actId="1076"/>
          <ac:spMkLst>
            <pc:docMk/>
            <pc:sldMk cId="4117666385" sldId="446"/>
            <ac:spMk id="18" creationId="{CB378908-04C8-40D4-9799-D227921B2CB4}"/>
          </ac:spMkLst>
        </pc:spChg>
        <pc:spChg chg="add mod">
          <ac:chgData name="Priyanka Bamne" userId="635b2edc-45f8-42dc-84e6-fce8d6d6bea1" providerId="ADAL" clId="{D100DF91-21CA-4A03-9500-6A2A1F5CC48E}" dt="2024-08-30T10:50:05.084" v="5982" actId="14100"/>
          <ac:spMkLst>
            <pc:docMk/>
            <pc:sldMk cId="4117666385" sldId="446"/>
            <ac:spMk id="19" creationId="{66C9A72B-CEA2-423E-BDA7-0F2C68707D26}"/>
          </ac:spMkLst>
        </pc:spChg>
        <pc:spChg chg="add mod">
          <ac:chgData name="Priyanka Bamne" userId="635b2edc-45f8-42dc-84e6-fce8d6d6bea1" providerId="ADAL" clId="{D100DF91-21CA-4A03-9500-6A2A1F5CC48E}" dt="2024-08-30T10:49:58.722" v="5980" actId="1076"/>
          <ac:spMkLst>
            <pc:docMk/>
            <pc:sldMk cId="4117666385" sldId="446"/>
            <ac:spMk id="20" creationId="{6EC0092D-CB96-4A68-BCD1-3A84F61110CE}"/>
          </ac:spMkLst>
        </pc:spChg>
      </pc:sldChg>
      <pc:sldChg chg="addSp delSp modSp add">
        <pc:chgData name="Priyanka Bamne" userId="635b2edc-45f8-42dc-84e6-fce8d6d6bea1" providerId="ADAL" clId="{D100DF91-21CA-4A03-9500-6A2A1F5CC48E}" dt="2024-08-30T10:51:37.666" v="6009" actId="1035"/>
        <pc:sldMkLst>
          <pc:docMk/>
          <pc:sldMk cId="1139670727" sldId="447"/>
        </pc:sldMkLst>
        <pc:spChg chg="mod">
          <ac:chgData name="Priyanka Bamne" userId="635b2edc-45f8-42dc-84e6-fce8d6d6bea1" providerId="ADAL" clId="{D100DF91-21CA-4A03-9500-6A2A1F5CC48E}" dt="2024-08-30T10:50:41.101" v="5991" actId="20577"/>
          <ac:spMkLst>
            <pc:docMk/>
            <pc:sldMk cId="1139670727" sldId="447"/>
            <ac:spMk id="11" creationId="{6D5166BD-3121-4B7D-8EC9-05238C65586E}"/>
          </ac:spMkLst>
        </pc:spChg>
        <pc:spChg chg="add mod">
          <ac:chgData name="Priyanka Bamne" userId="635b2edc-45f8-42dc-84e6-fce8d6d6bea1" providerId="ADAL" clId="{D100DF91-21CA-4A03-9500-6A2A1F5CC48E}" dt="2024-08-30T10:51:14.845" v="5994" actId="1076"/>
          <ac:spMkLst>
            <pc:docMk/>
            <pc:sldMk cId="1139670727" sldId="447"/>
            <ac:spMk id="12" creationId="{0B7BD6B5-4DDC-4D46-956D-ACA46197FA33}"/>
          </ac:spMkLst>
        </pc:spChg>
        <pc:spChg chg="add mod">
          <ac:chgData name="Priyanka Bamne" userId="635b2edc-45f8-42dc-84e6-fce8d6d6bea1" providerId="ADAL" clId="{D100DF91-21CA-4A03-9500-6A2A1F5CC48E}" dt="2024-08-30T10:51:24.144" v="6001" actId="1036"/>
          <ac:spMkLst>
            <pc:docMk/>
            <pc:sldMk cId="1139670727" sldId="447"/>
            <ac:spMk id="13" creationId="{6C460B1C-E2A0-4DE5-AFF9-29049C11305D}"/>
          </ac:spMkLst>
        </pc:spChg>
        <pc:spChg chg="add mod">
          <ac:chgData name="Priyanka Bamne" userId="635b2edc-45f8-42dc-84e6-fce8d6d6bea1" providerId="ADAL" clId="{D100DF91-21CA-4A03-9500-6A2A1F5CC48E}" dt="2024-08-30T10:51:14.845" v="5994" actId="1076"/>
          <ac:spMkLst>
            <pc:docMk/>
            <pc:sldMk cId="1139670727" sldId="447"/>
            <ac:spMk id="14" creationId="{741F4F15-E4DB-4C3F-BB1C-AC4F057FB98B}"/>
          </ac:spMkLst>
        </pc:spChg>
        <pc:spChg chg="add mod">
          <ac:chgData name="Priyanka Bamne" userId="635b2edc-45f8-42dc-84e6-fce8d6d6bea1" providerId="ADAL" clId="{D100DF91-21CA-4A03-9500-6A2A1F5CC48E}" dt="2024-08-30T10:51:37.666" v="6009" actId="1035"/>
          <ac:spMkLst>
            <pc:docMk/>
            <pc:sldMk cId="1139670727" sldId="447"/>
            <ac:spMk id="15" creationId="{77B4C0D4-F0D4-4DE8-8239-32BEF57CD367}"/>
          </ac:spMkLst>
        </pc:spChg>
        <pc:spChg chg="del">
          <ac:chgData name="Priyanka Bamne" userId="635b2edc-45f8-42dc-84e6-fce8d6d6bea1" providerId="ADAL" clId="{D100DF91-21CA-4A03-9500-6A2A1F5CC48E}" dt="2024-08-30T10:50:59.185" v="5992" actId="478"/>
          <ac:spMkLst>
            <pc:docMk/>
            <pc:sldMk cId="1139670727" sldId="447"/>
            <ac:spMk id="17" creationId="{5BE8D796-0C19-439D-B8AC-27662B445A32}"/>
          </ac:spMkLst>
        </pc:spChg>
        <pc:spChg chg="del">
          <ac:chgData name="Priyanka Bamne" userId="635b2edc-45f8-42dc-84e6-fce8d6d6bea1" providerId="ADAL" clId="{D100DF91-21CA-4A03-9500-6A2A1F5CC48E}" dt="2024-08-30T10:50:59.185" v="5992" actId="478"/>
          <ac:spMkLst>
            <pc:docMk/>
            <pc:sldMk cId="1139670727" sldId="447"/>
            <ac:spMk id="18" creationId="{CB378908-04C8-40D4-9799-D227921B2CB4}"/>
          </ac:spMkLst>
        </pc:spChg>
        <pc:spChg chg="del">
          <ac:chgData name="Priyanka Bamne" userId="635b2edc-45f8-42dc-84e6-fce8d6d6bea1" providerId="ADAL" clId="{D100DF91-21CA-4A03-9500-6A2A1F5CC48E}" dt="2024-08-30T10:50:59.185" v="5992" actId="478"/>
          <ac:spMkLst>
            <pc:docMk/>
            <pc:sldMk cId="1139670727" sldId="447"/>
            <ac:spMk id="19" creationId="{66C9A72B-CEA2-423E-BDA7-0F2C68707D26}"/>
          </ac:spMkLst>
        </pc:spChg>
        <pc:spChg chg="del">
          <ac:chgData name="Priyanka Bamne" userId="635b2edc-45f8-42dc-84e6-fce8d6d6bea1" providerId="ADAL" clId="{D100DF91-21CA-4A03-9500-6A2A1F5CC48E}" dt="2024-08-30T10:50:59.185" v="5992" actId="478"/>
          <ac:spMkLst>
            <pc:docMk/>
            <pc:sldMk cId="1139670727" sldId="447"/>
            <ac:spMk id="20" creationId="{6EC0092D-CB96-4A68-BCD1-3A84F61110CE}"/>
          </ac:spMkLst>
        </pc:spChg>
      </pc:sldChg>
      <pc:sldChg chg="addSp delSp modSp add">
        <pc:chgData name="Priyanka Bamne" userId="635b2edc-45f8-42dc-84e6-fce8d6d6bea1" providerId="ADAL" clId="{D100DF91-21CA-4A03-9500-6A2A1F5CC48E}" dt="2024-08-30T10:52:35.081" v="6014" actId="1076"/>
        <pc:sldMkLst>
          <pc:docMk/>
          <pc:sldMk cId="1837074728" sldId="448"/>
        </pc:sldMkLst>
        <pc:spChg chg="del">
          <ac:chgData name="Priyanka Bamne" userId="635b2edc-45f8-42dc-84e6-fce8d6d6bea1" providerId="ADAL" clId="{D100DF91-21CA-4A03-9500-6A2A1F5CC48E}" dt="2024-08-30T10:52:21.037" v="6012" actId="478"/>
          <ac:spMkLst>
            <pc:docMk/>
            <pc:sldMk cId="1837074728" sldId="448"/>
            <ac:spMk id="12" creationId="{0B7BD6B5-4DDC-4D46-956D-ACA46197FA33}"/>
          </ac:spMkLst>
        </pc:spChg>
        <pc:spChg chg="del">
          <ac:chgData name="Priyanka Bamne" userId="635b2edc-45f8-42dc-84e6-fce8d6d6bea1" providerId="ADAL" clId="{D100DF91-21CA-4A03-9500-6A2A1F5CC48E}" dt="2024-08-30T10:52:21.037" v="6012" actId="478"/>
          <ac:spMkLst>
            <pc:docMk/>
            <pc:sldMk cId="1837074728" sldId="448"/>
            <ac:spMk id="13" creationId="{6C460B1C-E2A0-4DE5-AFF9-29049C11305D}"/>
          </ac:spMkLst>
        </pc:spChg>
        <pc:spChg chg="del">
          <ac:chgData name="Priyanka Bamne" userId="635b2edc-45f8-42dc-84e6-fce8d6d6bea1" providerId="ADAL" clId="{D100DF91-21CA-4A03-9500-6A2A1F5CC48E}" dt="2024-08-30T10:52:21.037" v="6012" actId="478"/>
          <ac:spMkLst>
            <pc:docMk/>
            <pc:sldMk cId="1837074728" sldId="448"/>
            <ac:spMk id="14" creationId="{741F4F15-E4DB-4C3F-BB1C-AC4F057FB98B}"/>
          </ac:spMkLst>
        </pc:spChg>
        <pc:spChg chg="del">
          <ac:chgData name="Priyanka Bamne" userId="635b2edc-45f8-42dc-84e6-fce8d6d6bea1" providerId="ADAL" clId="{D100DF91-21CA-4A03-9500-6A2A1F5CC48E}" dt="2024-08-30T10:52:21.037" v="6012" actId="478"/>
          <ac:spMkLst>
            <pc:docMk/>
            <pc:sldMk cId="1837074728" sldId="448"/>
            <ac:spMk id="15" creationId="{77B4C0D4-F0D4-4DE8-8239-32BEF57CD367}"/>
          </ac:spMkLst>
        </pc:spChg>
        <pc:spChg chg="add mod">
          <ac:chgData name="Priyanka Bamne" userId="635b2edc-45f8-42dc-84e6-fce8d6d6bea1" providerId="ADAL" clId="{D100DF91-21CA-4A03-9500-6A2A1F5CC48E}" dt="2024-08-30T10:52:35.081" v="6014" actId="1076"/>
          <ac:spMkLst>
            <pc:docMk/>
            <pc:sldMk cId="1837074728" sldId="448"/>
            <ac:spMk id="16" creationId="{EEC5611E-8301-4AF6-AB43-6108EC69B490}"/>
          </ac:spMkLst>
        </pc:spChg>
        <pc:spChg chg="add mod">
          <ac:chgData name="Priyanka Bamne" userId="635b2edc-45f8-42dc-84e6-fce8d6d6bea1" providerId="ADAL" clId="{D100DF91-21CA-4A03-9500-6A2A1F5CC48E}" dt="2024-08-30T10:52:35.081" v="6014" actId="1076"/>
          <ac:spMkLst>
            <pc:docMk/>
            <pc:sldMk cId="1837074728" sldId="448"/>
            <ac:spMk id="17" creationId="{2E8F7794-5E72-4DFB-B576-FC8751DF1D87}"/>
          </ac:spMkLst>
        </pc:spChg>
        <pc:spChg chg="add mod">
          <ac:chgData name="Priyanka Bamne" userId="635b2edc-45f8-42dc-84e6-fce8d6d6bea1" providerId="ADAL" clId="{D100DF91-21CA-4A03-9500-6A2A1F5CC48E}" dt="2024-08-30T10:52:35.081" v="6014" actId="1076"/>
          <ac:spMkLst>
            <pc:docMk/>
            <pc:sldMk cId="1837074728" sldId="448"/>
            <ac:spMk id="18" creationId="{F1B49B64-8B5A-46EF-A6C3-D2E4134AE0C4}"/>
          </ac:spMkLst>
        </pc:spChg>
        <pc:spChg chg="add mod">
          <ac:chgData name="Priyanka Bamne" userId="635b2edc-45f8-42dc-84e6-fce8d6d6bea1" providerId="ADAL" clId="{D100DF91-21CA-4A03-9500-6A2A1F5CC48E}" dt="2024-08-30T10:52:35.081" v="6014" actId="1076"/>
          <ac:spMkLst>
            <pc:docMk/>
            <pc:sldMk cId="1837074728" sldId="448"/>
            <ac:spMk id="19" creationId="{DF1F2DCF-0ED7-4569-9A44-F203179CBC44}"/>
          </ac:spMkLst>
        </pc:spChg>
      </pc:sldChg>
      <pc:sldChg chg="addSp delSp modSp add">
        <pc:chgData name="Priyanka Bamne" userId="635b2edc-45f8-42dc-84e6-fce8d6d6bea1" providerId="ADAL" clId="{D100DF91-21CA-4A03-9500-6A2A1F5CC48E}" dt="2024-08-30T11:05:53.658" v="6035" actId="2710"/>
        <pc:sldMkLst>
          <pc:docMk/>
          <pc:sldMk cId="1362354761" sldId="449"/>
        </pc:sldMkLst>
        <pc:spChg chg="add mod">
          <ac:chgData name="Priyanka Bamne" userId="635b2edc-45f8-42dc-84e6-fce8d6d6bea1" providerId="ADAL" clId="{D100DF91-21CA-4A03-9500-6A2A1F5CC48E}" dt="2024-08-30T11:05:53.658" v="6035" actId="2710"/>
          <ac:spMkLst>
            <pc:docMk/>
            <pc:sldMk cId="1362354761" sldId="449"/>
            <ac:spMk id="12" creationId="{21B5111C-4148-41E8-8C08-85EC3263D486}"/>
          </ac:spMkLst>
        </pc:spChg>
        <pc:spChg chg="add mod">
          <ac:chgData name="Priyanka Bamne" userId="635b2edc-45f8-42dc-84e6-fce8d6d6bea1" providerId="ADAL" clId="{D100DF91-21CA-4A03-9500-6A2A1F5CC48E}" dt="2024-08-30T11:04:04.944" v="6026" actId="14100"/>
          <ac:spMkLst>
            <pc:docMk/>
            <pc:sldMk cId="1362354761" sldId="449"/>
            <ac:spMk id="13" creationId="{0F28E080-0CAE-41E5-A4E1-F5E94A9B87FC}"/>
          </ac:spMkLst>
        </pc:spChg>
        <pc:spChg chg="add mod">
          <ac:chgData name="Priyanka Bamne" userId="635b2edc-45f8-42dc-84e6-fce8d6d6bea1" providerId="ADAL" clId="{D100DF91-21CA-4A03-9500-6A2A1F5CC48E}" dt="2024-08-30T11:05:25.451" v="6032" actId="1076"/>
          <ac:spMkLst>
            <pc:docMk/>
            <pc:sldMk cId="1362354761" sldId="449"/>
            <ac:spMk id="14" creationId="{F178155A-2925-4158-AECF-5221CEC7254F}"/>
          </ac:spMkLst>
        </pc:spChg>
        <pc:spChg chg="add mod">
          <ac:chgData name="Priyanka Bamne" userId="635b2edc-45f8-42dc-84e6-fce8d6d6bea1" providerId="ADAL" clId="{D100DF91-21CA-4A03-9500-6A2A1F5CC48E}" dt="2024-08-30T11:05:04.273" v="6031" actId="12"/>
          <ac:spMkLst>
            <pc:docMk/>
            <pc:sldMk cId="1362354761" sldId="449"/>
            <ac:spMk id="15" creationId="{1E6CBE4E-D24A-428E-BA66-FB15AEDAEA5A}"/>
          </ac:spMkLst>
        </pc:spChg>
        <pc:spChg chg="del">
          <ac:chgData name="Priyanka Bamne" userId="635b2edc-45f8-42dc-84e6-fce8d6d6bea1" providerId="ADAL" clId="{D100DF91-21CA-4A03-9500-6A2A1F5CC48E}" dt="2024-08-30T10:55:06.658" v="6017" actId="478"/>
          <ac:spMkLst>
            <pc:docMk/>
            <pc:sldMk cId="1362354761" sldId="449"/>
            <ac:spMk id="16" creationId="{EEC5611E-8301-4AF6-AB43-6108EC69B490}"/>
          </ac:spMkLst>
        </pc:spChg>
        <pc:spChg chg="del">
          <ac:chgData name="Priyanka Bamne" userId="635b2edc-45f8-42dc-84e6-fce8d6d6bea1" providerId="ADAL" clId="{D100DF91-21CA-4A03-9500-6A2A1F5CC48E}" dt="2024-08-30T10:55:06.658" v="6017" actId="478"/>
          <ac:spMkLst>
            <pc:docMk/>
            <pc:sldMk cId="1362354761" sldId="449"/>
            <ac:spMk id="17" creationId="{2E8F7794-5E72-4DFB-B576-FC8751DF1D87}"/>
          </ac:spMkLst>
        </pc:spChg>
        <pc:spChg chg="del">
          <ac:chgData name="Priyanka Bamne" userId="635b2edc-45f8-42dc-84e6-fce8d6d6bea1" providerId="ADAL" clId="{D100DF91-21CA-4A03-9500-6A2A1F5CC48E}" dt="2024-08-30T10:55:06.658" v="6017" actId="478"/>
          <ac:spMkLst>
            <pc:docMk/>
            <pc:sldMk cId="1362354761" sldId="449"/>
            <ac:spMk id="18" creationId="{F1B49B64-8B5A-46EF-A6C3-D2E4134AE0C4}"/>
          </ac:spMkLst>
        </pc:spChg>
        <pc:spChg chg="del">
          <ac:chgData name="Priyanka Bamne" userId="635b2edc-45f8-42dc-84e6-fce8d6d6bea1" providerId="ADAL" clId="{D100DF91-21CA-4A03-9500-6A2A1F5CC48E}" dt="2024-08-30T10:55:06.658" v="6017" actId="478"/>
          <ac:spMkLst>
            <pc:docMk/>
            <pc:sldMk cId="1362354761" sldId="449"/>
            <ac:spMk id="19" creationId="{DF1F2DCF-0ED7-4569-9A44-F203179CBC44}"/>
          </ac:spMkLst>
        </pc:spChg>
        <pc:spChg chg="add mod">
          <ac:chgData name="Priyanka Bamne" userId="635b2edc-45f8-42dc-84e6-fce8d6d6bea1" providerId="ADAL" clId="{D100DF91-21CA-4A03-9500-6A2A1F5CC48E}" dt="2024-08-30T11:05:34.488" v="6033" actId="14100"/>
          <ac:spMkLst>
            <pc:docMk/>
            <pc:sldMk cId="1362354761" sldId="449"/>
            <ac:spMk id="20" creationId="{33474727-90BB-4BCF-B063-746B1A47F540}"/>
          </ac:spMkLst>
        </pc:spChg>
      </pc:sldChg>
      <pc:sldChg chg="addSp delSp modSp add">
        <pc:chgData name="Priyanka Bamne" userId="635b2edc-45f8-42dc-84e6-fce8d6d6bea1" providerId="ADAL" clId="{D100DF91-21CA-4A03-9500-6A2A1F5CC48E}" dt="2024-08-30T11:06:50.682" v="6040" actId="1076"/>
        <pc:sldMkLst>
          <pc:docMk/>
          <pc:sldMk cId="3655328422" sldId="450"/>
        </pc:sldMkLst>
        <pc:spChg chg="del">
          <ac:chgData name="Priyanka Bamne" userId="635b2edc-45f8-42dc-84e6-fce8d6d6bea1" providerId="ADAL" clId="{D100DF91-21CA-4A03-9500-6A2A1F5CC48E}" dt="2024-08-30T11:06:35.018" v="6038" actId="478"/>
          <ac:spMkLst>
            <pc:docMk/>
            <pc:sldMk cId="3655328422" sldId="450"/>
            <ac:spMk id="12" creationId="{21B5111C-4148-41E8-8C08-85EC3263D486}"/>
          </ac:spMkLst>
        </pc:spChg>
        <pc:spChg chg="del">
          <ac:chgData name="Priyanka Bamne" userId="635b2edc-45f8-42dc-84e6-fce8d6d6bea1" providerId="ADAL" clId="{D100DF91-21CA-4A03-9500-6A2A1F5CC48E}" dt="2024-08-30T11:06:35.018" v="6038" actId="478"/>
          <ac:spMkLst>
            <pc:docMk/>
            <pc:sldMk cId="3655328422" sldId="450"/>
            <ac:spMk id="13" creationId="{0F28E080-0CAE-41E5-A4E1-F5E94A9B87FC}"/>
          </ac:spMkLst>
        </pc:spChg>
        <pc:spChg chg="del">
          <ac:chgData name="Priyanka Bamne" userId="635b2edc-45f8-42dc-84e6-fce8d6d6bea1" providerId="ADAL" clId="{D100DF91-21CA-4A03-9500-6A2A1F5CC48E}" dt="2024-08-30T11:06:35.018" v="6038" actId="478"/>
          <ac:spMkLst>
            <pc:docMk/>
            <pc:sldMk cId="3655328422" sldId="450"/>
            <ac:spMk id="14" creationId="{F178155A-2925-4158-AECF-5221CEC7254F}"/>
          </ac:spMkLst>
        </pc:spChg>
        <pc:spChg chg="del">
          <ac:chgData name="Priyanka Bamne" userId="635b2edc-45f8-42dc-84e6-fce8d6d6bea1" providerId="ADAL" clId="{D100DF91-21CA-4A03-9500-6A2A1F5CC48E}" dt="2024-08-30T11:06:35.018" v="6038" actId="478"/>
          <ac:spMkLst>
            <pc:docMk/>
            <pc:sldMk cId="3655328422" sldId="450"/>
            <ac:spMk id="15" creationId="{1E6CBE4E-D24A-428E-BA66-FB15AEDAEA5A}"/>
          </ac:spMkLst>
        </pc:spChg>
        <pc:spChg chg="add mod">
          <ac:chgData name="Priyanka Bamne" userId="635b2edc-45f8-42dc-84e6-fce8d6d6bea1" providerId="ADAL" clId="{D100DF91-21CA-4A03-9500-6A2A1F5CC48E}" dt="2024-08-30T11:06:50.682" v="6040" actId="1076"/>
          <ac:spMkLst>
            <pc:docMk/>
            <pc:sldMk cId="3655328422" sldId="450"/>
            <ac:spMk id="16" creationId="{96D1B74A-0394-41BE-B681-0EB7D05DC932}"/>
          </ac:spMkLst>
        </pc:spChg>
        <pc:spChg chg="add mod">
          <ac:chgData name="Priyanka Bamne" userId="635b2edc-45f8-42dc-84e6-fce8d6d6bea1" providerId="ADAL" clId="{D100DF91-21CA-4A03-9500-6A2A1F5CC48E}" dt="2024-08-30T11:06:50.682" v="6040" actId="1076"/>
          <ac:spMkLst>
            <pc:docMk/>
            <pc:sldMk cId="3655328422" sldId="450"/>
            <ac:spMk id="17" creationId="{5D1BB365-981D-401E-9C17-F0C081303A03}"/>
          </ac:spMkLst>
        </pc:spChg>
        <pc:spChg chg="del">
          <ac:chgData name="Priyanka Bamne" userId="635b2edc-45f8-42dc-84e6-fce8d6d6bea1" providerId="ADAL" clId="{D100DF91-21CA-4A03-9500-6A2A1F5CC48E}" dt="2024-08-30T11:06:35.018" v="6038" actId="478"/>
          <ac:spMkLst>
            <pc:docMk/>
            <pc:sldMk cId="3655328422" sldId="450"/>
            <ac:spMk id="20" creationId="{33474727-90BB-4BCF-B063-746B1A47F540}"/>
          </ac:spMkLst>
        </pc:spChg>
      </pc:sldChg>
      <pc:sldChg chg="addSp delSp modSp add">
        <pc:chgData name="Priyanka Bamne" userId="635b2edc-45f8-42dc-84e6-fce8d6d6bea1" providerId="ADAL" clId="{D100DF91-21CA-4A03-9500-6A2A1F5CC48E}" dt="2024-08-30T11:09:41.893" v="6047" actId="14100"/>
        <pc:sldMkLst>
          <pc:docMk/>
          <pc:sldMk cId="1295692234" sldId="451"/>
        </pc:sldMkLst>
        <pc:spChg chg="add mod">
          <ac:chgData name="Priyanka Bamne" userId="635b2edc-45f8-42dc-84e6-fce8d6d6bea1" providerId="ADAL" clId="{D100DF91-21CA-4A03-9500-6A2A1F5CC48E}" dt="2024-08-30T11:09:41.893" v="6047" actId="14100"/>
          <ac:spMkLst>
            <pc:docMk/>
            <pc:sldMk cId="1295692234" sldId="451"/>
            <ac:spMk id="10" creationId="{3AA986F1-05B0-4687-B2CC-11DF1FF075FE}"/>
          </ac:spMkLst>
        </pc:spChg>
        <pc:spChg chg="del">
          <ac:chgData name="Priyanka Bamne" userId="635b2edc-45f8-42dc-84e6-fce8d6d6bea1" providerId="ADAL" clId="{D100DF91-21CA-4A03-9500-6A2A1F5CC48E}" dt="2024-08-30T11:09:07.724" v="6043" actId="478"/>
          <ac:spMkLst>
            <pc:docMk/>
            <pc:sldMk cId="1295692234" sldId="451"/>
            <ac:spMk id="16" creationId="{96D1B74A-0394-41BE-B681-0EB7D05DC932}"/>
          </ac:spMkLst>
        </pc:spChg>
        <pc:spChg chg="del">
          <ac:chgData name="Priyanka Bamne" userId="635b2edc-45f8-42dc-84e6-fce8d6d6bea1" providerId="ADAL" clId="{D100DF91-21CA-4A03-9500-6A2A1F5CC48E}" dt="2024-08-30T11:09:07.724" v="6043" actId="478"/>
          <ac:spMkLst>
            <pc:docMk/>
            <pc:sldMk cId="1295692234" sldId="451"/>
            <ac:spMk id="17" creationId="{5D1BB365-981D-401E-9C17-F0C081303A03}"/>
          </ac:spMkLst>
        </pc:spChg>
      </pc:sldChg>
      <pc:sldChg chg="addSp delSp modSp add">
        <pc:chgData name="Priyanka Bamne" userId="635b2edc-45f8-42dc-84e6-fce8d6d6bea1" providerId="ADAL" clId="{D100DF91-21CA-4A03-9500-6A2A1F5CC48E}" dt="2024-08-30T11:15:40.334" v="6066" actId="1076"/>
        <pc:sldMkLst>
          <pc:docMk/>
          <pc:sldMk cId="2424074841" sldId="452"/>
        </pc:sldMkLst>
        <pc:spChg chg="mod">
          <ac:chgData name="Priyanka Bamne" userId="635b2edc-45f8-42dc-84e6-fce8d6d6bea1" providerId="ADAL" clId="{D100DF91-21CA-4A03-9500-6A2A1F5CC48E}" dt="2024-08-30T11:14:24.745" v="6054" actId="207"/>
          <ac:spMkLst>
            <pc:docMk/>
            <pc:sldMk cId="2424074841" sldId="452"/>
            <ac:spMk id="7" creationId="{7D2FA8F2-1545-4E73-84B5-8F6D93A70740}"/>
          </ac:spMkLst>
        </pc:spChg>
        <pc:spChg chg="del">
          <ac:chgData name="Priyanka Bamne" userId="635b2edc-45f8-42dc-84e6-fce8d6d6bea1" providerId="ADAL" clId="{D100DF91-21CA-4A03-9500-6A2A1F5CC48E}" dt="2024-08-30T11:14:32.435" v="6055" actId="478"/>
          <ac:spMkLst>
            <pc:docMk/>
            <pc:sldMk cId="2424074841" sldId="452"/>
            <ac:spMk id="10" creationId="{3AA986F1-05B0-4687-B2CC-11DF1FF075FE}"/>
          </ac:spMkLst>
        </pc:spChg>
        <pc:spChg chg="mod">
          <ac:chgData name="Priyanka Bamne" userId="635b2edc-45f8-42dc-84e6-fce8d6d6bea1" providerId="ADAL" clId="{D100DF91-21CA-4A03-9500-6A2A1F5CC48E}" dt="2024-08-30T11:15:16.114" v="6064" actId="2711"/>
          <ac:spMkLst>
            <pc:docMk/>
            <pc:sldMk cId="2424074841" sldId="452"/>
            <ac:spMk id="11" creationId="{6D5166BD-3121-4B7D-8EC9-05238C65586E}"/>
          </ac:spMkLst>
        </pc:spChg>
        <pc:spChg chg="add mod">
          <ac:chgData name="Priyanka Bamne" userId="635b2edc-45f8-42dc-84e6-fce8d6d6bea1" providerId="ADAL" clId="{D100DF91-21CA-4A03-9500-6A2A1F5CC48E}" dt="2024-08-30T11:15:40.334" v="6066" actId="1076"/>
          <ac:spMkLst>
            <pc:docMk/>
            <pc:sldMk cId="2424074841" sldId="452"/>
            <ac:spMk id="12" creationId="{A6EC9C55-573E-4C5D-B110-044DB593EDE0}"/>
          </ac:spMkLst>
        </pc:spChg>
      </pc:sldChg>
      <pc:sldChg chg="addSp delSp modSp add">
        <pc:chgData name="Priyanka Bamne" userId="635b2edc-45f8-42dc-84e6-fce8d6d6bea1" providerId="ADAL" clId="{D100DF91-21CA-4A03-9500-6A2A1F5CC48E}" dt="2024-08-30T11:49:44.420" v="6171" actId="1037"/>
        <pc:sldMkLst>
          <pc:docMk/>
          <pc:sldMk cId="644447910" sldId="453"/>
        </pc:sldMkLst>
        <pc:spChg chg="mod">
          <ac:chgData name="Priyanka Bamne" userId="635b2edc-45f8-42dc-84e6-fce8d6d6bea1" providerId="ADAL" clId="{D100DF91-21CA-4A03-9500-6A2A1F5CC48E}" dt="2024-08-30T11:16:42.332" v="6077" actId="20577"/>
          <ac:spMkLst>
            <pc:docMk/>
            <pc:sldMk cId="644447910" sldId="453"/>
            <ac:spMk id="7" creationId="{7D2FA8F2-1545-4E73-84B5-8F6D93A70740}"/>
          </ac:spMkLst>
        </pc:spChg>
        <pc:spChg chg="add mod">
          <ac:chgData name="Priyanka Bamne" userId="635b2edc-45f8-42dc-84e6-fce8d6d6bea1" providerId="ADAL" clId="{D100DF91-21CA-4A03-9500-6A2A1F5CC48E}" dt="2024-08-30T11:47:21.649" v="6099" actId="2711"/>
          <ac:spMkLst>
            <pc:docMk/>
            <pc:sldMk cId="644447910" sldId="453"/>
            <ac:spMk id="10" creationId="{4194D42D-BC25-4FFD-B918-C0AB773A38E1}"/>
          </ac:spMkLst>
        </pc:spChg>
        <pc:spChg chg="mod">
          <ac:chgData name="Priyanka Bamne" userId="635b2edc-45f8-42dc-84e6-fce8d6d6bea1" providerId="ADAL" clId="{D100DF91-21CA-4A03-9500-6A2A1F5CC48E}" dt="2024-08-30T11:45:20.025" v="6092" actId="6549"/>
          <ac:spMkLst>
            <pc:docMk/>
            <pc:sldMk cId="644447910" sldId="453"/>
            <ac:spMk id="11" creationId="{6D5166BD-3121-4B7D-8EC9-05238C65586E}"/>
          </ac:spMkLst>
        </pc:spChg>
        <pc:spChg chg="del">
          <ac:chgData name="Priyanka Bamne" userId="635b2edc-45f8-42dc-84e6-fce8d6d6bea1" providerId="ADAL" clId="{D100DF91-21CA-4A03-9500-6A2A1F5CC48E}" dt="2024-08-30T11:17:41.738" v="6078" actId="478"/>
          <ac:spMkLst>
            <pc:docMk/>
            <pc:sldMk cId="644447910" sldId="453"/>
            <ac:spMk id="12" creationId="{A6EC9C55-573E-4C5D-B110-044DB593EDE0}"/>
          </ac:spMkLst>
        </pc:spChg>
        <pc:spChg chg="add mod">
          <ac:chgData name="Priyanka Bamne" userId="635b2edc-45f8-42dc-84e6-fce8d6d6bea1" providerId="ADAL" clId="{D100DF91-21CA-4A03-9500-6A2A1F5CC48E}" dt="2024-08-30T11:49:44.420" v="6171" actId="1037"/>
          <ac:spMkLst>
            <pc:docMk/>
            <pc:sldMk cId="644447910" sldId="453"/>
            <ac:spMk id="13" creationId="{696FAEAF-3F0B-404D-8228-F0F087308F9C}"/>
          </ac:spMkLst>
        </pc:spChg>
        <pc:spChg chg="add mod">
          <ac:chgData name="Priyanka Bamne" userId="635b2edc-45f8-42dc-84e6-fce8d6d6bea1" providerId="ADAL" clId="{D100DF91-21CA-4A03-9500-6A2A1F5CC48E}" dt="2024-08-30T11:49:44.420" v="6171" actId="1037"/>
          <ac:spMkLst>
            <pc:docMk/>
            <pc:sldMk cId="644447910" sldId="453"/>
            <ac:spMk id="14" creationId="{F7C0E15D-A8F6-43F3-B092-F6BD37A9A58F}"/>
          </ac:spMkLst>
        </pc:spChg>
        <pc:spChg chg="add mod">
          <ac:chgData name="Priyanka Bamne" userId="635b2edc-45f8-42dc-84e6-fce8d6d6bea1" providerId="ADAL" clId="{D100DF91-21CA-4A03-9500-6A2A1F5CC48E}" dt="2024-08-30T11:49:44.420" v="6171" actId="1037"/>
          <ac:spMkLst>
            <pc:docMk/>
            <pc:sldMk cId="644447910" sldId="453"/>
            <ac:spMk id="15" creationId="{24449A01-8096-4F15-82E2-82B27E615F7F}"/>
          </ac:spMkLst>
        </pc:spChg>
      </pc:sldChg>
      <pc:sldChg chg="addSp delSp modSp add">
        <pc:chgData name="Priyanka Bamne" userId="635b2edc-45f8-42dc-84e6-fce8d6d6bea1" providerId="ADAL" clId="{D100DF91-21CA-4A03-9500-6A2A1F5CC48E}" dt="2024-08-30T11:53:34.802" v="6178" actId="1076"/>
        <pc:sldMkLst>
          <pc:docMk/>
          <pc:sldMk cId="2465337186" sldId="454"/>
        </pc:sldMkLst>
        <pc:spChg chg="del">
          <ac:chgData name="Priyanka Bamne" userId="635b2edc-45f8-42dc-84e6-fce8d6d6bea1" providerId="ADAL" clId="{D100DF91-21CA-4A03-9500-6A2A1F5CC48E}" dt="2024-08-30T11:52:54.175" v="6174" actId="478"/>
          <ac:spMkLst>
            <pc:docMk/>
            <pc:sldMk cId="2465337186" sldId="454"/>
            <ac:spMk id="10" creationId="{4194D42D-BC25-4FFD-B918-C0AB773A38E1}"/>
          </ac:spMkLst>
        </pc:spChg>
        <pc:spChg chg="del">
          <ac:chgData name="Priyanka Bamne" userId="635b2edc-45f8-42dc-84e6-fce8d6d6bea1" providerId="ADAL" clId="{D100DF91-21CA-4A03-9500-6A2A1F5CC48E}" dt="2024-08-30T11:52:54.175" v="6174" actId="478"/>
          <ac:spMkLst>
            <pc:docMk/>
            <pc:sldMk cId="2465337186" sldId="454"/>
            <ac:spMk id="11" creationId="{6D5166BD-3121-4B7D-8EC9-05238C65586E}"/>
          </ac:spMkLst>
        </pc:spChg>
        <pc:spChg chg="add mod">
          <ac:chgData name="Priyanka Bamne" userId="635b2edc-45f8-42dc-84e6-fce8d6d6bea1" providerId="ADAL" clId="{D100DF91-21CA-4A03-9500-6A2A1F5CC48E}" dt="2024-08-30T11:53:34.802" v="6178" actId="1076"/>
          <ac:spMkLst>
            <pc:docMk/>
            <pc:sldMk cId="2465337186" sldId="454"/>
            <ac:spMk id="12" creationId="{877D2699-2AEC-4B24-9AD7-B1971E2632FE}"/>
          </ac:spMkLst>
        </pc:spChg>
        <pc:spChg chg="del">
          <ac:chgData name="Priyanka Bamne" userId="635b2edc-45f8-42dc-84e6-fce8d6d6bea1" providerId="ADAL" clId="{D100DF91-21CA-4A03-9500-6A2A1F5CC48E}" dt="2024-08-30T11:52:54.175" v="6174" actId="478"/>
          <ac:spMkLst>
            <pc:docMk/>
            <pc:sldMk cId="2465337186" sldId="454"/>
            <ac:spMk id="13" creationId="{696FAEAF-3F0B-404D-8228-F0F087308F9C}"/>
          </ac:spMkLst>
        </pc:spChg>
        <pc:spChg chg="del">
          <ac:chgData name="Priyanka Bamne" userId="635b2edc-45f8-42dc-84e6-fce8d6d6bea1" providerId="ADAL" clId="{D100DF91-21CA-4A03-9500-6A2A1F5CC48E}" dt="2024-08-30T11:52:54.175" v="6174" actId="478"/>
          <ac:spMkLst>
            <pc:docMk/>
            <pc:sldMk cId="2465337186" sldId="454"/>
            <ac:spMk id="14" creationId="{F7C0E15D-A8F6-43F3-B092-F6BD37A9A58F}"/>
          </ac:spMkLst>
        </pc:spChg>
        <pc:spChg chg="del">
          <ac:chgData name="Priyanka Bamne" userId="635b2edc-45f8-42dc-84e6-fce8d6d6bea1" providerId="ADAL" clId="{D100DF91-21CA-4A03-9500-6A2A1F5CC48E}" dt="2024-08-30T11:52:54.175" v="6174" actId="478"/>
          <ac:spMkLst>
            <pc:docMk/>
            <pc:sldMk cId="2465337186" sldId="454"/>
            <ac:spMk id="15" creationId="{24449A01-8096-4F15-82E2-82B27E615F7F}"/>
          </ac:spMkLst>
        </pc:spChg>
      </pc:sldChg>
      <pc:sldChg chg="addSp delSp modSp add">
        <pc:chgData name="Priyanka Bamne" userId="635b2edc-45f8-42dc-84e6-fce8d6d6bea1" providerId="ADAL" clId="{D100DF91-21CA-4A03-9500-6A2A1F5CC48E}" dt="2024-08-30T12:04:39.462" v="6210" actId="1076"/>
        <pc:sldMkLst>
          <pc:docMk/>
          <pc:sldMk cId="2598552160" sldId="455"/>
        </pc:sldMkLst>
        <pc:spChg chg="add mod">
          <ac:chgData name="Priyanka Bamne" userId="635b2edc-45f8-42dc-84e6-fce8d6d6bea1" providerId="ADAL" clId="{D100DF91-21CA-4A03-9500-6A2A1F5CC48E}" dt="2024-08-30T12:03:41.342" v="6203" actId="1036"/>
          <ac:spMkLst>
            <pc:docMk/>
            <pc:sldMk cId="2598552160" sldId="455"/>
            <ac:spMk id="10" creationId="{13B60E84-5BFB-41E2-9810-9D84BE1989BC}"/>
          </ac:spMkLst>
        </pc:spChg>
        <pc:spChg chg="add mod">
          <ac:chgData name="Priyanka Bamne" userId="635b2edc-45f8-42dc-84e6-fce8d6d6bea1" providerId="ADAL" clId="{D100DF91-21CA-4A03-9500-6A2A1F5CC48E}" dt="2024-08-30T12:03:41.342" v="6203" actId="1036"/>
          <ac:spMkLst>
            <pc:docMk/>
            <pc:sldMk cId="2598552160" sldId="455"/>
            <ac:spMk id="11" creationId="{B735C4D2-CFB9-4D7D-B3FB-F5A89CF916A4}"/>
          </ac:spMkLst>
        </pc:spChg>
        <pc:spChg chg="del">
          <ac:chgData name="Priyanka Bamne" userId="635b2edc-45f8-42dc-84e6-fce8d6d6bea1" providerId="ADAL" clId="{D100DF91-21CA-4A03-9500-6A2A1F5CC48E}" dt="2024-08-30T12:02:34.717" v="6181" actId="478"/>
          <ac:spMkLst>
            <pc:docMk/>
            <pc:sldMk cId="2598552160" sldId="455"/>
            <ac:spMk id="12" creationId="{877D2699-2AEC-4B24-9AD7-B1971E2632FE}"/>
          </ac:spMkLst>
        </pc:spChg>
        <pc:spChg chg="add mod">
          <ac:chgData name="Priyanka Bamne" userId="635b2edc-45f8-42dc-84e6-fce8d6d6bea1" providerId="ADAL" clId="{D100DF91-21CA-4A03-9500-6A2A1F5CC48E}" dt="2024-08-30T12:03:41.342" v="6203" actId="1036"/>
          <ac:spMkLst>
            <pc:docMk/>
            <pc:sldMk cId="2598552160" sldId="455"/>
            <ac:spMk id="13" creationId="{FD87D52F-7468-4DBF-93C5-62D44864B312}"/>
          </ac:spMkLst>
        </pc:spChg>
        <pc:spChg chg="add mod">
          <ac:chgData name="Priyanka Bamne" userId="635b2edc-45f8-42dc-84e6-fce8d6d6bea1" providerId="ADAL" clId="{D100DF91-21CA-4A03-9500-6A2A1F5CC48E}" dt="2024-08-30T12:04:00.704" v="6205" actId="1076"/>
          <ac:spMkLst>
            <pc:docMk/>
            <pc:sldMk cId="2598552160" sldId="455"/>
            <ac:spMk id="14" creationId="{2BFC3A9D-5161-43F5-AF36-3647EC548E9B}"/>
          </ac:spMkLst>
        </pc:spChg>
        <pc:spChg chg="add mod">
          <ac:chgData name="Priyanka Bamne" userId="635b2edc-45f8-42dc-84e6-fce8d6d6bea1" providerId="ADAL" clId="{D100DF91-21CA-4A03-9500-6A2A1F5CC48E}" dt="2024-08-30T12:04:07.304" v="6206" actId="2711"/>
          <ac:spMkLst>
            <pc:docMk/>
            <pc:sldMk cId="2598552160" sldId="455"/>
            <ac:spMk id="15" creationId="{F90F5D7E-AB38-4CFA-B3FA-45B8E17A84D3}"/>
          </ac:spMkLst>
        </pc:spChg>
        <pc:spChg chg="add mod">
          <ac:chgData name="Priyanka Bamne" userId="635b2edc-45f8-42dc-84e6-fce8d6d6bea1" providerId="ADAL" clId="{D100DF91-21CA-4A03-9500-6A2A1F5CC48E}" dt="2024-08-30T12:04:31.886" v="6209" actId="1076"/>
          <ac:spMkLst>
            <pc:docMk/>
            <pc:sldMk cId="2598552160" sldId="455"/>
            <ac:spMk id="16" creationId="{B556A7BF-25F1-47E9-83C8-F82F9E82D226}"/>
          </ac:spMkLst>
        </pc:spChg>
        <pc:spChg chg="add mod">
          <ac:chgData name="Priyanka Bamne" userId="635b2edc-45f8-42dc-84e6-fce8d6d6bea1" providerId="ADAL" clId="{D100DF91-21CA-4A03-9500-6A2A1F5CC48E}" dt="2024-08-30T12:04:39.462" v="6210" actId="1076"/>
          <ac:spMkLst>
            <pc:docMk/>
            <pc:sldMk cId="2598552160" sldId="455"/>
            <ac:spMk id="17" creationId="{99BDE160-ECEC-4353-9F45-4DD481547700}"/>
          </ac:spMkLst>
        </pc:spChg>
      </pc:sldChg>
      <pc:sldChg chg="addSp delSp modSp add">
        <pc:chgData name="Priyanka Bamne" userId="635b2edc-45f8-42dc-84e6-fce8d6d6bea1" providerId="ADAL" clId="{D100DF91-21CA-4A03-9500-6A2A1F5CC48E}" dt="2024-08-30T12:11:56.917" v="6241" actId="1037"/>
        <pc:sldMkLst>
          <pc:docMk/>
          <pc:sldMk cId="272076993" sldId="456"/>
        </pc:sldMkLst>
        <pc:spChg chg="add mod">
          <ac:chgData name="Priyanka Bamne" userId="635b2edc-45f8-42dc-84e6-fce8d6d6bea1" providerId="ADAL" clId="{D100DF91-21CA-4A03-9500-6A2A1F5CC48E}" dt="2024-08-30T12:09:24.262" v="6233" actId="207"/>
          <ac:spMkLst>
            <pc:docMk/>
            <pc:sldMk cId="272076993" sldId="456"/>
            <ac:spMk id="2" creationId="{79E82B86-6C83-403C-BC81-388B8955E900}"/>
          </ac:spMkLst>
        </pc:spChg>
        <pc:spChg chg="mod">
          <ac:chgData name="Priyanka Bamne" userId="635b2edc-45f8-42dc-84e6-fce8d6d6bea1" providerId="ADAL" clId="{D100DF91-21CA-4A03-9500-6A2A1F5CC48E}" dt="2024-08-30T12:11:56.917" v="6241" actId="1037"/>
          <ac:spMkLst>
            <pc:docMk/>
            <pc:sldMk cId="272076993" sldId="456"/>
            <ac:spMk id="7" creationId="{7D2FA8F2-1545-4E73-84B5-8F6D93A70740}"/>
          </ac:spMkLst>
        </pc:spChg>
        <pc:spChg chg="mod">
          <ac:chgData name="Priyanka Bamne" userId="635b2edc-45f8-42dc-84e6-fce8d6d6bea1" providerId="ADAL" clId="{D100DF91-21CA-4A03-9500-6A2A1F5CC48E}" dt="2024-08-30T12:07:15.583" v="6219" actId="20577"/>
          <ac:spMkLst>
            <pc:docMk/>
            <pc:sldMk cId="272076993" sldId="456"/>
            <ac:spMk id="13" creationId="{F6BF6E9B-A73D-42D3-B248-2610A3098165}"/>
          </ac:spMkLst>
        </pc:spChg>
        <pc:spChg chg="add mod">
          <ac:chgData name="Priyanka Bamne" userId="635b2edc-45f8-42dc-84e6-fce8d6d6bea1" providerId="ADAL" clId="{D100DF91-21CA-4A03-9500-6A2A1F5CC48E}" dt="2024-08-30T12:09:43.155" v="6235" actId="1076"/>
          <ac:spMkLst>
            <pc:docMk/>
            <pc:sldMk cId="272076993" sldId="456"/>
            <ac:spMk id="14" creationId="{E331485B-EFA2-42BF-A709-99DE8FDAFDCC}"/>
          </ac:spMkLst>
        </pc:spChg>
        <pc:spChg chg="del">
          <ac:chgData name="Priyanka Bamne" userId="635b2edc-45f8-42dc-84e6-fce8d6d6bea1" providerId="ADAL" clId="{D100DF91-21CA-4A03-9500-6A2A1F5CC48E}" dt="2024-08-30T12:07:36.915" v="6220" actId="478"/>
          <ac:spMkLst>
            <pc:docMk/>
            <pc:sldMk cId="272076993" sldId="456"/>
            <ac:spMk id="15" creationId="{6759C103-7C8C-4E01-97E4-5FD6C3F13F9B}"/>
          </ac:spMkLst>
        </pc:spChg>
        <pc:spChg chg="del">
          <ac:chgData name="Priyanka Bamne" userId="635b2edc-45f8-42dc-84e6-fce8d6d6bea1" providerId="ADAL" clId="{D100DF91-21CA-4A03-9500-6A2A1F5CC48E}" dt="2024-08-30T12:07:36.915" v="6220" actId="478"/>
          <ac:spMkLst>
            <pc:docMk/>
            <pc:sldMk cId="272076993" sldId="456"/>
            <ac:spMk id="16" creationId="{BDBCB243-18FD-4DA1-A2C3-E79575522614}"/>
          </ac:spMkLst>
        </pc:spChg>
        <pc:spChg chg="del">
          <ac:chgData name="Priyanka Bamne" userId="635b2edc-45f8-42dc-84e6-fce8d6d6bea1" providerId="ADAL" clId="{D100DF91-21CA-4A03-9500-6A2A1F5CC48E}" dt="2024-08-30T12:07:36.915" v="6220" actId="478"/>
          <ac:spMkLst>
            <pc:docMk/>
            <pc:sldMk cId="272076993" sldId="456"/>
            <ac:spMk id="17" creationId="{2D5EC384-FB3D-4112-A784-CA2E7C08C12F}"/>
          </ac:spMkLst>
        </pc:spChg>
        <pc:spChg chg="del">
          <ac:chgData name="Priyanka Bamne" userId="635b2edc-45f8-42dc-84e6-fce8d6d6bea1" providerId="ADAL" clId="{D100DF91-21CA-4A03-9500-6A2A1F5CC48E}" dt="2024-08-30T12:07:36.915" v="6220" actId="478"/>
          <ac:spMkLst>
            <pc:docMk/>
            <pc:sldMk cId="272076993" sldId="456"/>
            <ac:spMk id="18" creationId="{899BF2B8-1A78-42A7-AB64-6F1EF744682F}"/>
          </ac:spMkLst>
        </pc:spChg>
        <pc:spChg chg="del">
          <ac:chgData name="Priyanka Bamne" userId="635b2edc-45f8-42dc-84e6-fce8d6d6bea1" providerId="ADAL" clId="{D100DF91-21CA-4A03-9500-6A2A1F5CC48E}" dt="2024-08-30T12:07:49.912" v="6221" actId="478"/>
          <ac:spMkLst>
            <pc:docMk/>
            <pc:sldMk cId="272076993" sldId="456"/>
            <ac:spMk id="20" creationId="{3A0DA6FC-C40F-4CC2-B2D5-D15151B36062}"/>
          </ac:spMkLst>
        </pc:spChg>
      </pc:sldChg>
      <pc:sldChg chg="addSp delSp modSp add">
        <pc:chgData name="Priyanka Bamne" userId="635b2edc-45f8-42dc-84e6-fce8d6d6bea1" providerId="ADAL" clId="{D100DF91-21CA-4A03-9500-6A2A1F5CC48E}" dt="2024-08-30T12:14:30.651" v="6267" actId="1076"/>
        <pc:sldMkLst>
          <pc:docMk/>
          <pc:sldMk cId="2939656917" sldId="457"/>
        </pc:sldMkLst>
        <pc:spChg chg="del">
          <ac:chgData name="Priyanka Bamne" userId="635b2edc-45f8-42dc-84e6-fce8d6d6bea1" providerId="ADAL" clId="{D100DF91-21CA-4A03-9500-6A2A1F5CC48E}" dt="2024-08-30T12:13:38.191" v="6260" actId="478"/>
          <ac:spMkLst>
            <pc:docMk/>
            <pc:sldMk cId="2939656917" sldId="457"/>
            <ac:spMk id="2" creationId="{79E82B86-6C83-403C-BC81-388B8955E900}"/>
          </ac:spMkLst>
        </pc:spChg>
        <pc:spChg chg="add mod">
          <ac:chgData name="Priyanka Bamne" userId="635b2edc-45f8-42dc-84e6-fce8d6d6bea1" providerId="ADAL" clId="{D100DF91-21CA-4A03-9500-6A2A1F5CC48E}" dt="2024-08-30T12:13:50.281" v="6262" actId="1076"/>
          <ac:spMkLst>
            <pc:docMk/>
            <pc:sldMk cId="2939656917" sldId="457"/>
            <ac:spMk id="10" creationId="{1B79F7E3-272C-46D8-A845-3DF8FD528A44}"/>
          </ac:spMkLst>
        </pc:spChg>
        <pc:spChg chg="add mod">
          <ac:chgData name="Priyanka Bamne" userId="635b2edc-45f8-42dc-84e6-fce8d6d6bea1" providerId="ADAL" clId="{D100DF91-21CA-4A03-9500-6A2A1F5CC48E}" dt="2024-08-30T12:14:14.533" v="6264" actId="1076"/>
          <ac:spMkLst>
            <pc:docMk/>
            <pc:sldMk cId="2939656917" sldId="457"/>
            <ac:spMk id="11" creationId="{ACD448A6-3B02-44B4-8EDA-79000BB6807A}"/>
          </ac:spMkLst>
        </pc:spChg>
        <pc:spChg chg="add mod">
          <ac:chgData name="Priyanka Bamne" userId="635b2edc-45f8-42dc-84e6-fce8d6d6bea1" providerId="ADAL" clId="{D100DF91-21CA-4A03-9500-6A2A1F5CC48E}" dt="2024-08-30T12:14:30.651" v="6267" actId="1076"/>
          <ac:spMkLst>
            <pc:docMk/>
            <pc:sldMk cId="2939656917" sldId="457"/>
            <ac:spMk id="12" creationId="{BB6A8518-0059-4B4F-8388-78236F7993B0}"/>
          </ac:spMkLst>
        </pc:spChg>
        <pc:spChg chg="mod">
          <ac:chgData name="Priyanka Bamne" userId="635b2edc-45f8-42dc-84e6-fce8d6d6bea1" providerId="ADAL" clId="{D100DF91-21CA-4A03-9500-6A2A1F5CC48E}" dt="2024-08-30T12:13:32.133" v="6259" actId="2711"/>
          <ac:spMkLst>
            <pc:docMk/>
            <pc:sldMk cId="2939656917" sldId="457"/>
            <ac:spMk id="13" creationId="{F6BF6E9B-A73D-42D3-B248-2610A3098165}"/>
          </ac:spMkLst>
        </pc:spChg>
        <pc:spChg chg="del">
          <ac:chgData name="Priyanka Bamne" userId="635b2edc-45f8-42dc-84e6-fce8d6d6bea1" providerId="ADAL" clId="{D100DF91-21CA-4A03-9500-6A2A1F5CC48E}" dt="2024-08-30T12:14:21.731" v="6265" actId="478"/>
          <ac:spMkLst>
            <pc:docMk/>
            <pc:sldMk cId="2939656917" sldId="457"/>
            <ac:spMk id="14" creationId="{E331485B-EFA2-42BF-A709-99DE8FDAFDCC}"/>
          </ac:spMkLst>
        </pc:spChg>
      </pc:sldChg>
      <pc:sldChg chg="addSp delSp modSp add">
        <pc:chgData name="Priyanka Bamne" userId="635b2edc-45f8-42dc-84e6-fce8d6d6bea1" providerId="ADAL" clId="{D100DF91-21CA-4A03-9500-6A2A1F5CC48E}" dt="2024-08-30T12:22:07.229" v="6324" actId="1076"/>
        <pc:sldMkLst>
          <pc:docMk/>
          <pc:sldMk cId="1832101398" sldId="458"/>
        </pc:sldMkLst>
        <pc:spChg chg="add mod">
          <ac:chgData name="Priyanka Bamne" userId="635b2edc-45f8-42dc-84e6-fce8d6d6bea1" providerId="ADAL" clId="{D100DF91-21CA-4A03-9500-6A2A1F5CC48E}" dt="2024-08-30T12:19:09.494" v="6308" actId="12"/>
          <ac:spMkLst>
            <pc:docMk/>
            <pc:sldMk cId="1832101398" sldId="458"/>
            <ac:spMk id="2" creationId="{32FE60CF-05DD-472A-8300-B1E08C08A0FB}"/>
          </ac:spMkLst>
        </pc:spChg>
        <pc:spChg chg="del">
          <ac:chgData name="Priyanka Bamne" userId="635b2edc-45f8-42dc-84e6-fce8d6d6bea1" providerId="ADAL" clId="{D100DF91-21CA-4A03-9500-6A2A1F5CC48E}" dt="2024-08-30T12:18:06.731" v="6276" actId="478"/>
          <ac:spMkLst>
            <pc:docMk/>
            <pc:sldMk cId="1832101398" sldId="458"/>
            <ac:spMk id="10" creationId="{1B79F7E3-272C-46D8-A845-3DF8FD528A44}"/>
          </ac:spMkLst>
        </pc:spChg>
        <pc:spChg chg="mod">
          <ac:chgData name="Priyanka Bamne" userId="635b2edc-45f8-42dc-84e6-fce8d6d6bea1" providerId="ADAL" clId="{D100DF91-21CA-4A03-9500-6A2A1F5CC48E}" dt="2024-08-30T12:21:37.606" v="6319" actId="2711"/>
          <ac:spMkLst>
            <pc:docMk/>
            <pc:sldMk cId="1832101398" sldId="458"/>
            <ac:spMk id="11" creationId="{ACD448A6-3B02-44B4-8EDA-79000BB6807A}"/>
          </ac:spMkLst>
        </pc:spChg>
        <pc:spChg chg="del mod">
          <ac:chgData name="Priyanka Bamne" userId="635b2edc-45f8-42dc-84e6-fce8d6d6bea1" providerId="ADAL" clId="{D100DF91-21CA-4A03-9500-6A2A1F5CC48E}" dt="2024-08-30T12:21:43.187" v="6320" actId="478"/>
          <ac:spMkLst>
            <pc:docMk/>
            <pc:sldMk cId="1832101398" sldId="458"/>
            <ac:spMk id="12" creationId="{BB6A8518-0059-4B4F-8388-78236F7993B0}"/>
          </ac:spMkLst>
        </pc:spChg>
        <pc:spChg chg="mod">
          <ac:chgData name="Priyanka Bamne" userId="635b2edc-45f8-42dc-84e6-fce8d6d6bea1" providerId="ADAL" clId="{D100DF91-21CA-4A03-9500-6A2A1F5CC48E}" dt="2024-08-30T12:18:00.865" v="6275" actId="6549"/>
          <ac:spMkLst>
            <pc:docMk/>
            <pc:sldMk cId="1832101398" sldId="458"/>
            <ac:spMk id="13" creationId="{F6BF6E9B-A73D-42D3-B248-2610A3098165}"/>
          </ac:spMkLst>
        </pc:spChg>
        <pc:spChg chg="add mod">
          <ac:chgData name="Priyanka Bamne" userId="635b2edc-45f8-42dc-84e6-fce8d6d6bea1" providerId="ADAL" clId="{D100DF91-21CA-4A03-9500-6A2A1F5CC48E}" dt="2024-08-30T12:19:52.835" v="6315" actId="14100"/>
          <ac:spMkLst>
            <pc:docMk/>
            <pc:sldMk cId="1832101398" sldId="458"/>
            <ac:spMk id="14" creationId="{88F459FF-CE1B-4A34-A723-5A9048555AF7}"/>
          </ac:spMkLst>
        </pc:spChg>
        <pc:spChg chg="add mod">
          <ac:chgData name="Priyanka Bamne" userId="635b2edc-45f8-42dc-84e6-fce8d6d6bea1" providerId="ADAL" clId="{D100DF91-21CA-4A03-9500-6A2A1F5CC48E}" dt="2024-08-30T12:22:07.229" v="6324" actId="1076"/>
          <ac:spMkLst>
            <pc:docMk/>
            <pc:sldMk cId="1832101398" sldId="458"/>
            <ac:spMk id="16" creationId="{41735E8F-C038-427C-A50F-07BCB07E53B1}"/>
          </ac:spMkLst>
        </pc:spChg>
        <pc:picChg chg="add mod">
          <ac:chgData name="Priyanka Bamne" userId="635b2edc-45f8-42dc-84e6-fce8d6d6bea1" providerId="ADAL" clId="{D100DF91-21CA-4A03-9500-6A2A1F5CC48E}" dt="2024-08-30T12:21:56.115" v="6322" actId="1076"/>
          <ac:picMkLst>
            <pc:docMk/>
            <pc:sldMk cId="1832101398" sldId="458"/>
            <ac:picMk id="15" creationId="{2577AAED-F2E1-4CE4-B9AA-6976D794A263}"/>
          </ac:picMkLst>
        </pc:picChg>
      </pc:sldChg>
      <pc:sldChg chg="add">
        <pc:chgData name="Priyanka Bamne" userId="635b2edc-45f8-42dc-84e6-fce8d6d6bea1" providerId="ADAL" clId="{D100DF91-21CA-4A03-9500-6A2A1F5CC48E}" dt="2024-08-30T12:22:37.808" v="6326"/>
        <pc:sldMkLst>
          <pc:docMk/>
          <pc:sldMk cId="1985395428" sldId="459"/>
        </pc:sldMkLst>
      </pc:sldChg>
      <pc:sldChg chg="addSp delSp modSp add">
        <pc:chgData name="Priyanka Bamne" userId="635b2edc-45f8-42dc-84e6-fce8d6d6bea1" providerId="ADAL" clId="{D100DF91-21CA-4A03-9500-6A2A1F5CC48E}" dt="2024-08-30T12:43:57.563" v="6444" actId="255"/>
        <pc:sldMkLst>
          <pc:docMk/>
          <pc:sldMk cId="2363810823" sldId="460"/>
        </pc:sldMkLst>
        <pc:spChg chg="del mod">
          <ac:chgData name="Priyanka Bamne" userId="635b2edc-45f8-42dc-84e6-fce8d6d6bea1" providerId="ADAL" clId="{D100DF91-21CA-4A03-9500-6A2A1F5CC48E}" dt="2024-08-30T12:25:55.749" v="6336" actId="478"/>
          <ac:spMkLst>
            <pc:docMk/>
            <pc:sldMk cId="2363810823" sldId="460"/>
            <ac:spMk id="2" creationId="{32FE60CF-05DD-472A-8300-B1E08C08A0FB}"/>
          </ac:spMkLst>
        </pc:spChg>
        <pc:spChg chg="add mod">
          <ac:chgData name="Priyanka Bamne" userId="635b2edc-45f8-42dc-84e6-fce8d6d6bea1" providerId="ADAL" clId="{D100DF91-21CA-4A03-9500-6A2A1F5CC48E}" dt="2024-08-30T12:28:30.184" v="6351" actId="255"/>
          <ac:spMkLst>
            <pc:docMk/>
            <pc:sldMk cId="2363810823" sldId="460"/>
            <ac:spMk id="3" creationId="{370AF2FE-7D66-4BA0-A39F-BF43E358209E}"/>
          </ac:spMkLst>
        </pc:spChg>
        <pc:spChg chg="add mod">
          <ac:chgData name="Priyanka Bamne" userId="635b2edc-45f8-42dc-84e6-fce8d6d6bea1" providerId="ADAL" clId="{D100DF91-21CA-4A03-9500-6A2A1F5CC48E}" dt="2024-08-30T12:32:05.222" v="6396" actId="20577"/>
          <ac:spMkLst>
            <pc:docMk/>
            <pc:sldMk cId="2363810823" sldId="460"/>
            <ac:spMk id="4" creationId="{1CFCBD39-7EB3-4046-97B5-BE1D52C4A6AB}"/>
          </ac:spMkLst>
        </pc:spChg>
        <pc:spChg chg="del">
          <ac:chgData name="Priyanka Bamne" userId="635b2edc-45f8-42dc-84e6-fce8d6d6bea1" providerId="ADAL" clId="{D100DF91-21CA-4A03-9500-6A2A1F5CC48E}" dt="2024-08-30T12:25:27.035" v="6329" actId="478"/>
          <ac:spMkLst>
            <pc:docMk/>
            <pc:sldMk cId="2363810823" sldId="460"/>
            <ac:spMk id="7" creationId="{7D2FA8F2-1545-4E73-84B5-8F6D93A70740}"/>
          </ac:spMkLst>
        </pc:spChg>
        <pc:spChg chg="del">
          <ac:chgData name="Priyanka Bamne" userId="635b2edc-45f8-42dc-84e6-fce8d6d6bea1" providerId="ADAL" clId="{D100DF91-21CA-4A03-9500-6A2A1F5CC48E}" dt="2024-08-30T12:25:08.318" v="6328" actId="478"/>
          <ac:spMkLst>
            <pc:docMk/>
            <pc:sldMk cId="2363810823" sldId="460"/>
            <ac:spMk id="11" creationId="{ACD448A6-3B02-44B4-8EDA-79000BB6807A}"/>
          </ac:spMkLst>
        </pc:spChg>
        <pc:spChg chg="mod">
          <ac:chgData name="Priyanka Bamne" userId="635b2edc-45f8-42dc-84e6-fce8d6d6bea1" providerId="ADAL" clId="{D100DF91-21CA-4A03-9500-6A2A1F5CC48E}" dt="2024-08-30T12:41:00.478" v="6434" actId="255"/>
          <ac:spMkLst>
            <pc:docMk/>
            <pc:sldMk cId="2363810823" sldId="460"/>
            <ac:spMk id="13" creationId="{F6BF6E9B-A73D-42D3-B248-2610A3098165}"/>
          </ac:spMkLst>
        </pc:spChg>
        <pc:spChg chg="del">
          <ac:chgData name="Priyanka Bamne" userId="635b2edc-45f8-42dc-84e6-fce8d6d6bea1" providerId="ADAL" clId="{D100DF91-21CA-4A03-9500-6A2A1F5CC48E}" dt="2024-08-30T12:26:18.632" v="6339" actId="478"/>
          <ac:spMkLst>
            <pc:docMk/>
            <pc:sldMk cId="2363810823" sldId="460"/>
            <ac:spMk id="14" creationId="{88F459FF-CE1B-4A34-A723-5A9048555AF7}"/>
          </ac:spMkLst>
        </pc:spChg>
        <pc:spChg chg="del">
          <ac:chgData name="Priyanka Bamne" userId="635b2edc-45f8-42dc-84e6-fce8d6d6bea1" providerId="ADAL" clId="{D100DF91-21CA-4A03-9500-6A2A1F5CC48E}" dt="2024-08-30T12:25:08.318" v="6328" actId="478"/>
          <ac:spMkLst>
            <pc:docMk/>
            <pc:sldMk cId="2363810823" sldId="460"/>
            <ac:spMk id="16" creationId="{41735E8F-C038-427C-A50F-07BCB07E53B1}"/>
          </ac:spMkLst>
        </pc:spChg>
        <pc:spChg chg="add del">
          <ac:chgData name="Priyanka Bamne" userId="635b2edc-45f8-42dc-84e6-fce8d6d6bea1" providerId="ADAL" clId="{D100DF91-21CA-4A03-9500-6A2A1F5CC48E}" dt="2024-08-30T12:25:46.049" v="6332"/>
          <ac:spMkLst>
            <pc:docMk/>
            <pc:sldMk cId="2363810823" sldId="460"/>
            <ac:spMk id="17" creationId="{438C7EC3-D19F-44BC-9805-E6C9AF395980}"/>
          </ac:spMkLst>
        </pc:spChg>
        <pc:spChg chg="add del">
          <ac:chgData name="Priyanka Bamne" userId="635b2edc-45f8-42dc-84e6-fce8d6d6bea1" providerId="ADAL" clId="{D100DF91-21CA-4A03-9500-6A2A1F5CC48E}" dt="2024-08-30T12:25:53.235" v="6335"/>
          <ac:spMkLst>
            <pc:docMk/>
            <pc:sldMk cId="2363810823" sldId="460"/>
            <ac:spMk id="18" creationId="{F15330FC-FF0D-4FF0-B631-55F153385BA0}"/>
          </ac:spMkLst>
        </pc:spChg>
        <pc:spChg chg="add mod">
          <ac:chgData name="Priyanka Bamne" userId="635b2edc-45f8-42dc-84e6-fce8d6d6bea1" providerId="ADAL" clId="{D100DF91-21CA-4A03-9500-6A2A1F5CC48E}" dt="2024-08-30T12:43:49.830" v="6443" actId="255"/>
          <ac:spMkLst>
            <pc:docMk/>
            <pc:sldMk cId="2363810823" sldId="460"/>
            <ac:spMk id="19" creationId="{93E9C371-F68D-4EAA-BF01-6DB2FF4DEE29}"/>
          </ac:spMkLst>
        </pc:spChg>
        <pc:spChg chg="add mod">
          <ac:chgData name="Priyanka Bamne" userId="635b2edc-45f8-42dc-84e6-fce8d6d6bea1" providerId="ADAL" clId="{D100DF91-21CA-4A03-9500-6A2A1F5CC48E}" dt="2024-08-30T12:43:57.563" v="6444" actId="255"/>
          <ac:spMkLst>
            <pc:docMk/>
            <pc:sldMk cId="2363810823" sldId="460"/>
            <ac:spMk id="20" creationId="{FD8CC753-02F7-484A-B68B-62635082CE10}"/>
          </ac:spMkLst>
        </pc:spChg>
        <pc:spChg chg="add mod">
          <ac:chgData name="Priyanka Bamne" userId="635b2edc-45f8-42dc-84e6-fce8d6d6bea1" providerId="ADAL" clId="{D100DF91-21CA-4A03-9500-6A2A1F5CC48E}" dt="2024-08-30T12:42:41.844" v="6441" actId="1035"/>
          <ac:spMkLst>
            <pc:docMk/>
            <pc:sldMk cId="2363810823" sldId="460"/>
            <ac:spMk id="21" creationId="{5CD313EE-73C3-4F72-832C-A18EEE9A938B}"/>
          </ac:spMkLst>
        </pc:spChg>
        <pc:picChg chg="del">
          <ac:chgData name="Priyanka Bamne" userId="635b2edc-45f8-42dc-84e6-fce8d6d6bea1" providerId="ADAL" clId="{D100DF91-21CA-4A03-9500-6A2A1F5CC48E}" dt="2024-08-30T12:25:08.318" v="6328" actId="478"/>
          <ac:picMkLst>
            <pc:docMk/>
            <pc:sldMk cId="2363810823" sldId="460"/>
            <ac:picMk id="15" creationId="{2577AAED-F2E1-4CE4-B9AA-6976D794A263}"/>
          </ac:picMkLst>
        </pc:picChg>
      </pc:sldChg>
      <pc:sldChg chg="addSp delSp modSp add">
        <pc:chgData name="Priyanka Bamne" userId="635b2edc-45f8-42dc-84e6-fce8d6d6bea1" providerId="ADAL" clId="{D100DF91-21CA-4A03-9500-6A2A1F5CC48E}" dt="2024-08-30T12:45:55.450" v="6465"/>
        <pc:sldMkLst>
          <pc:docMk/>
          <pc:sldMk cId="3474284799" sldId="461"/>
        </pc:sldMkLst>
        <pc:spChg chg="mod">
          <ac:chgData name="Priyanka Bamne" userId="635b2edc-45f8-42dc-84e6-fce8d6d6bea1" providerId="ADAL" clId="{D100DF91-21CA-4A03-9500-6A2A1F5CC48E}" dt="2024-08-30T12:34:07.943" v="6411" actId="2711"/>
          <ac:spMkLst>
            <pc:docMk/>
            <pc:sldMk cId="3474284799" sldId="461"/>
            <ac:spMk id="3" creationId="{370AF2FE-7D66-4BA0-A39F-BF43E358209E}"/>
          </ac:spMkLst>
        </pc:spChg>
        <pc:spChg chg="del">
          <ac:chgData name="Priyanka Bamne" userId="635b2edc-45f8-42dc-84e6-fce8d6d6bea1" providerId="ADAL" clId="{D100DF91-21CA-4A03-9500-6A2A1F5CC48E}" dt="2024-08-30T12:34:13.724" v="6412" actId="478"/>
          <ac:spMkLst>
            <pc:docMk/>
            <pc:sldMk cId="3474284799" sldId="461"/>
            <ac:spMk id="4" creationId="{1CFCBD39-7EB3-4046-97B5-BE1D52C4A6AB}"/>
          </ac:spMkLst>
        </pc:spChg>
        <pc:spChg chg="add mod">
          <ac:chgData name="Priyanka Bamne" userId="635b2edc-45f8-42dc-84e6-fce8d6d6bea1" providerId="ADAL" clId="{D100DF91-21CA-4A03-9500-6A2A1F5CC48E}" dt="2024-08-30T12:44:06.589" v="6445" actId="255"/>
          <ac:spMkLst>
            <pc:docMk/>
            <pc:sldMk cId="3474284799" sldId="461"/>
            <ac:spMk id="12" creationId="{55A568DD-5330-463E-94C5-17FFB8EE16CB}"/>
          </ac:spMkLst>
        </pc:spChg>
        <pc:spChg chg="mod">
          <ac:chgData name="Priyanka Bamne" userId="635b2edc-45f8-42dc-84e6-fce8d6d6bea1" providerId="ADAL" clId="{D100DF91-21CA-4A03-9500-6A2A1F5CC48E}" dt="2024-08-30T12:41:40.134" v="6436" actId="255"/>
          <ac:spMkLst>
            <pc:docMk/>
            <pc:sldMk cId="3474284799" sldId="461"/>
            <ac:spMk id="13" creationId="{F6BF6E9B-A73D-42D3-B248-2610A3098165}"/>
          </ac:spMkLst>
        </pc:spChg>
        <pc:spChg chg="add del mod">
          <ac:chgData name="Priyanka Bamne" userId="635b2edc-45f8-42dc-84e6-fce8d6d6bea1" providerId="ADAL" clId="{D100DF91-21CA-4A03-9500-6A2A1F5CC48E}" dt="2024-08-30T12:36:17.014" v="6424" actId="478"/>
          <ac:spMkLst>
            <pc:docMk/>
            <pc:sldMk cId="3474284799" sldId="461"/>
            <ac:spMk id="14" creationId="{5D6CE0B6-9DBC-4861-AA59-2F50CCB72CD6}"/>
          </ac:spMkLst>
        </pc:spChg>
        <pc:spChg chg="add mod">
          <ac:chgData name="Priyanka Bamne" userId="635b2edc-45f8-42dc-84e6-fce8d6d6bea1" providerId="ADAL" clId="{D100DF91-21CA-4A03-9500-6A2A1F5CC48E}" dt="2024-08-30T12:44:38.772" v="6447" actId="14100"/>
          <ac:spMkLst>
            <pc:docMk/>
            <pc:sldMk cId="3474284799" sldId="461"/>
            <ac:spMk id="15" creationId="{DE1114A4-03C0-49FA-959C-15A0246CDA1A}"/>
          </ac:spMkLst>
        </pc:spChg>
        <pc:spChg chg="add mod">
          <ac:chgData name="Priyanka Bamne" userId="635b2edc-45f8-42dc-84e6-fce8d6d6bea1" providerId="ADAL" clId="{D100DF91-21CA-4A03-9500-6A2A1F5CC48E}" dt="2024-08-30T12:45:07.336" v="6460" actId="1035"/>
          <ac:spMkLst>
            <pc:docMk/>
            <pc:sldMk cId="3474284799" sldId="461"/>
            <ac:spMk id="16" creationId="{0BEA819B-68EC-4466-B6FF-535D55868A9F}"/>
          </ac:spMkLst>
        </pc:spChg>
        <pc:spChg chg="add mod">
          <ac:chgData name="Priyanka Bamne" userId="635b2edc-45f8-42dc-84e6-fce8d6d6bea1" providerId="ADAL" clId="{D100DF91-21CA-4A03-9500-6A2A1F5CC48E}" dt="2024-08-30T12:45:07.336" v="6460" actId="1035"/>
          <ac:spMkLst>
            <pc:docMk/>
            <pc:sldMk cId="3474284799" sldId="461"/>
            <ac:spMk id="17" creationId="{2EB24681-0B4B-4F40-8EF8-E42DD7CC4382}"/>
          </ac:spMkLst>
        </pc:spChg>
        <pc:spChg chg="add del">
          <ac:chgData name="Priyanka Bamne" userId="635b2edc-45f8-42dc-84e6-fce8d6d6bea1" providerId="ADAL" clId="{D100DF91-21CA-4A03-9500-6A2A1F5CC48E}" dt="2024-08-30T12:45:55.450" v="6465"/>
          <ac:spMkLst>
            <pc:docMk/>
            <pc:sldMk cId="3474284799" sldId="461"/>
            <ac:spMk id="18" creationId="{FD5652F9-EFEA-4B7B-8D65-AEE5418574DA}"/>
          </ac:spMkLst>
        </pc:spChg>
        <pc:spChg chg="del">
          <ac:chgData name="Priyanka Bamne" userId="635b2edc-45f8-42dc-84e6-fce8d6d6bea1" providerId="ADAL" clId="{D100DF91-21CA-4A03-9500-6A2A1F5CC48E}" dt="2024-08-30T12:33:41.834" v="6406" actId="478"/>
          <ac:spMkLst>
            <pc:docMk/>
            <pc:sldMk cId="3474284799" sldId="461"/>
            <ac:spMk id="19" creationId="{93E9C371-F68D-4EAA-BF01-6DB2FF4DEE29}"/>
          </ac:spMkLst>
        </pc:spChg>
        <pc:spChg chg="del">
          <ac:chgData name="Priyanka Bamne" userId="635b2edc-45f8-42dc-84e6-fce8d6d6bea1" providerId="ADAL" clId="{D100DF91-21CA-4A03-9500-6A2A1F5CC48E}" dt="2024-08-30T12:34:13.724" v="6412" actId="478"/>
          <ac:spMkLst>
            <pc:docMk/>
            <pc:sldMk cId="3474284799" sldId="461"/>
            <ac:spMk id="20" creationId="{FD8CC753-02F7-484A-B68B-62635082CE10}"/>
          </ac:spMkLst>
        </pc:spChg>
        <pc:spChg chg="del">
          <ac:chgData name="Priyanka Bamne" userId="635b2edc-45f8-42dc-84e6-fce8d6d6bea1" providerId="ADAL" clId="{D100DF91-21CA-4A03-9500-6A2A1F5CC48E}" dt="2024-08-30T12:34:13.724" v="6412" actId="478"/>
          <ac:spMkLst>
            <pc:docMk/>
            <pc:sldMk cId="3474284799" sldId="461"/>
            <ac:spMk id="21" creationId="{5CD313EE-73C3-4F72-832C-A18EEE9A938B}"/>
          </ac:spMkLst>
        </pc:spChg>
      </pc:sldChg>
      <pc:sldChg chg="addSp delSp modSp add">
        <pc:chgData name="Priyanka Bamne" userId="635b2edc-45f8-42dc-84e6-fce8d6d6bea1" providerId="ADAL" clId="{D100DF91-21CA-4A03-9500-6A2A1F5CC48E}" dt="2024-08-30T12:47:10.315" v="6487" actId="1036"/>
        <pc:sldMkLst>
          <pc:docMk/>
          <pc:sldMk cId="3371332604" sldId="462"/>
        </pc:sldMkLst>
        <pc:spChg chg="del">
          <ac:chgData name="Priyanka Bamne" userId="635b2edc-45f8-42dc-84e6-fce8d6d6bea1" providerId="ADAL" clId="{D100DF91-21CA-4A03-9500-6A2A1F5CC48E}" dt="2024-08-30T12:46:16.170" v="6467" actId="478"/>
          <ac:spMkLst>
            <pc:docMk/>
            <pc:sldMk cId="3371332604" sldId="462"/>
            <ac:spMk id="3" creationId="{370AF2FE-7D66-4BA0-A39F-BF43E358209E}"/>
          </ac:spMkLst>
        </pc:spChg>
        <pc:spChg chg="mod">
          <ac:chgData name="Priyanka Bamne" userId="635b2edc-45f8-42dc-84e6-fce8d6d6bea1" providerId="ADAL" clId="{D100DF91-21CA-4A03-9500-6A2A1F5CC48E}" dt="2024-08-30T12:47:06.848" v="6477" actId="1076"/>
          <ac:spMkLst>
            <pc:docMk/>
            <pc:sldMk cId="3371332604" sldId="462"/>
            <ac:spMk id="5" creationId="{AF284C3B-C394-4B80-978C-7D72052C0DE4}"/>
          </ac:spMkLst>
        </pc:spChg>
        <pc:spChg chg="del">
          <ac:chgData name="Priyanka Bamne" userId="635b2edc-45f8-42dc-84e6-fce8d6d6bea1" providerId="ADAL" clId="{D100DF91-21CA-4A03-9500-6A2A1F5CC48E}" dt="2024-08-30T12:46:16.170" v="6467" actId="478"/>
          <ac:spMkLst>
            <pc:docMk/>
            <pc:sldMk cId="3371332604" sldId="462"/>
            <ac:spMk id="12" creationId="{55A568DD-5330-463E-94C5-17FFB8EE16CB}"/>
          </ac:spMkLst>
        </pc:spChg>
        <pc:spChg chg="add mod">
          <ac:chgData name="Priyanka Bamne" userId="635b2edc-45f8-42dc-84e6-fce8d6d6bea1" providerId="ADAL" clId="{D100DF91-21CA-4A03-9500-6A2A1F5CC48E}" dt="2024-08-30T12:47:10.315" v="6487" actId="1036"/>
          <ac:spMkLst>
            <pc:docMk/>
            <pc:sldMk cId="3371332604" sldId="462"/>
            <ac:spMk id="14" creationId="{076B4114-6463-4B1C-83E6-5C9555425BB5}"/>
          </ac:spMkLst>
        </pc:spChg>
        <pc:spChg chg="del">
          <ac:chgData name="Priyanka Bamne" userId="635b2edc-45f8-42dc-84e6-fce8d6d6bea1" providerId="ADAL" clId="{D100DF91-21CA-4A03-9500-6A2A1F5CC48E}" dt="2024-08-30T12:46:16.170" v="6467" actId="478"/>
          <ac:spMkLst>
            <pc:docMk/>
            <pc:sldMk cId="3371332604" sldId="462"/>
            <ac:spMk id="15" creationId="{DE1114A4-03C0-49FA-959C-15A0246CDA1A}"/>
          </ac:spMkLst>
        </pc:spChg>
        <pc:spChg chg="del">
          <ac:chgData name="Priyanka Bamne" userId="635b2edc-45f8-42dc-84e6-fce8d6d6bea1" providerId="ADAL" clId="{D100DF91-21CA-4A03-9500-6A2A1F5CC48E}" dt="2024-08-30T12:46:16.170" v="6467" actId="478"/>
          <ac:spMkLst>
            <pc:docMk/>
            <pc:sldMk cId="3371332604" sldId="462"/>
            <ac:spMk id="16" creationId="{0BEA819B-68EC-4466-B6FF-535D55868A9F}"/>
          </ac:spMkLst>
        </pc:spChg>
        <pc:spChg chg="del">
          <ac:chgData name="Priyanka Bamne" userId="635b2edc-45f8-42dc-84e6-fce8d6d6bea1" providerId="ADAL" clId="{D100DF91-21CA-4A03-9500-6A2A1F5CC48E}" dt="2024-08-30T12:46:16.170" v="6467" actId="478"/>
          <ac:spMkLst>
            <pc:docMk/>
            <pc:sldMk cId="3371332604" sldId="462"/>
            <ac:spMk id="17" creationId="{2EB24681-0B4B-4F40-8EF8-E42DD7CC4382}"/>
          </ac:spMkLst>
        </pc:spChg>
      </pc:sldChg>
      <pc:sldChg chg="add del">
        <pc:chgData name="Priyanka Bamne" userId="635b2edc-45f8-42dc-84e6-fce8d6d6bea1" providerId="ADAL" clId="{D100DF91-21CA-4A03-9500-6A2A1F5CC48E}" dt="2024-08-30T12:45:14.953" v="6462"/>
        <pc:sldMkLst>
          <pc:docMk/>
          <pc:sldMk cId="3430613489" sldId="462"/>
        </pc:sldMkLst>
      </pc:sldChg>
      <pc:sldChg chg="addSp delSp modSp add">
        <pc:chgData name="Priyanka Bamne" userId="635b2edc-45f8-42dc-84e6-fce8d6d6bea1" providerId="ADAL" clId="{D100DF91-21CA-4A03-9500-6A2A1F5CC48E}" dt="2024-08-30T13:00:13.363" v="6622" actId="1076"/>
        <pc:sldMkLst>
          <pc:docMk/>
          <pc:sldMk cId="3282210610" sldId="463"/>
        </pc:sldMkLst>
        <pc:spChg chg="add mod">
          <ac:chgData name="Priyanka Bamne" userId="635b2edc-45f8-42dc-84e6-fce8d6d6bea1" providerId="ADAL" clId="{D100DF91-21CA-4A03-9500-6A2A1F5CC48E}" dt="2024-08-30T12:55:58.711" v="6587" actId="255"/>
          <ac:spMkLst>
            <pc:docMk/>
            <pc:sldMk cId="3282210610" sldId="463"/>
            <ac:spMk id="10" creationId="{7C545D40-1077-4B33-AC04-1EFA54450604}"/>
          </ac:spMkLst>
        </pc:spChg>
        <pc:spChg chg="add mod">
          <ac:chgData name="Priyanka Bamne" userId="635b2edc-45f8-42dc-84e6-fce8d6d6bea1" providerId="ADAL" clId="{D100DF91-21CA-4A03-9500-6A2A1F5CC48E}" dt="2024-08-30T12:59:10.021" v="6614" actId="6549"/>
          <ac:spMkLst>
            <pc:docMk/>
            <pc:sldMk cId="3282210610" sldId="463"/>
            <ac:spMk id="11" creationId="{91FD531F-F30C-4AA6-AD0E-AB2781E92490}"/>
          </ac:spMkLst>
        </pc:spChg>
        <pc:spChg chg="mod">
          <ac:chgData name="Priyanka Bamne" userId="635b2edc-45f8-42dc-84e6-fce8d6d6bea1" providerId="ADAL" clId="{D100DF91-21CA-4A03-9500-6A2A1F5CC48E}" dt="2024-08-30T12:51:10.687" v="6524" actId="1036"/>
          <ac:spMkLst>
            <pc:docMk/>
            <pc:sldMk cId="3282210610" sldId="463"/>
            <ac:spMk id="13" creationId="{F6BF6E9B-A73D-42D3-B248-2610A3098165}"/>
          </ac:spMkLst>
        </pc:spChg>
        <pc:spChg chg="del">
          <ac:chgData name="Priyanka Bamne" userId="635b2edc-45f8-42dc-84e6-fce8d6d6bea1" providerId="ADAL" clId="{D100DF91-21CA-4A03-9500-6A2A1F5CC48E}" dt="2024-08-30T12:49:44.063" v="6490" actId="478"/>
          <ac:spMkLst>
            <pc:docMk/>
            <pc:sldMk cId="3282210610" sldId="463"/>
            <ac:spMk id="14" creationId="{076B4114-6463-4B1C-83E6-5C9555425BB5}"/>
          </ac:spMkLst>
        </pc:spChg>
        <pc:spChg chg="add del">
          <ac:chgData name="Priyanka Bamne" userId="635b2edc-45f8-42dc-84e6-fce8d6d6bea1" providerId="ADAL" clId="{D100DF91-21CA-4A03-9500-6A2A1F5CC48E}" dt="2024-08-30T12:54:32.941" v="6573"/>
          <ac:spMkLst>
            <pc:docMk/>
            <pc:sldMk cId="3282210610" sldId="463"/>
            <ac:spMk id="15" creationId="{CD427043-F06D-49EE-9411-D58C1931E995}"/>
          </ac:spMkLst>
        </pc:spChg>
        <pc:spChg chg="add del">
          <ac:chgData name="Priyanka Bamne" userId="635b2edc-45f8-42dc-84e6-fce8d6d6bea1" providerId="ADAL" clId="{D100DF91-21CA-4A03-9500-6A2A1F5CC48E}" dt="2024-08-30T12:54:32.941" v="6573"/>
          <ac:spMkLst>
            <pc:docMk/>
            <pc:sldMk cId="3282210610" sldId="463"/>
            <ac:spMk id="16" creationId="{A5BFFCBA-139D-4DEA-B51C-AE1DD9440ABD}"/>
          </ac:spMkLst>
        </pc:spChg>
        <pc:spChg chg="add mod">
          <ac:chgData name="Priyanka Bamne" userId="635b2edc-45f8-42dc-84e6-fce8d6d6bea1" providerId="ADAL" clId="{D100DF91-21CA-4A03-9500-6A2A1F5CC48E}" dt="2024-08-30T12:55:51.271" v="6586" actId="6549"/>
          <ac:spMkLst>
            <pc:docMk/>
            <pc:sldMk cId="3282210610" sldId="463"/>
            <ac:spMk id="17" creationId="{70D54FF6-EB18-4998-87D6-30C4C8D9EF36}"/>
          </ac:spMkLst>
        </pc:spChg>
        <pc:spChg chg="add mod">
          <ac:chgData name="Priyanka Bamne" userId="635b2edc-45f8-42dc-84e6-fce8d6d6bea1" providerId="ADAL" clId="{D100DF91-21CA-4A03-9500-6A2A1F5CC48E}" dt="2024-08-30T12:58:39.237" v="6610" actId="14100"/>
          <ac:spMkLst>
            <pc:docMk/>
            <pc:sldMk cId="3282210610" sldId="463"/>
            <ac:spMk id="18" creationId="{4BC55BB6-C677-4A7B-A6CC-F30E68668BE3}"/>
          </ac:spMkLst>
        </pc:spChg>
        <pc:spChg chg="add mod">
          <ac:chgData name="Priyanka Bamne" userId="635b2edc-45f8-42dc-84e6-fce8d6d6bea1" providerId="ADAL" clId="{D100DF91-21CA-4A03-9500-6A2A1F5CC48E}" dt="2024-08-30T13:00:03.245" v="6621" actId="14100"/>
          <ac:spMkLst>
            <pc:docMk/>
            <pc:sldMk cId="3282210610" sldId="463"/>
            <ac:spMk id="20" creationId="{8DAA8B65-068C-4382-8F48-B7B9D7BCB518}"/>
          </ac:spMkLst>
        </pc:spChg>
        <pc:picChg chg="add mod">
          <ac:chgData name="Priyanka Bamne" userId="635b2edc-45f8-42dc-84e6-fce8d6d6bea1" providerId="ADAL" clId="{D100DF91-21CA-4A03-9500-6A2A1F5CC48E}" dt="2024-08-30T13:00:13.363" v="6622" actId="1076"/>
          <ac:picMkLst>
            <pc:docMk/>
            <pc:sldMk cId="3282210610" sldId="463"/>
            <ac:picMk id="12" creationId="{A03EC809-1B7C-4305-94AD-B96C4CF2103C}"/>
          </ac:picMkLst>
        </pc:picChg>
        <pc:picChg chg="add mod">
          <ac:chgData name="Priyanka Bamne" userId="635b2edc-45f8-42dc-84e6-fce8d6d6bea1" providerId="ADAL" clId="{D100DF91-21CA-4A03-9500-6A2A1F5CC48E}" dt="2024-08-30T12:58:45.899" v="6611" actId="1076"/>
          <ac:picMkLst>
            <pc:docMk/>
            <pc:sldMk cId="3282210610" sldId="463"/>
            <ac:picMk id="19" creationId="{94243964-C698-4C10-A021-D13DF4FA965F}"/>
          </ac:picMkLst>
        </pc:picChg>
      </pc:sldChg>
      <pc:sldChg chg="addSp delSp modSp add">
        <pc:chgData name="Priyanka Bamne" userId="635b2edc-45f8-42dc-84e6-fce8d6d6bea1" providerId="ADAL" clId="{D100DF91-21CA-4A03-9500-6A2A1F5CC48E}" dt="2024-08-30T13:05:22.714" v="6663" actId="1076"/>
        <pc:sldMkLst>
          <pc:docMk/>
          <pc:sldMk cId="119467114" sldId="464"/>
        </pc:sldMkLst>
        <pc:spChg chg="mod">
          <ac:chgData name="Priyanka Bamne" userId="635b2edc-45f8-42dc-84e6-fce8d6d6bea1" providerId="ADAL" clId="{D100DF91-21CA-4A03-9500-6A2A1F5CC48E}" dt="2024-08-30T13:01:24.473" v="6635" actId="6549"/>
          <ac:spMkLst>
            <pc:docMk/>
            <pc:sldMk cId="119467114" sldId="464"/>
            <ac:spMk id="10" creationId="{7C545D40-1077-4B33-AC04-1EFA54450604}"/>
          </ac:spMkLst>
        </pc:spChg>
        <pc:spChg chg="mod">
          <ac:chgData name="Priyanka Bamne" userId="635b2edc-45f8-42dc-84e6-fce8d6d6bea1" providerId="ADAL" clId="{D100DF91-21CA-4A03-9500-6A2A1F5CC48E}" dt="2024-08-30T13:02:24.490" v="6644" actId="255"/>
          <ac:spMkLst>
            <pc:docMk/>
            <pc:sldMk cId="119467114" sldId="464"/>
            <ac:spMk id="11" creationId="{91FD531F-F30C-4AA6-AD0E-AB2781E92490}"/>
          </ac:spMkLst>
        </pc:spChg>
        <pc:spChg chg="del">
          <ac:chgData name="Priyanka Bamne" userId="635b2edc-45f8-42dc-84e6-fce8d6d6bea1" providerId="ADAL" clId="{D100DF91-21CA-4A03-9500-6A2A1F5CC48E}" dt="2024-08-30T13:00:47.416" v="6625" actId="478"/>
          <ac:spMkLst>
            <pc:docMk/>
            <pc:sldMk cId="119467114" sldId="464"/>
            <ac:spMk id="17" creationId="{70D54FF6-EB18-4998-87D6-30C4C8D9EF36}"/>
          </ac:spMkLst>
        </pc:spChg>
        <pc:spChg chg="del">
          <ac:chgData name="Priyanka Bamne" userId="635b2edc-45f8-42dc-84e6-fce8d6d6bea1" providerId="ADAL" clId="{D100DF91-21CA-4A03-9500-6A2A1F5CC48E}" dt="2024-08-30T13:00:47.416" v="6625" actId="478"/>
          <ac:spMkLst>
            <pc:docMk/>
            <pc:sldMk cId="119467114" sldId="464"/>
            <ac:spMk id="18" creationId="{4BC55BB6-C677-4A7B-A6CC-F30E68668BE3}"/>
          </ac:spMkLst>
        </pc:spChg>
        <pc:spChg chg="del">
          <ac:chgData name="Priyanka Bamne" userId="635b2edc-45f8-42dc-84e6-fce8d6d6bea1" providerId="ADAL" clId="{D100DF91-21CA-4A03-9500-6A2A1F5CC48E}" dt="2024-08-30T13:01:42.795" v="6637" actId="478"/>
          <ac:spMkLst>
            <pc:docMk/>
            <pc:sldMk cId="119467114" sldId="464"/>
            <ac:spMk id="20" creationId="{8DAA8B65-068C-4382-8F48-B7B9D7BCB518}"/>
          </ac:spMkLst>
        </pc:spChg>
        <pc:picChg chg="del">
          <ac:chgData name="Priyanka Bamne" userId="635b2edc-45f8-42dc-84e6-fce8d6d6bea1" providerId="ADAL" clId="{D100DF91-21CA-4A03-9500-6A2A1F5CC48E}" dt="2024-08-30T13:01:38.602" v="6636" actId="478"/>
          <ac:picMkLst>
            <pc:docMk/>
            <pc:sldMk cId="119467114" sldId="464"/>
            <ac:picMk id="12" creationId="{A03EC809-1B7C-4305-94AD-B96C4CF2103C}"/>
          </ac:picMkLst>
        </pc:picChg>
        <pc:picChg chg="add mod">
          <ac:chgData name="Priyanka Bamne" userId="635b2edc-45f8-42dc-84e6-fce8d6d6bea1" providerId="ADAL" clId="{D100DF91-21CA-4A03-9500-6A2A1F5CC48E}" dt="2024-08-30T13:05:22.714" v="6663" actId="1076"/>
          <ac:picMkLst>
            <pc:docMk/>
            <pc:sldMk cId="119467114" sldId="464"/>
            <ac:picMk id="14" creationId="{4967031C-3900-4226-8DF4-ADA3B1E441A0}"/>
          </ac:picMkLst>
        </pc:picChg>
        <pc:picChg chg="del">
          <ac:chgData name="Priyanka Bamne" userId="635b2edc-45f8-42dc-84e6-fce8d6d6bea1" providerId="ADAL" clId="{D100DF91-21CA-4A03-9500-6A2A1F5CC48E}" dt="2024-08-30T13:00:47.416" v="6625" actId="478"/>
          <ac:picMkLst>
            <pc:docMk/>
            <pc:sldMk cId="119467114" sldId="464"/>
            <ac:picMk id="19" creationId="{94243964-C698-4C10-A021-D13DF4FA965F}"/>
          </ac:picMkLst>
        </pc:picChg>
      </pc:sldChg>
      <pc:sldChg chg="addSp delSp modSp add">
        <pc:chgData name="Priyanka Bamne" userId="635b2edc-45f8-42dc-84e6-fce8d6d6bea1" providerId="ADAL" clId="{D100DF91-21CA-4A03-9500-6A2A1F5CC48E}" dt="2024-08-30T13:05:25.867" v="6664" actId="1076"/>
        <pc:sldMkLst>
          <pc:docMk/>
          <pc:sldMk cId="745467173" sldId="465"/>
        </pc:sldMkLst>
        <pc:spChg chg="mod">
          <ac:chgData name="Priyanka Bamne" userId="635b2edc-45f8-42dc-84e6-fce8d6d6bea1" providerId="ADAL" clId="{D100DF91-21CA-4A03-9500-6A2A1F5CC48E}" dt="2024-08-30T13:04:02.453" v="6654" actId="6549"/>
          <ac:spMkLst>
            <pc:docMk/>
            <pc:sldMk cId="745467173" sldId="465"/>
            <ac:spMk id="10" creationId="{7C545D40-1077-4B33-AC04-1EFA54450604}"/>
          </ac:spMkLst>
        </pc:spChg>
        <pc:spChg chg="mod">
          <ac:chgData name="Priyanka Bamne" userId="635b2edc-45f8-42dc-84e6-fce8d6d6bea1" providerId="ADAL" clId="{D100DF91-21CA-4A03-9500-6A2A1F5CC48E}" dt="2024-08-30T13:04:46.413" v="6657" actId="2711"/>
          <ac:spMkLst>
            <pc:docMk/>
            <pc:sldMk cId="745467173" sldId="465"/>
            <ac:spMk id="11" creationId="{91FD531F-F30C-4AA6-AD0E-AB2781E92490}"/>
          </ac:spMkLst>
        </pc:spChg>
        <pc:picChg chg="add mod">
          <ac:chgData name="Priyanka Bamne" userId="635b2edc-45f8-42dc-84e6-fce8d6d6bea1" providerId="ADAL" clId="{D100DF91-21CA-4A03-9500-6A2A1F5CC48E}" dt="2024-08-30T13:05:25.867" v="6664" actId="1076"/>
          <ac:picMkLst>
            <pc:docMk/>
            <pc:sldMk cId="745467173" sldId="465"/>
            <ac:picMk id="12" creationId="{4D5F628B-B00F-45B9-AB39-611AD251B2BD}"/>
          </ac:picMkLst>
        </pc:picChg>
        <pc:picChg chg="del">
          <ac:chgData name="Priyanka Bamne" userId="635b2edc-45f8-42dc-84e6-fce8d6d6bea1" providerId="ADAL" clId="{D100DF91-21CA-4A03-9500-6A2A1F5CC48E}" dt="2024-08-30T13:03:38.969" v="6649" actId="478"/>
          <ac:picMkLst>
            <pc:docMk/>
            <pc:sldMk cId="745467173" sldId="465"/>
            <ac:picMk id="14" creationId="{4967031C-3900-4226-8DF4-ADA3B1E441A0}"/>
          </ac:picMkLst>
        </pc:picChg>
      </pc:sldChg>
      <pc:sldChg chg="addSp delSp modSp add">
        <pc:chgData name="Priyanka Bamne" userId="635b2edc-45f8-42dc-84e6-fce8d6d6bea1" providerId="ADAL" clId="{D100DF91-21CA-4A03-9500-6A2A1F5CC48E}" dt="2024-08-30T13:13:49.773" v="6723" actId="113"/>
        <pc:sldMkLst>
          <pc:docMk/>
          <pc:sldMk cId="1827361914" sldId="466"/>
        </pc:sldMkLst>
        <pc:spChg chg="add mod">
          <ac:chgData name="Priyanka Bamne" userId="635b2edc-45f8-42dc-84e6-fce8d6d6bea1" providerId="ADAL" clId="{D100DF91-21CA-4A03-9500-6A2A1F5CC48E}" dt="2024-08-30T13:09:38.645" v="6711" actId="1037"/>
          <ac:spMkLst>
            <pc:docMk/>
            <pc:sldMk cId="1827361914" sldId="466"/>
            <ac:spMk id="2" creationId="{84C96306-853F-44EC-9D83-5462E4209AA5}"/>
          </ac:spMkLst>
        </pc:spChg>
        <pc:spChg chg="del">
          <ac:chgData name="Priyanka Bamne" userId="635b2edc-45f8-42dc-84e6-fce8d6d6bea1" providerId="ADAL" clId="{D100DF91-21CA-4A03-9500-6A2A1F5CC48E}" dt="2024-08-30T13:06:58.310" v="6667" actId="478"/>
          <ac:spMkLst>
            <pc:docMk/>
            <pc:sldMk cId="1827361914" sldId="466"/>
            <ac:spMk id="10" creationId="{7C545D40-1077-4B33-AC04-1EFA54450604}"/>
          </ac:spMkLst>
        </pc:spChg>
        <pc:spChg chg="del">
          <ac:chgData name="Priyanka Bamne" userId="635b2edc-45f8-42dc-84e6-fce8d6d6bea1" providerId="ADAL" clId="{D100DF91-21CA-4A03-9500-6A2A1F5CC48E}" dt="2024-08-30T13:06:58.310" v="6667" actId="478"/>
          <ac:spMkLst>
            <pc:docMk/>
            <pc:sldMk cId="1827361914" sldId="466"/>
            <ac:spMk id="11" creationId="{91FD531F-F30C-4AA6-AD0E-AB2781E92490}"/>
          </ac:spMkLst>
        </pc:spChg>
        <pc:spChg chg="mod">
          <ac:chgData name="Priyanka Bamne" userId="635b2edc-45f8-42dc-84e6-fce8d6d6bea1" providerId="ADAL" clId="{D100DF91-21CA-4A03-9500-6A2A1F5CC48E}" dt="2024-08-30T13:13:49.773" v="6723" actId="113"/>
          <ac:spMkLst>
            <pc:docMk/>
            <pc:sldMk cId="1827361914" sldId="466"/>
            <ac:spMk id="13" creationId="{F6BF6E9B-A73D-42D3-B248-2610A3098165}"/>
          </ac:spMkLst>
        </pc:spChg>
        <pc:picChg chg="del">
          <ac:chgData name="Priyanka Bamne" userId="635b2edc-45f8-42dc-84e6-fce8d6d6bea1" providerId="ADAL" clId="{D100DF91-21CA-4A03-9500-6A2A1F5CC48E}" dt="2024-08-30T13:06:58.310" v="6667" actId="478"/>
          <ac:picMkLst>
            <pc:docMk/>
            <pc:sldMk cId="1827361914" sldId="466"/>
            <ac:picMk id="12" creationId="{4D5F628B-B00F-45B9-AB39-611AD251B2BD}"/>
          </ac:picMkLst>
        </pc:picChg>
        <pc:picChg chg="add mod">
          <ac:chgData name="Priyanka Bamne" userId="635b2edc-45f8-42dc-84e6-fce8d6d6bea1" providerId="ADAL" clId="{D100DF91-21CA-4A03-9500-6A2A1F5CC48E}" dt="2024-08-30T13:13:00.218" v="6717" actId="1076"/>
          <ac:picMkLst>
            <pc:docMk/>
            <pc:sldMk cId="1827361914" sldId="466"/>
            <ac:picMk id="14" creationId="{F45E8DCE-53D3-44C1-9596-99155E8DC263}"/>
          </ac:picMkLst>
        </pc:picChg>
      </pc:sldChg>
      <pc:sldChg chg="addSp delSp modSp add">
        <pc:chgData name="Priyanka Bamne" userId="635b2edc-45f8-42dc-84e6-fce8d6d6bea1" providerId="ADAL" clId="{D100DF91-21CA-4A03-9500-6A2A1F5CC48E}" dt="2024-08-30T13:15:39.867" v="6734" actId="1076"/>
        <pc:sldMkLst>
          <pc:docMk/>
          <pc:sldMk cId="3654481366" sldId="467"/>
        </pc:sldMkLst>
        <pc:spChg chg="mod">
          <ac:chgData name="Priyanka Bamne" userId="635b2edc-45f8-42dc-84e6-fce8d6d6bea1" providerId="ADAL" clId="{D100DF91-21CA-4A03-9500-6A2A1F5CC48E}" dt="2024-08-30T13:15:05.173" v="6730" actId="2711"/>
          <ac:spMkLst>
            <pc:docMk/>
            <pc:sldMk cId="3654481366" sldId="467"/>
            <ac:spMk id="2" creationId="{84C96306-853F-44EC-9D83-5462E4209AA5}"/>
          </ac:spMkLst>
        </pc:spChg>
        <pc:spChg chg="mod">
          <ac:chgData name="Priyanka Bamne" userId="635b2edc-45f8-42dc-84e6-fce8d6d6bea1" providerId="ADAL" clId="{D100DF91-21CA-4A03-9500-6A2A1F5CC48E}" dt="2024-08-30T13:14:31.186" v="6728" actId="14100"/>
          <ac:spMkLst>
            <pc:docMk/>
            <pc:sldMk cId="3654481366" sldId="467"/>
            <ac:spMk id="13" creationId="{F6BF6E9B-A73D-42D3-B248-2610A3098165}"/>
          </ac:spMkLst>
        </pc:spChg>
        <pc:picChg chg="add mod">
          <ac:chgData name="Priyanka Bamne" userId="635b2edc-45f8-42dc-84e6-fce8d6d6bea1" providerId="ADAL" clId="{D100DF91-21CA-4A03-9500-6A2A1F5CC48E}" dt="2024-08-30T13:15:39.867" v="6734" actId="1076"/>
          <ac:picMkLst>
            <pc:docMk/>
            <pc:sldMk cId="3654481366" sldId="467"/>
            <ac:picMk id="10" creationId="{36B225AA-155B-4F56-8F73-704E86560960}"/>
          </ac:picMkLst>
        </pc:picChg>
        <pc:picChg chg="del">
          <ac:chgData name="Priyanka Bamne" userId="635b2edc-45f8-42dc-84e6-fce8d6d6bea1" providerId="ADAL" clId="{D100DF91-21CA-4A03-9500-6A2A1F5CC48E}" dt="2024-08-30T13:15:20.305" v="6731" actId="478"/>
          <ac:picMkLst>
            <pc:docMk/>
            <pc:sldMk cId="3654481366" sldId="467"/>
            <ac:picMk id="14" creationId="{F45E8DCE-53D3-44C1-9596-99155E8DC263}"/>
          </ac:picMkLst>
        </pc:picChg>
      </pc:sldChg>
      <pc:sldChg chg="addSp delSp modSp add">
        <pc:chgData name="Priyanka Bamne" userId="635b2edc-45f8-42dc-84e6-fce8d6d6bea1" providerId="ADAL" clId="{D100DF91-21CA-4A03-9500-6A2A1F5CC48E}" dt="2024-08-30T13:18:02.370" v="6748" actId="14100"/>
        <pc:sldMkLst>
          <pc:docMk/>
          <pc:sldMk cId="3335461200" sldId="468"/>
        </pc:sldMkLst>
        <pc:spChg chg="mod">
          <ac:chgData name="Priyanka Bamne" userId="635b2edc-45f8-42dc-84e6-fce8d6d6bea1" providerId="ADAL" clId="{D100DF91-21CA-4A03-9500-6A2A1F5CC48E}" dt="2024-08-30T13:17:06.690" v="6743" actId="2711"/>
          <ac:spMkLst>
            <pc:docMk/>
            <pc:sldMk cId="3335461200" sldId="468"/>
            <ac:spMk id="2" creationId="{84C96306-853F-44EC-9D83-5462E4209AA5}"/>
          </ac:spMkLst>
        </pc:spChg>
        <pc:spChg chg="mod">
          <ac:chgData name="Priyanka Bamne" userId="635b2edc-45f8-42dc-84e6-fce8d6d6bea1" providerId="ADAL" clId="{D100DF91-21CA-4A03-9500-6A2A1F5CC48E}" dt="2024-08-30T13:16:46.390" v="6741" actId="6549"/>
          <ac:spMkLst>
            <pc:docMk/>
            <pc:sldMk cId="3335461200" sldId="468"/>
            <ac:spMk id="13" creationId="{F6BF6E9B-A73D-42D3-B248-2610A3098165}"/>
          </ac:spMkLst>
        </pc:spChg>
        <pc:picChg chg="del">
          <ac:chgData name="Priyanka Bamne" userId="635b2edc-45f8-42dc-84e6-fce8d6d6bea1" providerId="ADAL" clId="{D100DF91-21CA-4A03-9500-6A2A1F5CC48E}" dt="2024-08-30T13:17:24.550" v="6744" actId="478"/>
          <ac:picMkLst>
            <pc:docMk/>
            <pc:sldMk cId="3335461200" sldId="468"/>
            <ac:picMk id="10" creationId="{36B225AA-155B-4F56-8F73-704E86560960}"/>
          </ac:picMkLst>
        </pc:picChg>
        <pc:picChg chg="add mod">
          <ac:chgData name="Priyanka Bamne" userId="635b2edc-45f8-42dc-84e6-fce8d6d6bea1" providerId="ADAL" clId="{D100DF91-21CA-4A03-9500-6A2A1F5CC48E}" dt="2024-08-30T13:18:02.370" v="6748" actId="14100"/>
          <ac:picMkLst>
            <pc:docMk/>
            <pc:sldMk cId="3335461200" sldId="468"/>
            <ac:picMk id="11" creationId="{0308C644-CE8A-46EF-9B51-006EEFFDA82D}"/>
          </ac:picMkLst>
        </pc:picChg>
      </pc:sldChg>
      <pc:sldChg chg="addSp delSp modSp add">
        <pc:chgData name="Priyanka Bamne" userId="635b2edc-45f8-42dc-84e6-fce8d6d6bea1" providerId="ADAL" clId="{D100DF91-21CA-4A03-9500-6A2A1F5CC48E}" dt="2024-08-30T13:19:53.440" v="6763" actId="14100"/>
        <pc:sldMkLst>
          <pc:docMk/>
          <pc:sldMk cId="3358657554" sldId="469"/>
        </pc:sldMkLst>
        <pc:spChg chg="mod">
          <ac:chgData name="Priyanka Bamne" userId="635b2edc-45f8-42dc-84e6-fce8d6d6bea1" providerId="ADAL" clId="{D100DF91-21CA-4A03-9500-6A2A1F5CC48E}" dt="2024-08-30T13:19:23.797" v="6757" actId="2711"/>
          <ac:spMkLst>
            <pc:docMk/>
            <pc:sldMk cId="3358657554" sldId="469"/>
            <ac:spMk id="2" creationId="{84C96306-853F-44EC-9D83-5462E4209AA5}"/>
          </ac:spMkLst>
        </pc:spChg>
        <pc:spChg chg="mod">
          <ac:chgData name="Priyanka Bamne" userId="635b2edc-45f8-42dc-84e6-fce8d6d6bea1" providerId="ADAL" clId="{D100DF91-21CA-4A03-9500-6A2A1F5CC48E}" dt="2024-08-30T13:19:01.742" v="6755" actId="6549"/>
          <ac:spMkLst>
            <pc:docMk/>
            <pc:sldMk cId="3358657554" sldId="469"/>
            <ac:spMk id="13" creationId="{F6BF6E9B-A73D-42D3-B248-2610A3098165}"/>
          </ac:spMkLst>
        </pc:spChg>
        <pc:picChg chg="add mod">
          <ac:chgData name="Priyanka Bamne" userId="635b2edc-45f8-42dc-84e6-fce8d6d6bea1" providerId="ADAL" clId="{D100DF91-21CA-4A03-9500-6A2A1F5CC48E}" dt="2024-08-30T13:19:53.440" v="6763" actId="14100"/>
          <ac:picMkLst>
            <pc:docMk/>
            <pc:sldMk cId="3358657554" sldId="469"/>
            <ac:picMk id="10" creationId="{9F71C4D8-27E2-4F42-A41F-C3CC301EB7C7}"/>
          </ac:picMkLst>
        </pc:picChg>
        <pc:picChg chg="del">
          <ac:chgData name="Priyanka Bamne" userId="635b2edc-45f8-42dc-84e6-fce8d6d6bea1" providerId="ADAL" clId="{D100DF91-21CA-4A03-9500-6A2A1F5CC48E}" dt="2024-08-30T13:19:31.481" v="6758" actId="478"/>
          <ac:picMkLst>
            <pc:docMk/>
            <pc:sldMk cId="3358657554" sldId="469"/>
            <ac:picMk id="11" creationId="{0308C644-CE8A-46EF-9B51-006EEFFDA82D}"/>
          </ac:picMkLst>
        </pc:picChg>
      </pc:sldChg>
      <pc:sldChg chg="add del">
        <pc:chgData name="Priyanka Bamne" userId="635b2edc-45f8-42dc-84e6-fce8d6d6bea1" providerId="ADAL" clId="{D100DF91-21CA-4A03-9500-6A2A1F5CC48E}" dt="2024-08-30T13:19:38.868" v="6760"/>
        <pc:sldMkLst>
          <pc:docMk/>
          <pc:sldMk cId="124506995" sldId="470"/>
        </pc:sldMkLst>
      </pc:sldChg>
      <pc:sldChg chg="addSp delSp modSp add">
        <pc:chgData name="Priyanka Bamne" userId="635b2edc-45f8-42dc-84e6-fce8d6d6bea1" providerId="ADAL" clId="{D100DF91-21CA-4A03-9500-6A2A1F5CC48E}" dt="2024-08-30T13:21:57.474" v="6781" actId="1076"/>
        <pc:sldMkLst>
          <pc:docMk/>
          <pc:sldMk cId="4150529014" sldId="470"/>
        </pc:sldMkLst>
        <pc:spChg chg="mod">
          <ac:chgData name="Priyanka Bamne" userId="635b2edc-45f8-42dc-84e6-fce8d6d6bea1" providerId="ADAL" clId="{D100DF91-21CA-4A03-9500-6A2A1F5CC48E}" dt="2024-08-30T13:21:02.185" v="6774" actId="2711"/>
          <ac:spMkLst>
            <pc:docMk/>
            <pc:sldMk cId="4150529014" sldId="470"/>
            <ac:spMk id="2" creationId="{84C96306-853F-44EC-9D83-5462E4209AA5}"/>
          </ac:spMkLst>
        </pc:spChg>
        <pc:spChg chg="add mod">
          <ac:chgData name="Priyanka Bamne" userId="635b2edc-45f8-42dc-84e6-fce8d6d6bea1" providerId="ADAL" clId="{D100DF91-21CA-4A03-9500-6A2A1F5CC48E}" dt="2024-08-30T13:21:57.474" v="6781" actId="1076"/>
          <ac:spMkLst>
            <pc:docMk/>
            <pc:sldMk cId="4150529014" sldId="470"/>
            <ac:spMk id="11" creationId="{7FAD653C-7027-435C-86CA-C906106A673E}"/>
          </ac:spMkLst>
        </pc:spChg>
        <pc:spChg chg="mod">
          <ac:chgData name="Priyanka Bamne" userId="635b2edc-45f8-42dc-84e6-fce8d6d6bea1" providerId="ADAL" clId="{D100DF91-21CA-4A03-9500-6A2A1F5CC48E}" dt="2024-08-30T13:20:44.075" v="6772" actId="6549"/>
          <ac:spMkLst>
            <pc:docMk/>
            <pc:sldMk cId="4150529014" sldId="470"/>
            <ac:spMk id="13" creationId="{F6BF6E9B-A73D-42D3-B248-2610A3098165}"/>
          </ac:spMkLst>
        </pc:spChg>
        <pc:picChg chg="del">
          <ac:chgData name="Priyanka Bamne" userId="635b2edc-45f8-42dc-84e6-fce8d6d6bea1" providerId="ADAL" clId="{D100DF91-21CA-4A03-9500-6A2A1F5CC48E}" dt="2024-08-30T13:20:13.292" v="6766" actId="478"/>
          <ac:picMkLst>
            <pc:docMk/>
            <pc:sldMk cId="4150529014" sldId="470"/>
            <ac:picMk id="10" creationId="{9F71C4D8-27E2-4F42-A41F-C3CC301EB7C7}"/>
          </ac:picMkLst>
        </pc:picChg>
      </pc:sldChg>
      <pc:sldChg chg="addSp delSp modSp add">
        <pc:chgData name="Priyanka Bamne" userId="635b2edc-45f8-42dc-84e6-fce8d6d6bea1" providerId="ADAL" clId="{D100DF91-21CA-4A03-9500-6A2A1F5CC48E}" dt="2024-08-30T13:23:18.480" v="6791" actId="255"/>
        <pc:sldMkLst>
          <pc:docMk/>
          <pc:sldMk cId="2583652872" sldId="471"/>
        </pc:sldMkLst>
        <pc:spChg chg="del">
          <ac:chgData name="Priyanka Bamne" userId="635b2edc-45f8-42dc-84e6-fce8d6d6bea1" providerId="ADAL" clId="{D100DF91-21CA-4A03-9500-6A2A1F5CC48E}" dt="2024-08-30T13:22:57.515" v="6788" actId="478"/>
          <ac:spMkLst>
            <pc:docMk/>
            <pc:sldMk cId="2583652872" sldId="471"/>
            <ac:spMk id="2" creationId="{84C96306-853F-44EC-9D83-5462E4209AA5}"/>
          </ac:spMkLst>
        </pc:spChg>
        <pc:spChg chg="add mod">
          <ac:chgData name="Priyanka Bamne" userId="635b2edc-45f8-42dc-84e6-fce8d6d6bea1" providerId="ADAL" clId="{D100DF91-21CA-4A03-9500-6A2A1F5CC48E}" dt="2024-08-30T13:23:18.480" v="6791" actId="255"/>
          <ac:spMkLst>
            <pc:docMk/>
            <pc:sldMk cId="2583652872" sldId="471"/>
            <ac:spMk id="10" creationId="{E9EDC834-D67A-49DA-8D1B-51C066C58FE0}"/>
          </ac:spMkLst>
        </pc:spChg>
        <pc:spChg chg="del">
          <ac:chgData name="Priyanka Bamne" userId="635b2edc-45f8-42dc-84e6-fce8d6d6bea1" providerId="ADAL" clId="{D100DF91-21CA-4A03-9500-6A2A1F5CC48E}" dt="2024-08-30T13:22:57.515" v="6788" actId="478"/>
          <ac:spMkLst>
            <pc:docMk/>
            <pc:sldMk cId="2583652872" sldId="471"/>
            <ac:spMk id="11" creationId="{7FAD653C-7027-435C-86CA-C906106A673E}"/>
          </ac:spMkLst>
        </pc:spChg>
        <pc:spChg chg="mod">
          <ac:chgData name="Priyanka Bamne" userId="635b2edc-45f8-42dc-84e6-fce8d6d6bea1" providerId="ADAL" clId="{D100DF91-21CA-4A03-9500-6A2A1F5CC48E}" dt="2024-08-30T13:22:48.481" v="6787" actId="6549"/>
          <ac:spMkLst>
            <pc:docMk/>
            <pc:sldMk cId="2583652872" sldId="471"/>
            <ac:spMk id="13" creationId="{F6BF6E9B-A73D-42D3-B248-2610A3098165}"/>
          </ac:spMkLst>
        </pc:spChg>
      </pc:sldChg>
      <pc:sldChg chg="addSp delSp modSp add">
        <pc:chgData name="Priyanka Bamne" userId="635b2edc-45f8-42dc-84e6-fce8d6d6bea1" providerId="ADAL" clId="{D100DF91-21CA-4A03-9500-6A2A1F5CC48E}" dt="2024-08-30T13:26:28.620" v="6826" actId="6549"/>
        <pc:sldMkLst>
          <pc:docMk/>
          <pc:sldMk cId="4129760002" sldId="472"/>
        </pc:sldMkLst>
        <pc:spChg chg="del">
          <ac:chgData name="Priyanka Bamne" userId="635b2edc-45f8-42dc-84e6-fce8d6d6bea1" providerId="ADAL" clId="{D100DF91-21CA-4A03-9500-6A2A1F5CC48E}" dt="2024-08-30T13:23:56.465" v="6794" actId="478"/>
          <ac:spMkLst>
            <pc:docMk/>
            <pc:sldMk cId="4129760002" sldId="472"/>
            <ac:spMk id="10" creationId="{E9EDC834-D67A-49DA-8D1B-51C066C58FE0}"/>
          </ac:spMkLst>
        </pc:spChg>
        <pc:spChg chg="add mod">
          <ac:chgData name="Priyanka Bamne" userId="635b2edc-45f8-42dc-84e6-fce8d6d6bea1" providerId="ADAL" clId="{D100DF91-21CA-4A03-9500-6A2A1F5CC48E}" dt="2024-08-30T13:24:58.019" v="6805" actId="14100"/>
          <ac:spMkLst>
            <pc:docMk/>
            <pc:sldMk cId="4129760002" sldId="472"/>
            <ac:spMk id="11" creationId="{820640E2-5F1C-42D5-B0B9-21F271BB720A}"/>
          </ac:spMkLst>
        </pc:spChg>
        <pc:spChg chg="add del">
          <ac:chgData name="Priyanka Bamne" userId="635b2edc-45f8-42dc-84e6-fce8d6d6bea1" providerId="ADAL" clId="{D100DF91-21CA-4A03-9500-6A2A1F5CC48E}" dt="2024-08-30T13:25:20.561" v="6809"/>
          <ac:spMkLst>
            <pc:docMk/>
            <pc:sldMk cId="4129760002" sldId="472"/>
            <ac:spMk id="12" creationId="{E89CB462-599C-4908-A2B2-DA3D1C3CCAC7}"/>
          </ac:spMkLst>
        </pc:spChg>
        <pc:spChg chg="mod">
          <ac:chgData name="Priyanka Bamne" userId="635b2edc-45f8-42dc-84e6-fce8d6d6bea1" providerId="ADAL" clId="{D100DF91-21CA-4A03-9500-6A2A1F5CC48E}" dt="2024-08-30T13:25:32.693" v="6815" actId="20577"/>
          <ac:spMkLst>
            <pc:docMk/>
            <pc:sldMk cId="4129760002" sldId="472"/>
            <ac:spMk id="13" creationId="{F6BF6E9B-A73D-42D3-B248-2610A3098165}"/>
          </ac:spMkLst>
        </pc:spChg>
        <pc:spChg chg="add mod">
          <ac:chgData name="Priyanka Bamne" userId="635b2edc-45f8-42dc-84e6-fce8d6d6bea1" providerId="ADAL" clId="{D100DF91-21CA-4A03-9500-6A2A1F5CC48E}" dt="2024-08-30T13:26:09.841" v="6822" actId="6549"/>
          <ac:spMkLst>
            <pc:docMk/>
            <pc:sldMk cId="4129760002" sldId="472"/>
            <ac:spMk id="14" creationId="{A1B893AB-4CFA-4DAC-93EA-022516399E9E}"/>
          </ac:spMkLst>
        </pc:spChg>
        <pc:spChg chg="add mod">
          <ac:chgData name="Priyanka Bamne" userId="635b2edc-45f8-42dc-84e6-fce8d6d6bea1" providerId="ADAL" clId="{D100DF91-21CA-4A03-9500-6A2A1F5CC48E}" dt="2024-08-30T13:26:28.620" v="6826" actId="6549"/>
          <ac:spMkLst>
            <pc:docMk/>
            <pc:sldMk cId="4129760002" sldId="472"/>
            <ac:spMk id="15" creationId="{E44CA068-31AF-4723-AA00-D6BC0B214911}"/>
          </ac:spMkLst>
        </pc:spChg>
      </pc:sldChg>
      <pc:sldChg chg="addSp delSp modSp add">
        <pc:chgData name="Priyanka Bamne" userId="635b2edc-45f8-42dc-84e6-fce8d6d6bea1" providerId="ADAL" clId="{D100DF91-21CA-4A03-9500-6A2A1F5CC48E}" dt="2024-08-30T13:43:16.843" v="7073" actId="1035"/>
        <pc:sldMkLst>
          <pc:docMk/>
          <pc:sldMk cId="1189230261" sldId="473"/>
        </pc:sldMkLst>
        <pc:spChg chg="add mod">
          <ac:chgData name="Priyanka Bamne" userId="635b2edc-45f8-42dc-84e6-fce8d6d6bea1" providerId="ADAL" clId="{D100DF91-21CA-4A03-9500-6A2A1F5CC48E}" dt="2024-08-30T13:42:10.786" v="6928" actId="255"/>
          <ac:spMkLst>
            <pc:docMk/>
            <pc:sldMk cId="1189230261" sldId="473"/>
            <ac:spMk id="2" creationId="{587A17D1-AE95-4D4E-87FC-92A917B9FFC4}"/>
          </ac:spMkLst>
        </pc:spChg>
        <pc:spChg chg="add mod">
          <ac:chgData name="Priyanka Bamne" userId="635b2edc-45f8-42dc-84e6-fce8d6d6bea1" providerId="ADAL" clId="{D100DF91-21CA-4A03-9500-6A2A1F5CC48E}" dt="2024-08-30T13:42:19.832" v="6929" actId="255"/>
          <ac:spMkLst>
            <pc:docMk/>
            <pc:sldMk cId="1189230261" sldId="473"/>
            <ac:spMk id="3" creationId="{2C417454-00F2-49DA-BEE0-7789FAE8F85B}"/>
          </ac:spMkLst>
        </pc:spChg>
        <pc:spChg chg="del">
          <ac:chgData name="Priyanka Bamne" userId="635b2edc-45f8-42dc-84e6-fce8d6d6bea1" providerId="ADAL" clId="{D100DF91-21CA-4A03-9500-6A2A1F5CC48E}" dt="2024-08-30T13:32:08.977" v="6836" actId="478"/>
          <ac:spMkLst>
            <pc:docMk/>
            <pc:sldMk cId="1189230261" sldId="473"/>
            <ac:spMk id="11" creationId="{820640E2-5F1C-42D5-B0B9-21F271BB720A}"/>
          </ac:spMkLst>
        </pc:spChg>
        <pc:spChg chg="add del">
          <ac:chgData name="Priyanka Bamne" userId="635b2edc-45f8-42dc-84e6-fce8d6d6bea1" providerId="ADAL" clId="{D100DF91-21CA-4A03-9500-6A2A1F5CC48E}" dt="2024-08-30T13:36:45.100" v="6864"/>
          <ac:spMkLst>
            <pc:docMk/>
            <pc:sldMk cId="1189230261" sldId="473"/>
            <ac:spMk id="12" creationId="{57A2861E-8D06-423B-9178-4526EC772B95}"/>
          </ac:spMkLst>
        </pc:spChg>
        <pc:spChg chg="mod">
          <ac:chgData name="Priyanka Bamne" userId="635b2edc-45f8-42dc-84e6-fce8d6d6bea1" providerId="ADAL" clId="{D100DF91-21CA-4A03-9500-6A2A1F5CC48E}" dt="2024-08-30T13:31:58.074" v="6835" actId="6549"/>
          <ac:spMkLst>
            <pc:docMk/>
            <pc:sldMk cId="1189230261" sldId="473"/>
            <ac:spMk id="13" creationId="{F6BF6E9B-A73D-42D3-B248-2610A3098165}"/>
          </ac:spMkLst>
        </pc:spChg>
        <pc:spChg chg="del">
          <ac:chgData name="Priyanka Bamne" userId="635b2edc-45f8-42dc-84e6-fce8d6d6bea1" providerId="ADAL" clId="{D100DF91-21CA-4A03-9500-6A2A1F5CC48E}" dt="2024-08-30T13:31:31.957" v="6829" actId="478"/>
          <ac:spMkLst>
            <pc:docMk/>
            <pc:sldMk cId="1189230261" sldId="473"/>
            <ac:spMk id="14" creationId="{A1B893AB-4CFA-4DAC-93EA-022516399E9E}"/>
          </ac:spMkLst>
        </pc:spChg>
        <pc:spChg chg="del">
          <ac:chgData name="Priyanka Bamne" userId="635b2edc-45f8-42dc-84e6-fce8d6d6bea1" providerId="ADAL" clId="{D100DF91-21CA-4A03-9500-6A2A1F5CC48E}" dt="2024-08-30T13:31:31.957" v="6829" actId="478"/>
          <ac:spMkLst>
            <pc:docMk/>
            <pc:sldMk cId="1189230261" sldId="473"/>
            <ac:spMk id="15" creationId="{E44CA068-31AF-4723-AA00-D6BC0B214911}"/>
          </ac:spMkLst>
        </pc:spChg>
        <pc:spChg chg="add del">
          <ac:chgData name="Priyanka Bamne" userId="635b2edc-45f8-42dc-84e6-fce8d6d6bea1" providerId="ADAL" clId="{D100DF91-21CA-4A03-9500-6A2A1F5CC48E}" dt="2024-08-30T13:36:45.100" v="6864"/>
          <ac:spMkLst>
            <pc:docMk/>
            <pc:sldMk cId="1189230261" sldId="473"/>
            <ac:spMk id="16" creationId="{8A03F98A-AC62-49B2-9EC4-018CBEA93EEE}"/>
          </ac:spMkLst>
        </pc:spChg>
        <pc:spChg chg="add mod">
          <ac:chgData name="Priyanka Bamne" userId="635b2edc-45f8-42dc-84e6-fce8d6d6bea1" providerId="ADAL" clId="{D100DF91-21CA-4A03-9500-6A2A1F5CC48E}" dt="2024-08-30T13:42:59.386" v="7037" actId="1036"/>
          <ac:spMkLst>
            <pc:docMk/>
            <pc:sldMk cId="1189230261" sldId="473"/>
            <ac:spMk id="17" creationId="{99A01B70-3998-4EC8-9298-CF51A87A0D3C}"/>
          </ac:spMkLst>
        </pc:spChg>
        <pc:spChg chg="add mod">
          <ac:chgData name="Priyanka Bamne" userId="635b2edc-45f8-42dc-84e6-fce8d6d6bea1" providerId="ADAL" clId="{D100DF91-21CA-4A03-9500-6A2A1F5CC48E}" dt="2024-08-30T13:42:59.386" v="7037" actId="1036"/>
          <ac:spMkLst>
            <pc:docMk/>
            <pc:sldMk cId="1189230261" sldId="473"/>
            <ac:spMk id="18" creationId="{436F50DD-41D1-4DC7-81EF-78A965BB544D}"/>
          </ac:spMkLst>
        </pc:spChg>
        <pc:spChg chg="add mod">
          <ac:chgData name="Priyanka Bamne" userId="635b2edc-45f8-42dc-84e6-fce8d6d6bea1" providerId="ADAL" clId="{D100DF91-21CA-4A03-9500-6A2A1F5CC48E}" dt="2024-08-30T13:43:07.816" v="7051" actId="1035"/>
          <ac:spMkLst>
            <pc:docMk/>
            <pc:sldMk cId="1189230261" sldId="473"/>
            <ac:spMk id="19" creationId="{823F0F42-7DBC-468A-85E9-E563232D3EB6}"/>
          </ac:spMkLst>
        </pc:spChg>
        <pc:spChg chg="add mod">
          <ac:chgData name="Priyanka Bamne" userId="635b2edc-45f8-42dc-84e6-fce8d6d6bea1" providerId="ADAL" clId="{D100DF91-21CA-4A03-9500-6A2A1F5CC48E}" dt="2024-08-30T13:43:07.816" v="7051" actId="1035"/>
          <ac:spMkLst>
            <pc:docMk/>
            <pc:sldMk cId="1189230261" sldId="473"/>
            <ac:spMk id="20" creationId="{3CECC804-CE01-4190-B0EE-F7EB88B02F9D}"/>
          </ac:spMkLst>
        </pc:spChg>
        <pc:spChg chg="add mod">
          <ac:chgData name="Priyanka Bamne" userId="635b2edc-45f8-42dc-84e6-fce8d6d6bea1" providerId="ADAL" clId="{D100DF91-21CA-4A03-9500-6A2A1F5CC48E}" dt="2024-08-30T13:43:16.843" v="7073" actId="1035"/>
          <ac:spMkLst>
            <pc:docMk/>
            <pc:sldMk cId="1189230261" sldId="473"/>
            <ac:spMk id="21" creationId="{3CCD83DC-E72B-49AD-A2E2-1323BA15002A}"/>
          </ac:spMkLst>
        </pc:spChg>
        <pc:spChg chg="add mod">
          <ac:chgData name="Priyanka Bamne" userId="635b2edc-45f8-42dc-84e6-fce8d6d6bea1" providerId="ADAL" clId="{D100DF91-21CA-4A03-9500-6A2A1F5CC48E}" dt="2024-08-30T13:43:16.843" v="7073" actId="1035"/>
          <ac:spMkLst>
            <pc:docMk/>
            <pc:sldMk cId="1189230261" sldId="473"/>
            <ac:spMk id="22" creationId="{B053EEE1-3050-44BB-B58B-DB57CECED041}"/>
          </ac:spMkLst>
        </pc:spChg>
        <pc:spChg chg="add mod">
          <ac:chgData name="Priyanka Bamne" userId="635b2edc-45f8-42dc-84e6-fce8d6d6bea1" providerId="ADAL" clId="{D100DF91-21CA-4A03-9500-6A2A1F5CC48E}" dt="2024-08-30T13:41:54.481" v="6927" actId="1036"/>
          <ac:spMkLst>
            <pc:docMk/>
            <pc:sldMk cId="1189230261" sldId="473"/>
            <ac:spMk id="23" creationId="{D74275C2-A838-4E23-9B00-8EB4BF58BB28}"/>
          </ac:spMkLst>
        </pc:spChg>
      </pc:sldChg>
      <pc:sldChg chg="addSp delSp modSp add">
        <pc:chgData name="Priyanka Bamne" userId="635b2edc-45f8-42dc-84e6-fce8d6d6bea1" providerId="ADAL" clId="{D100DF91-21CA-4A03-9500-6A2A1F5CC48E}" dt="2024-08-30T13:45:17.001" v="7088" actId="1076"/>
        <pc:sldMkLst>
          <pc:docMk/>
          <pc:sldMk cId="2266007214" sldId="474"/>
        </pc:sldMkLst>
        <pc:spChg chg="del">
          <ac:chgData name="Priyanka Bamne" userId="635b2edc-45f8-42dc-84e6-fce8d6d6bea1" providerId="ADAL" clId="{D100DF91-21CA-4A03-9500-6A2A1F5CC48E}" dt="2024-08-30T13:45:02.441" v="7085" actId="478"/>
          <ac:spMkLst>
            <pc:docMk/>
            <pc:sldMk cId="2266007214" sldId="474"/>
            <ac:spMk id="3" creationId="{75418BA0-CB34-4178-9039-48B3E4AEBC8A}"/>
          </ac:spMkLst>
        </pc:spChg>
        <pc:spChg chg="del">
          <ac:chgData name="Priyanka Bamne" userId="635b2edc-45f8-42dc-84e6-fce8d6d6bea1" providerId="ADAL" clId="{D100DF91-21CA-4A03-9500-6A2A1F5CC48E}" dt="2024-08-30T13:45:02.441" v="7085" actId="478"/>
          <ac:spMkLst>
            <pc:docMk/>
            <pc:sldMk cId="2266007214" sldId="474"/>
            <ac:spMk id="4" creationId="{F9B19CAF-4E77-4653-AF7B-ADBACB9F5295}"/>
          </ac:spMkLst>
        </pc:spChg>
        <pc:spChg chg="mod">
          <ac:chgData name="Priyanka Bamne" userId="635b2edc-45f8-42dc-84e6-fce8d6d6bea1" providerId="ADAL" clId="{D100DF91-21CA-4A03-9500-6A2A1F5CC48E}" dt="2024-08-30T13:44:04.646" v="7076" actId="20577"/>
          <ac:spMkLst>
            <pc:docMk/>
            <pc:sldMk cId="2266007214" sldId="474"/>
            <ac:spMk id="7" creationId="{7D2FA8F2-1545-4E73-84B5-8F6D93A70740}"/>
          </ac:spMkLst>
        </pc:spChg>
        <pc:spChg chg="del">
          <ac:chgData name="Priyanka Bamne" userId="635b2edc-45f8-42dc-84e6-fce8d6d6bea1" providerId="ADAL" clId="{D100DF91-21CA-4A03-9500-6A2A1F5CC48E}" dt="2024-08-30T13:45:02.441" v="7085" actId="478"/>
          <ac:spMkLst>
            <pc:docMk/>
            <pc:sldMk cId="2266007214" sldId="474"/>
            <ac:spMk id="10" creationId="{EBD95909-EA07-4651-ADB1-34F50394744C}"/>
          </ac:spMkLst>
        </pc:spChg>
        <pc:spChg chg="mod">
          <ac:chgData name="Priyanka Bamne" userId="635b2edc-45f8-42dc-84e6-fce8d6d6bea1" providerId="ADAL" clId="{D100DF91-21CA-4A03-9500-6A2A1F5CC48E}" dt="2024-08-30T13:44:55.618" v="7084" actId="6549"/>
          <ac:spMkLst>
            <pc:docMk/>
            <pc:sldMk cId="2266007214" sldId="474"/>
            <ac:spMk id="11" creationId="{6D5166BD-3121-4B7D-8EC9-05238C65586E}"/>
          </ac:spMkLst>
        </pc:spChg>
        <pc:spChg chg="del">
          <ac:chgData name="Priyanka Bamne" userId="635b2edc-45f8-42dc-84e6-fce8d6d6bea1" providerId="ADAL" clId="{D100DF91-21CA-4A03-9500-6A2A1F5CC48E}" dt="2024-08-30T13:45:02.441" v="7085" actId="478"/>
          <ac:spMkLst>
            <pc:docMk/>
            <pc:sldMk cId="2266007214" sldId="474"/>
            <ac:spMk id="14" creationId="{D20FBA38-88FB-46AF-8F6A-5C903F1DA55D}"/>
          </ac:spMkLst>
        </pc:spChg>
        <pc:picChg chg="del">
          <ac:chgData name="Priyanka Bamne" userId="635b2edc-45f8-42dc-84e6-fce8d6d6bea1" providerId="ADAL" clId="{D100DF91-21CA-4A03-9500-6A2A1F5CC48E}" dt="2024-08-30T13:45:04.306" v="7086" actId="478"/>
          <ac:picMkLst>
            <pc:docMk/>
            <pc:sldMk cId="2266007214" sldId="474"/>
            <ac:picMk id="12" creationId="{78FF081C-DCB7-41D8-9E3E-DBFC98C4DBBB}"/>
          </ac:picMkLst>
        </pc:picChg>
        <pc:picChg chg="add mod">
          <ac:chgData name="Priyanka Bamne" userId="635b2edc-45f8-42dc-84e6-fce8d6d6bea1" providerId="ADAL" clId="{D100DF91-21CA-4A03-9500-6A2A1F5CC48E}" dt="2024-08-30T13:45:17.001" v="7088" actId="1076"/>
          <ac:picMkLst>
            <pc:docMk/>
            <pc:sldMk cId="2266007214" sldId="474"/>
            <ac:picMk id="13" creationId="{0F2D7615-324D-4911-B09B-19554BB17E42}"/>
          </ac:picMkLst>
        </pc:picChg>
      </pc:sldChg>
      <pc:sldChg chg="add">
        <pc:chgData name="Priyanka Bamne" userId="635b2edc-45f8-42dc-84e6-fce8d6d6bea1" providerId="ADAL" clId="{D100DF91-21CA-4A03-9500-6A2A1F5CC48E}" dt="2024-08-30T13:47:26.079" v="7090"/>
        <pc:sldMkLst>
          <pc:docMk/>
          <pc:sldMk cId="264201970" sldId="475"/>
        </pc:sldMkLst>
      </pc:sldChg>
    </pc:docChg>
  </pc:docChgLst>
  <pc:docChgLst>
    <pc:chgData name="Mahendra Kumar" userId="90b9a8433d0c140c" providerId="LiveId" clId="{EECF613E-A979-4B29-B116-1878CA459E70}"/>
  </pc:docChgLst>
  <pc:docChgLst>
    <pc:chgData name="Mahendra Kumar" userId="90b9a8433d0c140c" providerId="LiveId" clId="{C437D2B0-689D-45F2-9479-832B4EDB7696}"/>
    <pc:docChg chg="custSel addSld modSld">
      <pc:chgData name="Mahendra Kumar" userId="90b9a8433d0c140c" providerId="LiveId" clId="{C437D2B0-689D-45F2-9479-832B4EDB7696}" dt="2024-08-27T15:25:42.261" v="99" actId="2711"/>
      <pc:docMkLst>
        <pc:docMk/>
      </pc:docMkLst>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08868-CCE2-459A-BB1E-23DC3B3F9E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061415-9426-4BFB-96E4-7A736BE0D8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31B980-909B-4D08-B01C-4CFBA981840C}"/>
              </a:ext>
            </a:extLst>
          </p:cNvPr>
          <p:cNvSpPr>
            <a:spLocks noGrp="1"/>
          </p:cNvSpPr>
          <p:nvPr>
            <p:ph type="dt" sz="half" idx="10"/>
          </p:nvPr>
        </p:nvSpPr>
        <p:spPr/>
        <p:txBody>
          <a:bodyPr/>
          <a:lstStyle/>
          <a:p>
            <a:fld id="{DAD91D25-4873-446E-8FD6-6F357C612439}" type="datetimeFigureOut">
              <a:rPr lang="en-IN" smtClean="0"/>
              <a:t>30-08-2024</a:t>
            </a:fld>
            <a:endParaRPr lang="en-IN"/>
          </a:p>
        </p:txBody>
      </p:sp>
      <p:sp>
        <p:nvSpPr>
          <p:cNvPr id="5" name="Footer Placeholder 4">
            <a:extLst>
              <a:ext uri="{FF2B5EF4-FFF2-40B4-BE49-F238E27FC236}">
                <a16:creationId xmlns:a16="http://schemas.microsoft.com/office/drawing/2014/main" id="{1122744F-D66E-46E0-8834-00ABC7F4C4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6249DB-E80B-47AB-80DB-4F1C9C71560D}"/>
              </a:ext>
            </a:extLst>
          </p:cNvPr>
          <p:cNvSpPr>
            <a:spLocks noGrp="1"/>
          </p:cNvSpPr>
          <p:nvPr>
            <p:ph type="sldNum" sz="quarter" idx="12"/>
          </p:nvPr>
        </p:nvSpPr>
        <p:spPr/>
        <p:txBody>
          <a:bodyPr/>
          <a:lstStyle/>
          <a:p>
            <a:fld id="{0C60EC09-F81E-443B-8E7A-FADB3CF211BF}" type="slidenum">
              <a:rPr lang="en-IN" smtClean="0"/>
              <a:t>‹#›</a:t>
            </a:fld>
            <a:endParaRPr lang="en-IN"/>
          </a:p>
        </p:txBody>
      </p:sp>
    </p:spTree>
    <p:extLst>
      <p:ext uri="{BB962C8B-B14F-4D97-AF65-F5344CB8AC3E}">
        <p14:creationId xmlns:p14="http://schemas.microsoft.com/office/powerpoint/2010/main" val="72080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A63F-B360-4A08-B129-73FDE5500B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764060-C94B-4F8A-90E1-85C7F1E696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ECFA10-C854-44B3-AF82-1EE6B12EA510}"/>
              </a:ext>
            </a:extLst>
          </p:cNvPr>
          <p:cNvSpPr>
            <a:spLocks noGrp="1"/>
          </p:cNvSpPr>
          <p:nvPr>
            <p:ph type="dt" sz="half" idx="10"/>
          </p:nvPr>
        </p:nvSpPr>
        <p:spPr/>
        <p:txBody>
          <a:bodyPr/>
          <a:lstStyle/>
          <a:p>
            <a:fld id="{DAD91D25-4873-446E-8FD6-6F357C612439}" type="datetimeFigureOut">
              <a:rPr lang="en-IN" smtClean="0"/>
              <a:t>30-08-2024</a:t>
            </a:fld>
            <a:endParaRPr lang="en-IN"/>
          </a:p>
        </p:txBody>
      </p:sp>
      <p:sp>
        <p:nvSpPr>
          <p:cNvPr id="5" name="Footer Placeholder 4">
            <a:extLst>
              <a:ext uri="{FF2B5EF4-FFF2-40B4-BE49-F238E27FC236}">
                <a16:creationId xmlns:a16="http://schemas.microsoft.com/office/drawing/2014/main" id="{1F797C4B-A149-42D6-8891-83011B73DE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FE1596-C740-49ED-81C5-6D180B9487BD}"/>
              </a:ext>
            </a:extLst>
          </p:cNvPr>
          <p:cNvSpPr>
            <a:spLocks noGrp="1"/>
          </p:cNvSpPr>
          <p:nvPr>
            <p:ph type="sldNum" sz="quarter" idx="12"/>
          </p:nvPr>
        </p:nvSpPr>
        <p:spPr/>
        <p:txBody>
          <a:bodyPr/>
          <a:lstStyle/>
          <a:p>
            <a:fld id="{0C60EC09-F81E-443B-8E7A-FADB3CF211BF}" type="slidenum">
              <a:rPr lang="en-IN" smtClean="0"/>
              <a:t>‹#›</a:t>
            </a:fld>
            <a:endParaRPr lang="en-IN"/>
          </a:p>
        </p:txBody>
      </p:sp>
    </p:spTree>
    <p:extLst>
      <p:ext uri="{BB962C8B-B14F-4D97-AF65-F5344CB8AC3E}">
        <p14:creationId xmlns:p14="http://schemas.microsoft.com/office/powerpoint/2010/main" val="3708913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7BAF82-5321-4900-860A-791B06F954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A06419-5DA4-46BF-B97C-F65755760E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A49AA0-C306-4081-8BFB-16C7B5BBF6CF}"/>
              </a:ext>
            </a:extLst>
          </p:cNvPr>
          <p:cNvSpPr>
            <a:spLocks noGrp="1"/>
          </p:cNvSpPr>
          <p:nvPr>
            <p:ph type="dt" sz="half" idx="10"/>
          </p:nvPr>
        </p:nvSpPr>
        <p:spPr/>
        <p:txBody>
          <a:bodyPr/>
          <a:lstStyle/>
          <a:p>
            <a:fld id="{DAD91D25-4873-446E-8FD6-6F357C612439}" type="datetimeFigureOut">
              <a:rPr lang="en-IN" smtClean="0"/>
              <a:t>30-08-2024</a:t>
            </a:fld>
            <a:endParaRPr lang="en-IN"/>
          </a:p>
        </p:txBody>
      </p:sp>
      <p:sp>
        <p:nvSpPr>
          <p:cNvPr id="5" name="Footer Placeholder 4">
            <a:extLst>
              <a:ext uri="{FF2B5EF4-FFF2-40B4-BE49-F238E27FC236}">
                <a16:creationId xmlns:a16="http://schemas.microsoft.com/office/drawing/2014/main" id="{EA197A99-B304-46FB-A8AD-512FD2587E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7A63CD-149E-4E75-91F0-5AE724437A64}"/>
              </a:ext>
            </a:extLst>
          </p:cNvPr>
          <p:cNvSpPr>
            <a:spLocks noGrp="1"/>
          </p:cNvSpPr>
          <p:nvPr>
            <p:ph type="sldNum" sz="quarter" idx="12"/>
          </p:nvPr>
        </p:nvSpPr>
        <p:spPr/>
        <p:txBody>
          <a:bodyPr/>
          <a:lstStyle/>
          <a:p>
            <a:fld id="{0C60EC09-F81E-443B-8E7A-FADB3CF211BF}" type="slidenum">
              <a:rPr lang="en-IN" smtClean="0"/>
              <a:t>‹#›</a:t>
            </a:fld>
            <a:endParaRPr lang="en-IN"/>
          </a:p>
        </p:txBody>
      </p:sp>
    </p:spTree>
    <p:extLst>
      <p:ext uri="{BB962C8B-B14F-4D97-AF65-F5344CB8AC3E}">
        <p14:creationId xmlns:p14="http://schemas.microsoft.com/office/powerpoint/2010/main" val="107158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A53A-F53E-4CF6-BAF7-D7F9917473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343846-256B-426F-9AA9-F27FF50401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57188D-C8F3-4D6A-B350-7505830083AE}"/>
              </a:ext>
            </a:extLst>
          </p:cNvPr>
          <p:cNvSpPr>
            <a:spLocks noGrp="1"/>
          </p:cNvSpPr>
          <p:nvPr>
            <p:ph type="dt" sz="half" idx="10"/>
          </p:nvPr>
        </p:nvSpPr>
        <p:spPr/>
        <p:txBody>
          <a:bodyPr/>
          <a:lstStyle/>
          <a:p>
            <a:fld id="{DAD91D25-4873-446E-8FD6-6F357C612439}" type="datetimeFigureOut">
              <a:rPr lang="en-IN" smtClean="0"/>
              <a:t>30-08-2024</a:t>
            </a:fld>
            <a:endParaRPr lang="en-IN"/>
          </a:p>
        </p:txBody>
      </p:sp>
      <p:sp>
        <p:nvSpPr>
          <p:cNvPr id="5" name="Footer Placeholder 4">
            <a:extLst>
              <a:ext uri="{FF2B5EF4-FFF2-40B4-BE49-F238E27FC236}">
                <a16:creationId xmlns:a16="http://schemas.microsoft.com/office/drawing/2014/main" id="{E1D2A13D-81BF-4999-B833-3DDE3D7907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36D359-DA74-4405-A945-B2E7710016B7}"/>
              </a:ext>
            </a:extLst>
          </p:cNvPr>
          <p:cNvSpPr>
            <a:spLocks noGrp="1"/>
          </p:cNvSpPr>
          <p:nvPr>
            <p:ph type="sldNum" sz="quarter" idx="12"/>
          </p:nvPr>
        </p:nvSpPr>
        <p:spPr/>
        <p:txBody>
          <a:bodyPr/>
          <a:lstStyle/>
          <a:p>
            <a:fld id="{0C60EC09-F81E-443B-8E7A-FADB3CF211BF}" type="slidenum">
              <a:rPr lang="en-IN" smtClean="0"/>
              <a:t>‹#›</a:t>
            </a:fld>
            <a:endParaRPr lang="en-IN"/>
          </a:p>
        </p:txBody>
      </p:sp>
    </p:spTree>
    <p:extLst>
      <p:ext uri="{BB962C8B-B14F-4D97-AF65-F5344CB8AC3E}">
        <p14:creationId xmlns:p14="http://schemas.microsoft.com/office/powerpoint/2010/main" val="3334238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315F-C6C8-4C37-B009-A94A1044E3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235887-4FA4-42B0-B9E8-1B1B94AA51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2A05E1-F129-45D0-8EE7-C09DF6B167E7}"/>
              </a:ext>
            </a:extLst>
          </p:cNvPr>
          <p:cNvSpPr>
            <a:spLocks noGrp="1"/>
          </p:cNvSpPr>
          <p:nvPr>
            <p:ph type="dt" sz="half" idx="10"/>
          </p:nvPr>
        </p:nvSpPr>
        <p:spPr/>
        <p:txBody>
          <a:bodyPr/>
          <a:lstStyle/>
          <a:p>
            <a:fld id="{DAD91D25-4873-446E-8FD6-6F357C612439}" type="datetimeFigureOut">
              <a:rPr lang="en-IN" smtClean="0"/>
              <a:t>30-08-2024</a:t>
            </a:fld>
            <a:endParaRPr lang="en-IN"/>
          </a:p>
        </p:txBody>
      </p:sp>
      <p:sp>
        <p:nvSpPr>
          <p:cNvPr id="5" name="Footer Placeholder 4">
            <a:extLst>
              <a:ext uri="{FF2B5EF4-FFF2-40B4-BE49-F238E27FC236}">
                <a16:creationId xmlns:a16="http://schemas.microsoft.com/office/drawing/2014/main" id="{F08EC85C-A417-42E6-B90A-E8A870EA33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AC106C-5E67-4D7F-A5E4-7640B2D8EB95}"/>
              </a:ext>
            </a:extLst>
          </p:cNvPr>
          <p:cNvSpPr>
            <a:spLocks noGrp="1"/>
          </p:cNvSpPr>
          <p:nvPr>
            <p:ph type="sldNum" sz="quarter" idx="12"/>
          </p:nvPr>
        </p:nvSpPr>
        <p:spPr/>
        <p:txBody>
          <a:bodyPr/>
          <a:lstStyle/>
          <a:p>
            <a:fld id="{0C60EC09-F81E-443B-8E7A-FADB3CF211BF}" type="slidenum">
              <a:rPr lang="en-IN" smtClean="0"/>
              <a:t>‹#›</a:t>
            </a:fld>
            <a:endParaRPr lang="en-IN"/>
          </a:p>
        </p:txBody>
      </p:sp>
    </p:spTree>
    <p:extLst>
      <p:ext uri="{BB962C8B-B14F-4D97-AF65-F5344CB8AC3E}">
        <p14:creationId xmlns:p14="http://schemas.microsoft.com/office/powerpoint/2010/main" val="337567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67E7-77C6-4CC0-817E-5BF1046A8C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65AA1D-798C-4DC8-8B6D-8DE69C58E4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29C839-646A-4823-A8D6-323748F952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EF641A-F7F6-48DE-BBF2-D71AC3790448}"/>
              </a:ext>
            </a:extLst>
          </p:cNvPr>
          <p:cNvSpPr>
            <a:spLocks noGrp="1"/>
          </p:cNvSpPr>
          <p:nvPr>
            <p:ph type="dt" sz="half" idx="10"/>
          </p:nvPr>
        </p:nvSpPr>
        <p:spPr/>
        <p:txBody>
          <a:bodyPr/>
          <a:lstStyle/>
          <a:p>
            <a:fld id="{DAD91D25-4873-446E-8FD6-6F357C612439}" type="datetimeFigureOut">
              <a:rPr lang="en-IN" smtClean="0"/>
              <a:t>30-08-2024</a:t>
            </a:fld>
            <a:endParaRPr lang="en-IN"/>
          </a:p>
        </p:txBody>
      </p:sp>
      <p:sp>
        <p:nvSpPr>
          <p:cNvPr id="6" name="Footer Placeholder 5">
            <a:extLst>
              <a:ext uri="{FF2B5EF4-FFF2-40B4-BE49-F238E27FC236}">
                <a16:creationId xmlns:a16="http://schemas.microsoft.com/office/drawing/2014/main" id="{A7879A34-3E17-4CAA-B677-03E2478FCF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957BF1-E7AD-47E6-97B8-26D9C6EDDC54}"/>
              </a:ext>
            </a:extLst>
          </p:cNvPr>
          <p:cNvSpPr>
            <a:spLocks noGrp="1"/>
          </p:cNvSpPr>
          <p:nvPr>
            <p:ph type="sldNum" sz="quarter" idx="12"/>
          </p:nvPr>
        </p:nvSpPr>
        <p:spPr/>
        <p:txBody>
          <a:bodyPr/>
          <a:lstStyle/>
          <a:p>
            <a:fld id="{0C60EC09-F81E-443B-8E7A-FADB3CF211BF}" type="slidenum">
              <a:rPr lang="en-IN" smtClean="0"/>
              <a:t>‹#›</a:t>
            </a:fld>
            <a:endParaRPr lang="en-IN"/>
          </a:p>
        </p:txBody>
      </p:sp>
    </p:spTree>
    <p:extLst>
      <p:ext uri="{BB962C8B-B14F-4D97-AF65-F5344CB8AC3E}">
        <p14:creationId xmlns:p14="http://schemas.microsoft.com/office/powerpoint/2010/main" val="47869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CAFA-FC12-4E3D-9157-E8088A7E66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2ECEDD-FF81-462C-BBCC-CA8967EF5C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7E54DD-ED83-4BCD-A558-161C2B827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0E07EC-4929-4C29-A2E5-5D3C2B9B99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2E772A-DA6B-464F-8813-85CBBB044E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2D5E58-2625-4D5A-875F-152E1F821E38}"/>
              </a:ext>
            </a:extLst>
          </p:cNvPr>
          <p:cNvSpPr>
            <a:spLocks noGrp="1"/>
          </p:cNvSpPr>
          <p:nvPr>
            <p:ph type="dt" sz="half" idx="10"/>
          </p:nvPr>
        </p:nvSpPr>
        <p:spPr/>
        <p:txBody>
          <a:bodyPr/>
          <a:lstStyle/>
          <a:p>
            <a:fld id="{DAD91D25-4873-446E-8FD6-6F357C612439}" type="datetimeFigureOut">
              <a:rPr lang="en-IN" smtClean="0"/>
              <a:t>30-08-2024</a:t>
            </a:fld>
            <a:endParaRPr lang="en-IN"/>
          </a:p>
        </p:txBody>
      </p:sp>
      <p:sp>
        <p:nvSpPr>
          <p:cNvPr id="8" name="Footer Placeholder 7">
            <a:extLst>
              <a:ext uri="{FF2B5EF4-FFF2-40B4-BE49-F238E27FC236}">
                <a16:creationId xmlns:a16="http://schemas.microsoft.com/office/drawing/2014/main" id="{E6CD20CA-5B23-4DD9-9BA3-5E433905E9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949E25-A32E-401C-89ED-FB2A6C10701F}"/>
              </a:ext>
            </a:extLst>
          </p:cNvPr>
          <p:cNvSpPr>
            <a:spLocks noGrp="1"/>
          </p:cNvSpPr>
          <p:nvPr>
            <p:ph type="sldNum" sz="quarter" idx="12"/>
          </p:nvPr>
        </p:nvSpPr>
        <p:spPr/>
        <p:txBody>
          <a:bodyPr/>
          <a:lstStyle/>
          <a:p>
            <a:fld id="{0C60EC09-F81E-443B-8E7A-FADB3CF211BF}" type="slidenum">
              <a:rPr lang="en-IN" smtClean="0"/>
              <a:t>‹#›</a:t>
            </a:fld>
            <a:endParaRPr lang="en-IN"/>
          </a:p>
        </p:txBody>
      </p:sp>
    </p:spTree>
    <p:extLst>
      <p:ext uri="{BB962C8B-B14F-4D97-AF65-F5344CB8AC3E}">
        <p14:creationId xmlns:p14="http://schemas.microsoft.com/office/powerpoint/2010/main" val="701019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49F2-DF16-452B-AB64-E87DC10224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97EFA6-330D-48C4-8274-B767949C0555}"/>
              </a:ext>
            </a:extLst>
          </p:cNvPr>
          <p:cNvSpPr>
            <a:spLocks noGrp="1"/>
          </p:cNvSpPr>
          <p:nvPr>
            <p:ph type="dt" sz="half" idx="10"/>
          </p:nvPr>
        </p:nvSpPr>
        <p:spPr/>
        <p:txBody>
          <a:bodyPr/>
          <a:lstStyle/>
          <a:p>
            <a:fld id="{DAD91D25-4873-446E-8FD6-6F357C612439}" type="datetimeFigureOut">
              <a:rPr lang="en-IN" smtClean="0"/>
              <a:t>30-08-2024</a:t>
            </a:fld>
            <a:endParaRPr lang="en-IN"/>
          </a:p>
        </p:txBody>
      </p:sp>
      <p:sp>
        <p:nvSpPr>
          <p:cNvPr id="4" name="Footer Placeholder 3">
            <a:extLst>
              <a:ext uri="{FF2B5EF4-FFF2-40B4-BE49-F238E27FC236}">
                <a16:creationId xmlns:a16="http://schemas.microsoft.com/office/drawing/2014/main" id="{1F839A39-5A39-43C1-A87D-9F6706E02D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3DE4CB-F87F-4DDE-B1C4-94F06D3E78EF}"/>
              </a:ext>
            </a:extLst>
          </p:cNvPr>
          <p:cNvSpPr>
            <a:spLocks noGrp="1"/>
          </p:cNvSpPr>
          <p:nvPr>
            <p:ph type="sldNum" sz="quarter" idx="12"/>
          </p:nvPr>
        </p:nvSpPr>
        <p:spPr/>
        <p:txBody>
          <a:bodyPr/>
          <a:lstStyle/>
          <a:p>
            <a:fld id="{0C60EC09-F81E-443B-8E7A-FADB3CF211BF}" type="slidenum">
              <a:rPr lang="en-IN" smtClean="0"/>
              <a:t>‹#›</a:t>
            </a:fld>
            <a:endParaRPr lang="en-IN"/>
          </a:p>
        </p:txBody>
      </p:sp>
    </p:spTree>
    <p:extLst>
      <p:ext uri="{BB962C8B-B14F-4D97-AF65-F5344CB8AC3E}">
        <p14:creationId xmlns:p14="http://schemas.microsoft.com/office/powerpoint/2010/main" val="2006619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CB6242-A70B-4399-A2B9-7FA60C96BC5D}"/>
              </a:ext>
            </a:extLst>
          </p:cNvPr>
          <p:cNvSpPr>
            <a:spLocks noGrp="1"/>
          </p:cNvSpPr>
          <p:nvPr>
            <p:ph type="dt" sz="half" idx="10"/>
          </p:nvPr>
        </p:nvSpPr>
        <p:spPr/>
        <p:txBody>
          <a:bodyPr/>
          <a:lstStyle/>
          <a:p>
            <a:fld id="{DAD91D25-4873-446E-8FD6-6F357C612439}" type="datetimeFigureOut">
              <a:rPr lang="en-IN" smtClean="0"/>
              <a:t>30-08-2024</a:t>
            </a:fld>
            <a:endParaRPr lang="en-IN"/>
          </a:p>
        </p:txBody>
      </p:sp>
      <p:sp>
        <p:nvSpPr>
          <p:cNvPr id="3" name="Footer Placeholder 2">
            <a:extLst>
              <a:ext uri="{FF2B5EF4-FFF2-40B4-BE49-F238E27FC236}">
                <a16:creationId xmlns:a16="http://schemas.microsoft.com/office/drawing/2014/main" id="{86650035-3B04-40FE-A662-6110323E05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189691-10BE-4615-8E16-161F833636C9}"/>
              </a:ext>
            </a:extLst>
          </p:cNvPr>
          <p:cNvSpPr>
            <a:spLocks noGrp="1"/>
          </p:cNvSpPr>
          <p:nvPr>
            <p:ph type="sldNum" sz="quarter" idx="12"/>
          </p:nvPr>
        </p:nvSpPr>
        <p:spPr/>
        <p:txBody>
          <a:bodyPr/>
          <a:lstStyle/>
          <a:p>
            <a:fld id="{0C60EC09-F81E-443B-8E7A-FADB3CF211BF}" type="slidenum">
              <a:rPr lang="en-IN" smtClean="0"/>
              <a:t>‹#›</a:t>
            </a:fld>
            <a:endParaRPr lang="en-IN"/>
          </a:p>
        </p:txBody>
      </p:sp>
    </p:spTree>
    <p:extLst>
      <p:ext uri="{BB962C8B-B14F-4D97-AF65-F5344CB8AC3E}">
        <p14:creationId xmlns:p14="http://schemas.microsoft.com/office/powerpoint/2010/main" val="1740098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1BAA-55BC-4C5D-ACC0-E63FA2F5DE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EEE235-FC67-4F8B-96AB-55B64EE25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79A882-AC32-4AF2-96EF-9915093A9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501AD3-FAC3-40A4-B132-D3B07C6AC5A9}"/>
              </a:ext>
            </a:extLst>
          </p:cNvPr>
          <p:cNvSpPr>
            <a:spLocks noGrp="1"/>
          </p:cNvSpPr>
          <p:nvPr>
            <p:ph type="dt" sz="half" idx="10"/>
          </p:nvPr>
        </p:nvSpPr>
        <p:spPr/>
        <p:txBody>
          <a:bodyPr/>
          <a:lstStyle/>
          <a:p>
            <a:fld id="{DAD91D25-4873-446E-8FD6-6F357C612439}" type="datetimeFigureOut">
              <a:rPr lang="en-IN" smtClean="0"/>
              <a:t>30-08-2024</a:t>
            </a:fld>
            <a:endParaRPr lang="en-IN"/>
          </a:p>
        </p:txBody>
      </p:sp>
      <p:sp>
        <p:nvSpPr>
          <p:cNvPr id="6" name="Footer Placeholder 5">
            <a:extLst>
              <a:ext uri="{FF2B5EF4-FFF2-40B4-BE49-F238E27FC236}">
                <a16:creationId xmlns:a16="http://schemas.microsoft.com/office/drawing/2014/main" id="{72AC1E2E-0F51-40AD-9E07-655B6A5A2E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372B34-B949-4679-94A0-5D6132F23392}"/>
              </a:ext>
            </a:extLst>
          </p:cNvPr>
          <p:cNvSpPr>
            <a:spLocks noGrp="1"/>
          </p:cNvSpPr>
          <p:nvPr>
            <p:ph type="sldNum" sz="quarter" idx="12"/>
          </p:nvPr>
        </p:nvSpPr>
        <p:spPr/>
        <p:txBody>
          <a:bodyPr/>
          <a:lstStyle/>
          <a:p>
            <a:fld id="{0C60EC09-F81E-443B-8E7A-FADB3CF211BF}" type="slidenum">
              <a:rPr lang="en-IN" smtClean="0"/>
              <a:t>‹#›</a:t>
            </a:fld>
            <a:endParaRPr lang="en-IN"/>
          </a:p>
        </p:txBody>
      </p:sp>
    </p:spTree>
    <p:extLst>
      <p:ext uri="{BB962C8B-B14F-4D97-AF65-F5344CB8AC3E}">
        <p14:creationId xmlns:p14="http://schemas.microsoft.com/office/powerpoint/2010/main" val="90756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0DA4-F7DE-4126-865F-EC475E24CE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A9D363-9CC9-4456-9190-BEA096CA85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CDDA1E-0E78-4C4A-B393-5A938B3A4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D32EA-C315-4CF2-A21F-A7FA48488193}"/>
              </a:ext>
            </a:extLst>
          </p:cNvPr>
          <p:cNvSpPr>
            <a:spLocks noGrp="1"/>
          </p:cNvSpPr>
          <p:nvPr>
            <p:ph type="dt" sz="half" idx="10"/>
          </p:nvPr>
        </p:nvSpPr>
        <p:spPr/>
        <p:txBody>
          <a:bodyPr/>
          <a:lstStyle/>
          <a:p>
            <a:fld id="{DAD91D25-4873-446E-8FD6-6F357C612439}" type="datetimeFigureOut">
              <a:rPr lang="en-IN" smtClean="0"/>
              <a:t>30-08-2024</a:t>
            </a:fld>
            <a:endParaRPr lang="en-IN"/>
          </a:p>
        </p:txBody>
      </p:sp>
      <p:sp>
        <p:nvSpPr>
          <p:cNvPr id="6" name="Footer Placeholder 5">
            <a:extLst>
              <a:ext uri="{FF2B5EF4-FFF2-40B4-BE49-F238E27FC236}">
                <a16:creationId xmlns:a16="http://schemas.microsoft.com/office/drawing/2014/main" id="{BF1EDA2D-5B09-48BF-B99A-5488022EAD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3D43EE-C4AD-4B92-B77C-0DA2D1A9A8CF}"/>
              </a:ext>
            </a:extLst>
          </p:cNvPr>
          <p:cNvSpPr>
            <a:spLocks noGrp="1"/>
          </p:cNvSpPr>
          <p:nvPr>
            <p:ph type="sldNum" sz="quarter" idx="12"/>
          </p:nvPr>
        </p:nvSpPr>
        <p:spPr/>
        <p:txBody>
          <a:bodyPr/>
          <a:lstStyle/>
          <a:p>
            <a:fld id="{0C60EC09-F81E-443B-8E7A-FADB3CF211BF}" type="slidenum">
              <a:rPr lang="en-IN" smtClean="0"/>
              <a:t>‹#›</a:t>
            </a:fld>
            <a:endParaRPr lang="en-IN"/>
          </a:p>
        </p:txBody>
      </p:sp>
    </p:spTree>
    <p:extLst>
      <p:ext uri="{BB962C8B-B14F-4D97-AF65-F5344CB8AC3E}">
        <p14:creationId xmlns:p14="http://schemas.microsoft.com/office/powerpoint/2010/main" val="285898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E9D42-3B1C-4302-841C-57DE29188E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3CC322-587A-41F4-B2EC-717D80BDF4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9EA6BA-3603-43B2-AEE1-C03489F841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91D25-4873-446E-8FD6-6F357C612439}" type="datetimeFigureOut">
              <a:rPr lang="en-IN" smtClean="0"/>
              <a:t>30-08-2024</a:t>
            </a:fld>
            <a:endParaRPr lang="en-IN"/>
          </a:p>
        </p:txBody>
      </p:sp>
      <p:sp>
        <p:nvSpPr>
          <p:cNvPr id="5" name="Footer Placeholder 4">
            <a:extLst>
              <a:ext uri="{FF2B5EF4-FFF2-40B4-BE49-F238E27FC236}">
                <a16:creationId xmlns:a16="http://schemas.microsoft.com/office/drawing/2014/main" id="{A2C87A96-3EEC-4911-8F29-34DC26CDE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124F76-E3EB-4EC7-A195-8558190626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60EC09-F81E-443B-8E7A-FADB3CF211BF}" type="slidenum">
              <a:rPr lang="en-IN" smtClean="0"/>
              <a:t>‹#›</a:t>
            </a:fld>
            <a:endParaRPr lang="en-IN"/>
          </a:p>
        </p:txBody>
      </p:sp>
    </p:spTree>
    <p:extLst>
      <p:ext uri="{BB962C8B-B14F-4D97-AF65-F5344CB8AC3E}">
        <p14:creationId xmlns:p14="http://schemas.microsoft.com/office/powerpoint/2010/main" val="235812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5.png"/></Relationships>
</file>

<file path=ppt/slides/_rels/slide10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5.png"/></Relationships>
</file>

<file path=ppt/slides/_rels/slide10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5.png"/></Relationships>
</file>

<file path=ppt/slides/_rels/slide10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5.png"/></Relationships>
</file>

<file path=ppt/slides/_rels/slide10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5.png"/></Relationships>
</file>

<file path=ppt/slides/_rels/slide10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sv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sv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4.sv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8" Type="http://schemas.openxmlformats.org/officeDocument/2006/relationships/hyperlink" Target="https://www.w3schools.com/css/css3_flexbox_container.asp#justify-content" TargetMode="External"/><Relationship Id="rId3" Type="http://schemas.openxmlformats.org/officeDocument/2006/relationships/image" Target="../media/image4.svg"/><Relationship Id="rId7" Type="http://schemas.openxmlformats.org/officeDocument/2006/relationships/hyperlink" Target="https://www.w3schools.com/css/css3_flexbox_container.asp#flex-flow"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www.w3schools.com/css/css3_flexbox_container.asp#flex-wrap" TargetMode="External"/><Relationship Id="rId5" Type="http://schemas.openxmlformats.org/officeDocument/2006/relationships/hyperlink" Target="https://www.w3schools.com/css/css3_flexbox_container.asp#flex-direction" TargetMode="External"/><Relationship Id="rId4" Type="http://schemas.openxmlformats.org/officeDocument/2006/relationships/image" Target="../media/image5.png"/></Relationships>
</file>

<file path=ppt/slides/_rels/slide7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5.png"/></Relationships>
</file>

<file path=ppt/slides/_rels/slide8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5.png"/></Relationships>
</file>

<file path=ppt/slides/_rels/slide9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D90F1D-E741-4843-9559-D018E83FE7D0}"/>
              </a:ext>
            </a:extLst>
          </p:cNvPr>
          <p:cNvSpPr/>
          <p:nvPr/>
        </p:nvSpPr>
        <p:spPr>
          <a:xfrm>
            <a:off x="0" y="4876801"/>
            <a:ext cx="12192000" cy="1981199"/>
          </a:xfrm>
          <a:prstGeom prst="rect">
            <a:avLst/>
          </a:prstGeom>
          <a:solidFill>
            <a:srgbClr val="F3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84F3E48-94BA-42FF-AD9C-1FB392C0B8E7}"/>
              </a:ext>
            </a:extLst>
          </p:cNvPr>
          <p:cNvSpPr/>
          <p:nvPr/>
        </p:nvSpPr>
        <p:spPr>
          <a:xfrm>
            <a:off x="0" y="0"/>
            <a:ext cx="12191999" cy="6068291"/>
          </a:xfrm>
          <a:prstGeom prst="rect">
            <a:avLst/>
          </a:prstGeom>
          <a:solidFill>
            <a:srgbClr val="1A1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12590801-BE39-4155-86B7-608CC289D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8199"/>
            <a:ext cx="12200966" cy="2488796"/>
          </a:xfrm>
          <a:prstGeom prst="rect">
            <a:avLst/>
          </a:prstGeom>
        </p:spPr>
      </p:pic>
      <p:pic>
        <p:nvPicPr>
          <p:cNvPr id="3" name="Picture 2">
            <a:extLst>
              <a:ext uri="{FF2B5EF4-FFF2-40B4-BE49-F238E27FC236}">
                <a16:creationId xmlns:a16="http://schemas.microsoft.com/office/drawing/2014/main" id="{CB49FE1B-DD46-485E-827A-415A34F73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0132" y="561005"/>
            <a:ext cx="1831732" cy="762000"/>
          </a:xfrm>
          <a:prstGeom prst="rect">
            <a:avLst/>
          </a:prstGeom>
        </p:spPr>
      </p:pic>
      <p:sp>
        <p:nvSpPr>
          <p:cNvPr id="14" name="Subtitle 2">
            <a:extLst>
              <a:ext uri="{FF2B5EF4-FFF2-40B4-BE49-F238E27FC236}">
                <a16:creationId xmlns:a16="http://schemas.microsoft.com/office/drawing/2014/main" id="{B8DB0BA6-6294-4E97-A4A9-D62AC9A4C6E2}"/>
              </a:ext>
            </a:extLst>
          </p:cNvPr>
          <p:cNvSpPr txBox="1">
            <a:spLocks/>
          </p:cNvSpPr>
          <p:nvPr/>
        </p:nvSpPr>
        <p:spPr>
          <a:xfrm>
            <a:off x="4580545" y="6479165"/>
            <a:ext cx="3021944" cy="37883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Copyright © e-Careers. All Rights Reserved</a:t>
            </a:r>
            <a:endParaRPr lang="en-IN" sz="1200" dirty="0"/>
          </a:p>
        </p:txBody>
      </p:sp>
      <p:sp>
        <p:nvSpPr>
          <p:cNvPr id="7" name="TextBox 6">
            <a:extLst>
              <a:ext uri="{FF2B5EF4-FFF2-40B4-BE49-F238E27FC236}">
                <a16:creationId xmlns:a16="http://schemas.microsoft.com/office/drawing/2014/main" id="{91C35566-110D-4C39-AF48-7755FF1C12F4}"/>
              </a:ext>
            </a:extLst>
          </p:cNvPr>
          <p:cNvSpPr txBox="1"/>
          <p:nvPr/>
        </p:nvSpPr>
        <p:spPr>
          <a:xfrm>
            <a:off x="1038774" y="2393958"/>
            <a:ext cx="10123418" cy="707886"/>
          </a:xfrm>
          <a:prstGeom prst="rect">
            <a:avLst/>
          </a:prstGeom>
          <a:noFill/>
        </p:spPr>
        <p:txBody>
          <a:bodyPr wrap="square" rtlCol="0">
            <a:spAutoFit/>
          </a:bodyPr>
          <a:lstStyle/>
          <a:p>
            <a:pPr algn="ctr"/>
            <a:r>
              <a:rPr lang="en-IN" sz="4000" dirty="0">
                <a:solidFill>
                  <a:srgbClr val="FF7D00"/>
                </a:solidFill>
                <a:latin typeface="Fieldwork 05 Hum DemiBold" pitchFamily="50" charset="0"/>
              </a:rPr>
              <a:t>Software Development Skills Bootcamp</a:t>
            </a:r>
            <a:endParaRPr lang="en-IN" sz="4000" b="1" dirty="0">
              <a:solidFill>
                <a:srgbClr val="FF7D00"/>
              </a:solidFill>
              <a:latin typeface="Fieldwork 05 Hum DemiBold" pitchFamily="50" charset="0"/>
            </a:endParaRPr>
          </a:p>
        </p:txBody>
      </p:sp>
      <p:sp>
        <p:nvSpPr>
          <p:cNvPr id="8" name="TextBox 7">
            <a:extLst>
              <a:ext uri="{FF2B5EF4-FFF2-40B4-BE49-F238E27FC236}">
                <a16:creationId xmlns:a16="http://schemas.microsoft.com/office/drawing/2014/main" id="{1BC8E4DE-61CE-4795-9A60-D8A7973FB975}"/>
              </a:ext>
            </a:extLst>
          </p:cNvPr>
          <p:cNvSpPr txBox="1"/>
          <p:nvPr/>
        </p:nvSpPr>
        <p:spPr>
          <a:xfrm>
            <a:off x="2363320" y="3178554"/>
            <a:ext cx="7456393" cy="553998"/>
          </a:xfrm>
          <a:prstGeom prst="rect">
            <a:avLst/>
          </a:prstGeom>
          <a:noFill/>
        </p:spPr>
        <p:txBody>
          <a:bodyPr wrap="square" rtlCol="0">
            <a:spAutoFit/>
          </a:bodyPr>
          <a:lstStyle/>
          <a:p>
            <a:pPr algn="ctr"/>
            <a:r>
              <a:rPr lang="en-IN" sz="3000" dirty="0">
                <a:solidFill>
                  <a:schemeClr val="bg1"/>
                </a:solidFill>
                <a:latin typeface="Fieldwork 05 Hum DemiBold" pitchFamily="50" charset="0"/>
              </a:rPr>
              <a:t>CSS</a:t>
            </a:r>
            <a:endParaRPr lang="en-IN" sz="3000" b="1" dirty="0">
              <a:solidFill>
                <a:schemeClr val="bg1"/>
              </a:solidFill>
              <a:latin typeface="Fieldwork 05 Hum DemiBold" pitchFamily="50" charset="0"/>
            </a:endParaRPr>
          </a:p>
        </p:txBody>
      </p:sp>
    </p:spTree>
    <p:extLst>
      <p:ext uri="{BB962C8B-B14F-4D97-AF65-F5344CB8AC3E}">
        <p14:creationId xmlns:p14="http://schemas.microsoft.com/office/powerpoint/2010/main" val="1114220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D90F1D-E741-4843-9559-D018E83FE7D0}"/>
              </a:ext>
            </a:extLst>
          </p:cNvPr>
          <p:cNvSpPr/>
          <p:nvPr/>
        </p:nvSpPr>
        <p:spPr>
          <a:xfrm>
            <a:off x="0" y="4876801"/>
            <a:ext cx="12192000" cy="1981199"/>
          </a:xfrm>
          <a:prstGeom prst="rect">
            <a:avLst/>
          </a:prstGeom>
          <a:solidFill>
            <a:srgbClr val="F3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84F3E48-94BA-42FF-AD9C-1FB392C0B8E7}"/>
              </a:ext>
            </a:extLst>
          </p:cNvPr>
          <p:cNvSpPr/>
          <p:nvPr/>
        </p:nvSpPr>
        <p:spPr>
          <a:xfrm>
            <a:off x="0" y="0"/>
            <a:ext cx="12191999" cy="6068291"/>
          </a:xfrm>
          <a:prstGeom prst="rect">
            <a:avLst/>
          </a:prstGeom>
          <a:solidFill>
            <a:srgbClr val="1A1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12590801-BE39-4155-86B7-608CC289D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8199"/>
            <a:ext cx="12200966" cy="2488796"/>
          </a:xfrm>
          <a:prstGeom prst="rect">
            <a:avLst/>
          </a:prstGeom>
        </p:spPr>
      </p:pic>
      <p:sp>
        <p:nvSpPr>
          <p:cNvPr id="7" name="TextBox 6">
            <a:extLst>
              <a:ext uri="{FF2B5EF4-FFF2-40B4-BE49-F238E27FC236}">
                <a16:creationId xmlns:a16="http://schemas.microsoft.com/office/drawing/2014/main" id="{277E297B-01B4-4F0A-AD06-164EFD0D687B}"/>
              </a:ext>
            </a:extLst>
          </p:cNvPr>
          <p:cNvSpPr txBox="1"/>
          <p:nvPr/>
        </p:nvSpPr>
        <p:spPr>
          <a:xfrm>
            <a:off x="2031916" y="2413337"/>
            <a:ext cx="8128165" cy="1015663"/>
          </a:xfrm>
          <a:prstGeom prst="rect">
            <a:avLst/>
          </a:prstGeom>
          <a:noFill/>
        </p:spPr>
        <p:txBody>
          <a:bodyPr wrap="square" rtlCol="0">
            <a:spAutoFit/>
          </a:bodyPr>
          <a:lstStyle/>
          <a:p>
            <a:pPr algn="ctr"/>
            <a:r>
              <a:rPr lang="en-IN" sz="6000" b="1" dirty="0">
                <a:solidFill>
                  <a:schemeClr val="bg1"/>
                </a:solidFill>
                <a:latin typeface="Fieldwork 06 Geo Bold" pitchFamily="50" charset="0"/>
              </a:rPr>
              <a:t>Quiz</a:t>
            </a:r>
          </a:p>
        </p:txBody>
      </p:sp>
    </p:spTree>
    <p:extLst>
      <p:ext uri="{BB962C8B-B14F-4D97-AF65-F5344CB8AC3E}">
        <p14:creationId xmlns:p14="http://schemas.microsoft.com/office/powerpoint/2010/main" val="11693973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F6BF6E9B-A73D-42D3-B248-2610A3098165}"/>
              </a:ext>
            </a:extLst>
          </p:cNvPr>
          <p:cNvSpPr txBox="1"/>
          <p:nvPr/>
        </p:nvSpPr>
        <p:spPr>
          <a:xfrm>
            <a:off x="243143" y="1265196"/>
            <a:ext cx="10924275" cy="454996"/>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dirty="0">
                <a:latin typeface="Fieldwork 05 Geo Demibold" pitchFamily="50" charset="0"/>
              </a:rPr>
              <a:t>CSS Media Queries</a:t>
            </a:r>
          </a:p>
        </p:txBody>
      </p:sp>
      <p:sp>
        <p:nvSpPr>
          <p:cNvPr id="14" name="Rectangle 13">
            <a:extLst>
              <a:ext uri="{FF2B5EF4-FFF2-40B4-BE49-F238E27FC236}">
                <a16:creationId xmlns:a16="http://schemas.microsoft.com/office/drawing/2014/main" id="{076B4114-6463-4B1C-83E6-5C9555425BB5}"/>
              </a:ext>
            </a:extLst>
          </p:cNvPr>
          <p:cNvSpPr>
            <a:spLocks noChangeArrowheads="1"/>
          </p:cNvSpPr>
          <p:nvPr/>
        </p:nvSpPr>
        <p:spPr bwMode="auto">
          <a:xfrm>
            <a:off x="1793595" y="1944137"/>
            <a:ext cx="4515766"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accent5">
                    <a:lumMod val="50000"/>
                  </a:schemeClr>
                </a:solidFill>
                <a:effectLst/>
                <a:latin typeface="inherit"/>
              </a:rPr>
              <a:t>/* Custom, iPhone Retina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700" dirty="0">
                <a:solidFill>
                  <a:schemeClr val="accent5">
                    <a:lumMod val="50000"/>
                  </a:schemeClr>
                </a:solidFill>
                <a:latin typeface="inherit"/>
              </a:rPr>
              <a:t>     </a:t>
            </a:r>
            <a:r>
              <a:rPr kumimoji="0" lang="en-US" altLang="en-US" sz="1700" b="0" i="0" u="none" strike="noStrike" cap="none" normalizeH="0" baseline="0" dirty="0">
                <a:ln>
                  <a:noFill/>
                </a:ln>
                <a:solidFill>
                  <a:schemeClr val="accent5">
                    <a:lumMod val="50000"/>
                  </a:schemeClr>
                </a:solidFill>
                <a:effectLst/>
                <a:latin typeface="inherit"/>
              </a:rPr>
              <a:t>@media only screen and (min-width : 320px)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accent5">
                    <a:lumMod val="50000"/>
                  </a:schemeClr>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accent5">
                    <a:lumMod val="50000"/>
                  </a:schemeClr>
                </a:solidFill>
                <a:effectLst/>
                <a:latin typeface="inherit"/>
              </a:rPr>
              <a:t>/* Extra Small Devices, Phones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700" dirty="0">
                <a:solidFill>
                  <a:schemeClr val="accent5">
                    <a:lumMod val="50000"/>
                  </a:schemeClr>
                </a:solidFill>
                <a:latin typeface="inherit"/>
              </a:rPr>
              <a:t>     </a:t>
            </a:r>
            <a:r>
              <a:rPr kumimoji="0" lang="en-US" altLang="en-US" sz="1700" b="0" i="0" u="none" strike="noStrike" cap="none" normalizeH="0" baseline="0" dirty="0">
                <a:ln>
                  <a:noFill/>
                </a:ln>
                <a:solidFill>
                  <a:schemeClr val="accent5">
                    <a:lumMod val="50000"/>
                  </a:schemeClr>
                </a:solidFill>
                <a:effectLst/>
                <a:latin typeface="inherit"/>
              </a:rPr>
              <a:t>@media only screen and (min-width : 480px)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accent5">
                    <a:lumMod val="50000"/>
                  </a:schemeClr>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accent5">
                    <a:lumMod val="50000"/>
                  </a:schemeClr>
                </a:solidFill>
                <a:effectLst/>
                <a:latin typeface="inherit"/>
              </a:rPr>
              <a:t>/* Small Devices, Tablets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700" dirty="0">
                <a:solidFill>
                  <a:schemeClr val="accent5">
                    <a:lumMod val="50000"/>
                  </a:schemeClr>
                </a:solidFill>
                <a:latin typeface="inherit"/>
              </a:rPr>
              <a:t>    </a:t>
            </a:r>
            <a:r>
              <a:rPr kumimoji="0" lang="en-US" altLang="en-US" sz="1700" b="0" i="0" u="none" strike="noStrike" cap="none" normalizeH="0" baseline="0" dirty="0">
                <a:ln>
                  <a:noFill/>
                </a:ln>
                <a:solidFill>
                  <a:schemeClr val="accent5">
                    <a:lumMod val="50000"/>
                  </a:schemeClr>
                </a:solidFill>
                <a:effectLst/>
                <a:latin typeface="inherit"/>
              </a:rPr>
              <a:t>@media only screen and (min-width : 768px)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700" dirty="0">
              <a:solidFill>
                <a:schemeClr val="accent5">
                  <a:lumMod val="50000"/>
                </a:schemeClr>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accent5">
                    <a:lumMod val="50000"/>
                  </a:schemeClr>
                </a:solidFill>
                <a:effectLst/>
                <a:latin typeface="inherit"/>
              </a:rPr>
              <a:t> /* Medium Devices, Desktops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700" dirty="0">
                <a:solidFill>
                  <a:schemeClr val="accent5">
                    <a:lumMod val="50000"/>
                  </a:schemeClr>
                </a:solidFill>
                <a:latin typeface="inherit"/>
              </a:rPr>
              <a:t>    </a:t>
            </a:r>
            <a:r>
              <a:rPr kumimoji="0" lang="en-US" altLang="en-US" sz="1700" b="0" i="0" u="none" strike="noStrike" cap="none" normalizeH="0" baseline="0" dirty="0">
                <a:ln>
                  <a:noFill/>
                </a:ln>
                <a:solidFill>
                  <a:schemeClr val="accent5">
                    <a:lumMod val="50000"/>
                  </a:schemeClr>
                </a:solidFill>
                <a:effectLst/>
                <a:latin typeface="inherit"/>
              </a:rPr>
              <a:t>@media only screen and (min-width : 992px)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accent5">
                    <a:lumMod val="50000"/>
                  </a:schemeClr>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accent5">
                    <a:lumMod val="50000"/>
                  </a:schemeClr>
                </a:solidFill>
                <a:effectLst/>
                <a:latin typeface="inherit"/>
              </a:rPr>
              <a:t>/* Large Devices, Wide Screens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700" dirty="0">
                <a:solidFill>
                  <a:schemeClr val="accent5">
                    <a:lumMod val="50000"/>
                  </a:schemeClr>
                </a:solidFill>
                <a:latin typeface="inherit"/>
              </a:rPr>
              <a:t>  </a:t>
            </a:r>
            <a:r>
              <a:rPr kumimoji="0" lang="en-US" altLang="en-US" sz="1700" b="0" i="0" u="none" strike="noStrike" cap="none" normalizeH="0" baseline="0" dirty="0">
                <a:ln>
                  <a:noFill/>
                </a:ln>
                <a:solidFill>
                  <a:schemeClr val="accent5">
                    <a:lumMod val="50000"/>
                  </a:schemeClr>
                </a:solidFill>
                <a:effectLst/>
                <a:latin typeface="inherit"/>
              </a:rPr>
              <a:t> @media only screen and (min-width : 1200px) { }</a:t>
            </a:r>
            <a:r>
              <a:rPr kumimoji="0" lang="en-US" altLang="en-US" sz="1700" b="0" i="0" u="none" strike="noStrike" cap="none" normalizeH="0" baseline="0" dirty="0">
                <a:ln>
                  <a:noFill/>
                </a:ln>
                <a:solidFill>
                  <a:schemeClr val="accent5">
                    <a:lumMod val="50000"/>
                  </a:schemeClr>
                </a:solidFill>
                <a:effectLst/>
              </a:rPr>
              <a:t> </a:t>
            </a:r>
            <a:endParaRPr kumimoji="0" lang="en-US" altLang="en-US" sz="1700" b="0" i="0" u="none" strike="noStrike" cap="none" normalizeH="0" baseline="0" dirty="0">
              <a:ln>
                <a:noFill/>
              </a:ln>
              <a:solidFill>
                <a:schemeClr val="accent5">
                  <a:lumMod val="50000"/>
                </a:schemeClr>
              </a:solidFill>
              <a:effectLst/>
              <a:latin typeface="Arial" panose="020B0604020202020204" pitchFamily="34" charset="0"/>
            </a:endParaRPr>
          </a:p>
        </p:txBody>
      </p:sp>
    </p:spTree>
    <p:extLst>
      <p:ext uri="{BB962C8B-B14F-4D97-AF65-F5344CB8AC3E}">
        <p14:creationId xmlns:p14="http://schemas.microsoft.com/office/powerpoint/2010/main" val="33713326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F6BF6E9B-A73D-42D3-B248-2610A3098165}"/>
              </a:ext>
            </a:extLst>
          </p:cNvPr>
          <p:cNvSpPr txBox="1"/>
          <p:nvPr/>
        </p:nvSpPr>
        <p:spPr>
          <a:xfrm>
            <a:off x="243143" y="857875"/>
            <a:ext cx="10924275" cy="462755"/>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dirty="0">
                <a:latin typeface="Fieldwork 05 Geo Demibold" pitchFamily="50" charset="0"/>
              </a:rPr>
              <a:t>Different Layouts</a:t>
            </a:r>
          </a:p>
        </p:txBody>
      </p:sp>
      <p:sp>
        <p:nvSpPr>
          <p:cNvPr id="10" name="TextBox 9">
            <a:extLst>
              <a:ext uri="{FF2B5EF4-FFF2-40B4-BE49-F238E27FC236}">
                <a16:creationId xmlns:a16="http://schemas.microsoft.com/office/drawing/2014/main" id="{7C545D40-1077-4B33-AC04-1EFA54450604}"/>
              </a:ext>
            </a:extLst>
          </p:cNvPr>
          <p:cNvSpPr txBox="1"/>
          <p:nvPr/>
        </p:nvSpPr>
        <p:spPr>
          <a:xfrm>
            <a:off x="1170871" y="1381895"/>
            <a:ext cx="9302676" cy="353943"/>
          </a:xfrm>
          <a:prstGeom prst="rect">
            <a:avLst/>
          </a:prstGeom>
          <a:noFill/>
        </p:spPr>
        <p:txBody>
          <a:bodyPr wrap="square">
            <a:spAutoFit/>
          </a:bodyPr>
          <a:lstStyle/>
          <a:p>
            <a:pPr algn="l"/>
            <a:r>
              <a:rPr lang="en-US" sz="1600" b="1" i="0" dirty="0">
                <a:effectLst/>
                <a:latin typeface="Fieldwork 04 Geo Regular" pitchFamily="50" charset="0"/>
              </a:rPr>
              <a:t>Fixed layout </a:t>
            </a:r>
            <a:r>
              <a:rPr lang="en-US" sz="1700" b="1" i="0" dirty="0">
                <a:effectLst/>
                <a:latin typeface="Fieldwork 04 Geo Regular" pitchFamily="50" charset="0"/>
              </a:rPr>
              <a:t>– </a:t>
            </a:r>
          </a:p>
        </p:txBody>
      </p:sp>
      <p:sp>
        <p:nvSpPr>
          <p:cNvPr id="11" name="TextBox 10">
            <a:extLst>
              <a:ext uri="{FF2B5EF4-FFF2-40B4-BE49-F238E27FC236}">
                <a16:creationId xmlns:a16="http://schemas.microsoft.com/office/drawing/2014/main" id="{91FD531F-F30C-4AA6-AD0E-AB2781E92490}"/>
              </a:ext>
            </a:extLst>
          </p:cNvPr>
          <p:cNvSpPr txBox="1"/>
          <p:nvPr/>
        </p:nvSpPr>
        <p:spPr>
          <a:xfrm>
            <a:off x="1170871" y="1735838"/>
            <a:ext cx="9302676" cy="738664"/>
          </a:xfrm>
          <a:prstGeom prst="rect">
            <a:avLst/>
          </a:prstGeom>
          <a:noFill/>
        </p:spPr>
        <p:txBody>
          <a:bodyPr wrap="square">
            <a:spAutoFit/>
          </a:bodyPr>
          <a:lstStyle/>
          <a:p>
            <a:pPr algn="l"/>
            <a:r>
              <a:rPr lang="en-US" sz="1400" b="0" i="0" dirty="0">
                <a:effectLst/>
                <a:latin typeface="Fieldwork 03 Geo Light" pitchFamily="50" charset="0"/>
              </a:rPr>
              <a:t>Fixed Layout is an approach to create site pages with a given width. The width of the components on the page does not change. A horizontal scroll bar appears on monitors with a small resolution. This type of layout is not suitable for convenient displaying information on mobile devices.</a:t>
            </a:r>
          </a:p>
        </p:txBody>
      </p:sp>
      <p:pic>
        <p:nvPicPr>
          <p:cNvPr id="12" name="Picture 11">
            <a:extLst>
              <a:ext uri="{FF2B5EF4-FFF2-40B4-BE49-F238E27FC236}">
                <a16:creationId xmlns:a16="http://schemas.microsoft.com/office/drawing/2014/main" id="{A03EC809-1B7C-4305-94AD-B96C4CF2103C}"/>
              </a:ext>
            </a:extLst>
          </p:cNvPr>
          <p:cNvPicPr>
            <a:picLocks noChangeAspect="1"/>
          </p:cNvPicPr>
          <p:nvPr/>
        </p:nvPicPr>
        <p:blipFill>
          <a:blip r:embed="rId5"/>
          <a:stretch>
            <a:fillRect/>
          </a:stretch>
        </p:blipFill>
        <p:spPr>
          <a:xfrm>
            <a:off x="1262560" y="2914344"/>
            <a:ext cx="1952752" cy="751059"/>
          </a:xfrm>
          <a:prstGeom prst="rect">
            <a:avLst/>
          </a:prstGeom>
        </p:spPr>
      </p:pic>
      <p:sp>
        <p:nvSpPr>
          <p:cNvPr id="17" name="TextBox 16">
            <a:extLst>
              <a:ext uri="{FF2B5EF4-FFF2-40B4-BE49-F238E27FC236}">
                <a16:creationId xmlns:a16="http://schemas.microsoft.com/office/drawing/2014/main" id="{70D54FF6-EB18-4998-87D6-30C4C8D9EF36}"/>
              </a:ext>
            </a:extLst>
          </p:cNvPr>
          <p:cNvSpPr txBox="1"/>
          <p:nvPr/>
        </p:nvSpPr>
        <p:spPr>
          <a:xfrm>
            <a:off x="1170871" y="3880053"/>
            <a:ext cx="9302676" cy="353943"/>
          </a:xfrm>
          <a:prstGeom prst="rect">
            <a:avLst/>
          </a:prstGeom>
          <a:noFill/>
        </p:spPr>
        <p:txBody>
          <a:bodyPr wrap="square">
            <a:spAutoFit/>
          </a:bodyPr>
          <a:lstStyle/>
          <a:p>
            <a:r>
              <a:rPr lang="en-US" sz="1600" b="1" dirty="0">
                <a:latin typeface="Fieldwork 04 Geo Regular" pitchFamily="50" charset="0"/>
              </a:rPr>
              <a:t>Elastic layout</a:t>
            </a:r>
            <a:r>
              <a:rPr lang="en-US" sz="1600" b="1" i="0" dirty="0">
                <a:effectLst/>
                <a:latin typeface="Fieldwork 04 Geo Regular" pitchFamily="50" charset="0"/>
              </a:rPr>
              <a:t> </a:t>
            </a:r>
            <a:r>
              <a:rPr lang="en-US" sz="1700" b="1" i="0" dirty="0">
                <a:effectLst/>
                <a:latin typeface="Fieldwork 04 Geo Regular" pitchFamily="50" charset="0"/>
              </a:rPr>
              <a:t>– </a:t>
            </a:r>
          </a:p>
        </p:txBody>
      </p:sp>
      <p:sp>
        <p:nvSpPr>
          <p:cNvPr id="18" name="TextBox 17">
            <a:extLst>
              <a:ext uri="{FF2B5EF4-FFF2-40B4-BE49-F238E27FC236}">
                <a16:creationId xmlns:a16="http://schemas.microsoft.com/office/drawing/2014/main" id="{4BC55BB6-C677-4A7B-A6CC-F30E68668BE3}"/>
              </a:ext>
            </a:extLst>
          </p:cNvPr>
          <p:cNvSpPr txBox="1"/>
          <p:nvPr/>
        </p:nvSpPr>
        <p:spPr>
          <a:xfrm>
            <a:off x="706582" y="4233996"/>
            <a:ext cx="5478087" cy="1815882"/>
          </a:xfrm>
          <a:prstGeom prst="rect">
            <a:avLst/>
          </a:prstGeom>
          <a:noFill/>
        </p:spPr>
        <p:txBody>
          <a:bodyPr wrap="square">
            <a:spAutoFit/>
          </a:bodyPr>
          <a:lstStyle/>
          <a:p>
            <a:pPr lvl="1"/>
            <a:r>
              <a:rPr lang="en-US" sz="1400" dirty="0">
                <a:latin typeface="Fieldwork 03 Geo Light" pitchFamily="50" charset="0"/>
              </a:rPr>
              <a:t>Elastic layout means the ability of the site components to change their sizes depending on the size of the browser window, to stretch from the specified minimum to the specified maximum. It was achieved by using relative values, max-width / min-width (maximum / minimum width), max-height / min-height (maximum / minimum height).</a:t>
            </a:r>
          </a:p>
          <a:p>
            <a:pPr lvl="1"/>
            <a:r>
              <a:rPr lang="en-US" sz="1400" dirty="0">
                <a:latin typeface="Fieldwork 03 Geo Light" pitchFamily="50" charset="0"/>
              </a:rPr>
              <a:t>Using of elastic layout method examples:</a:t>
            </a:r>
            <a:endParaRPr lang="en-US" sz="1400" b="0" i="0" dirty="0">
              <a:effectLst/>
              <a:latin typeface="Fieldwork 03 Geo Light" pitchFamily="50" charset="0"/>
            </a:endParaRPr>
          </a:p>
        </p:txBody>
      </p:sp>
      <p:pic>
        <p:nvPicPr>
          <p:cNvPr id="19" name="Picture 18">
            <a:extLst>
              <a:ext uri="{FF2B5EF4-FFF2-40B4-BE49-F238E27FC236}">
                <a16:creationId xmlns:a16="http://schemas.microsoft.com/office/drawing/2014/main" id="{94243964-C698-4C10-A021-D13DF4FA965F}"/>
              </a:ext>
            </a:extLst>
          </p:cNvPr>
          <p:cNvPicPr>
            <a:picLocks noChangeAspect="1"/>
          </p:cNvPicPr>
          <p:nvPr/>
        </p:nvPicPr>
        <p:blipFill>
          <a:blip r:embed="rId6"/>
          <a:stretch>
            <a:fillRect/>
          </a:stretch>
        </p:blipFill>
        <p:spPr>
          <a:xfrm>
            <a:off x="6524516" y="4310150"/>
            <a:ext cx="2019172" cy="1917079"/>
          </a:xfrm>
          <a:prstGeom prst="rect">
            <a:avLst/>
          </a:prstGeom>
        </p:spPr>
      </p:pic>
      <p:sp>
        <p:nvSpPr>
          <p:cNvPr id="20" name="TextBox 19">
            <a:extLst>
              <a:ext uri="{FF2B5EF4-FFF2-40B4-BE49-F238E27FC236}">
                <a16:creationId xmlns:a16="http://schemas.microsoft.com/office/drawing/2014/main" id="{8DAA8B65-068C-4382-8F48-B7B9D7BCB518}"/>
              </a:ext>
            </a:extLst>
          </p:cNvPr>
          <p:cNvSpPr txBox="1"/>
          <p:nvPr/>
        </p:nvSpPr>
        <p:spPr>
          <a:xfrm>
            <a:off x="1170870" y="2582518"/>
            <a:ext cx="9111973" cy="307777"/>
          </a:xfrm>
          <a:prstGeom prst="rect">
            <a:avLst/>
          </a:prstGeom>
          <a:noFill/>
        </p:spPr>
        <p:txBody>
          <a:bodyPr wrap="square">
            <a:spAutoFit/>
          </a:bodyPr>
          <a:lstStyle/>
          <a:p>
            <a:pPr algn="l"/>
            <a:r>
              <a:rPr lang="en-US" sz="1400" b="0" i="0" dirty="0">
                <a:effectLst/>
                <a:latin typeface="Fieldwork 03 Geo Light" pitchFamily="50" charset="0"/>
              </a:rPr>
              <a:t>An example of a strict width specification for the body tag is demonstrated below:</a:t>
            </a:r>
          </a:p>
        </p:txBody>
      </p:sp>
    </p:spTree>
    <p:extLst>
      <p:ext uri="{BB962C8B-B14F-4D97-AF65-F5344CB8AC3E}">
        <p14:creationId xmlns:p14="http://schemas.microsoft.com/office/powerpoint/2010/main" val="32822106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F6BF6E9B-A73D-42D3-B248-2610A3098165}"/>
              </a:ext>
            </a:extLst>
          </p:cNvPr>
          <p:cNvSpPr txBox="1"/>
          <p:nvPr/>
        </p:nvSpPr>
        <p:spPr>
          <a:xfrm>
            <a:off x="243143" y="857875"/>
            <a:ext cx="10924275" cy="462755"/>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dirty="0">
                <a:latin typeface="Fieldwork 05 Geo Demibold" pitchFamily="50" charset="0"/>
              </a:rPr>
              <a:t>Different Layouts</a:t>
            </a:r>
          </a:p>
        </p:txBody>
      </p:sp>
      <p:sp>
        <p:nvSpPr>
          <p:cNvPr id="10" name="TextBox 9">
            <a:extLst>
              <a:ext uri="{FF2B5EF4-FFF2-40B4-BE49-F238E27FC236}">
                <a16:creationId xmlns:a16="http://schemas.microsoft.com/office/drawing/2014/main" id="{7C545D40-1077-4B33-AC04-1EFA54450604}"/>
              </a:ext>
            </a:extLst>
          </p:cNvPr>
          <p:cNvSpPr txBox="1"/>
          <p:nvPr/>
        </p:nvSpPr>
        <p:spPr>
          <a:xfrm>
            <a:off x="1170871" y="1381895"/>
            <a:ext cx="9302676" cy="353943"/>
          </a:xfrm>
          <a:prstGeom prst="rect">
            <a:avLst/>
          </a:prstGeom>
          <a:noFill/>
        </p:spPr>
        <p:txBody>
          <a:bodyPr wrap="square">
            <a:spAutoFit/>
          </a:bodyPr>
          <a:lstStyle/>
          <a:p>
            <a:r>
              <a:rPr lang="en-US" sz="1600" b="1" dirty="0">
                <a:latin typeface="Fieldwork 04 Geo Regular" pitchFamily="50" charset="0"/>
              </a:rPr>
              <a:t>Adaptive Layout </a:t>
            </a:r>
            <a:r>
              <a:rPr lang="en-US" sz="1700" b="1" i="0" dirty="0">
                <a:effectLst/>
                <a:latin typeface="Fieldwork 04 Geo Regular" pitchFamily="50" charset="0"/>
              </a:rPr>
              <a:t>–  </a:t>
            </a:r>
          </a:p>
        </p:txBody>
      </p:sp>
      <p:sp>
        <p:nvSpPr>
          <p:cNvPr id="11" name="TextBox 10">
            <a:extLst>
              <a:ext uri="{FF2B5EF4-FFF2-40B4-BE49-F238E27FC236}">
                <a16:creationId xmlns:a16="http://schemas.microsoft.com/office/drawing/2014/main" id="{91FD531F-F30C-4AA6-AD0E-AB2781E92490}"/>
              </a:ext>
            </a:extLst>
          </p:cNvPr>
          <p:cNvSpPr txBox="1"/>
          <p:nvPr/>
        </p:nvSpPr>
        <p:spPr>
          <a:xfrm>
            <a:off x="721983" y="1672897"/>
            <a:ext cx="10217565" cy="1569660"/>
          </a:xfrm>
          <a:prstGeom prst="rect">
            <a:avLst/>
          </a:prstGeom>
          <a:noFill/>
        </p:spPr>
        <p:txBody>
          <a:bodyPr wrap="square">
            <a:spAutoFit/>
          </a:bodyPr>
          <a:lstStyle/>
          <a:p>
            <a:pPr lvl="1"/>
            <a:r>
              <a:rPr lang="en-US" sz="1600" dirty="0">
                <a:latin typeface="Fieldwork 03 Geo Light" pitchFamily="50" charset="0"/>
              </a:rPr>
              <a:t>Adaptive Layout allows adjusting the main container and any other elements of the site to the screen resolution, making it possible to change a font size, objects location, color, etc. It happens dynamically, for example, using media requests (</a:t>
            </a:r>
            <a:r>
              <a:rPr lang="en-US" sz="1600" i="1" dirty="0">
                <a:latin typeface="Fieldwork 03 Geo Light" pitchFamily="50" charset="0"/>
              </a:rPr>
              <a:t>@media</a:t>
            </a:r>
            <a:r>
              <a:rPr lang="en-US" sz="1600" dirty="0">
                <a:latin typeface="Fieldwork 03 Geo Light" pitchFamily="50" charset="0"/>
              </a:rPr>
              <a:t>). It allows determining automatically the monitor resolution, the device type and substitute the specified values ​​in automatic mode. In the example below, the equal to </a:t>
            </a:r>
            <a:r>
              <a:rPr lang="en-US" sz="1600" i="1" dirty="0">
                <a:latin typeface="Fieldwork 03 Geo Light" pitchFamily="50" charset="0"/>
              </a:rPr>
              <a:t>960px</a:t>
            </a:r>
            <a:r>
              <a:rPr lang="en-US" sz="1600" dirty="0">
                <a:latin typeface="Fieldwork 03 Geo Light" pitchFamily="50" charset="0"/>
              </a:rPr>
              <a:t> div width is set for all devices that are less than </a:t>
            </a:r>
            <a:r>
              <a:rPr lang="en-US" sz="1600" i="1" dirty="0">
                <a:latin typeface="Fieldwork 03 Geo Light" pitchFamily="50" charset="0"/>
              </a:rPr>
              <a:t>1200px</a:t>
            </a:r>
            <a:r>
              <a:rPr lang="en-US" sz="1600" dirty="0">
                <a:latin typeface="Fieldwork 03 Geo Light" pitchFamily="50" charset="0"/>
              </a:rPr>
              <a:t> and </a:t>
            </a:r>
            <a:r>
              <a:rPr lang="en-US" sz="1600" i="1" dirty="0">
                <a:latin typeface="Fieldwork 03 Geo Light" pitchFamily="50" charset="0"/>
              </a:rPr>
              <a:t>320px</a:t>
            </a:r>
            <a:r>
              <a:rPr lang="en-US" sz="1600" dirty="0">
                <a:latin typeface="Fieldwork 03 Geo Light" pitchFamily="50" charset="0"/>
              </a:rPr>
              <a:t> is set for all devices that are less than </a:t>
            </a:r>
            <a:r>
              <a:rPr lang="en-US" sz="1600" i="1" dirty="0">
                <a:latin typeface="Fieldwork 03 Geo Light" pitchFamily="50" charset="0"/>
              </a:rPr>
              <a:t>480px</a:t>
            </a:r>
            <a:r>
              <a:rPr lang="en-US" sz="1600" dirty="0">
                <a:latin typeface="Fieldwork 03 Geo Light" pitchFamily="50" charset="0"/>
              </a:rPr>
              <a:t> wide.</a:t>
            </a:r>
          </a:p>
        </p:txBody>
      </p:sp>
      <p:pic>
        <p:nvPicPr>
          <p:cNvPr id="14" name="Picture 13">
            <a:extLst>
              <a:ext uri="{FF2B5EF4-FFF2-40B4-BE49-F238E27FC236}">
                <a16:creationId xmlns:a16="http://schemas.microsoft.com/office/drawing/2014/main" id="{4967031C-3900-4226-8DF4-ADA3B1E441A0}"/>
              </a:ext>
            </a:extLst>
          </p:cNvPr>
          <p:cNvPicPr>
            <a:picLocks noChangeAspect="1"/>
          </p:cNvPicPr>
          <p:nvPr/>
        </p:nvPicPr>
        <p:blipFill>
          <a:blip r:embed="rId5"/>
          <a:stretch>
            <a:fillRect/>
          </a:stretch>
        </p:blipFill>
        <p:spPr>
          <a:xfrm>
            <a:off x="1259037" y="3421722"/>
            <a:ext cx="3793206" cy="2630978"/>
          </a:xfrm>
          <a:prstGeom prst="rect">
            <a:avLst/>
          </a:prstGeom>
        </p:spPr>
      </p:pic>
    </p:spTree>
    <p:extLst>
      <p:ext uri="{BB962C8B-B14F-4D97-AF65-F5344CB8AC3E}">
        <p14:creationId xmlns:p14="http://schemas.microsoft.com/office/powerpoint/2010/main" val="1194671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F6BF6E9B-A73D-42D3-B248-2610A3098165}"/>
              </a:ext>
            </a:extLst>
          </p:cNvPr>
          <p:cNvSpPr txBox="1"/>
          <p:nvPr/>
        </p:nvSpPr>
        <p:spPr>
          <a:xfrm>
            <a:off x="243143" y="857875"/>
            <a:ext cx="10924275" cy="462755"/>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dirty="0">
                <a:latin typeface="Fieldwork 05 Geo Demibold" pitchFamily="50" charset="0"/>
              </a:rPr>
              <a:t>Different Layouts</a:t>
            </a:r>
          </a:p>
        </p:txBody>
      </p:sp>
      <p:sp>
        <p:nvSpPr>
          <p:cNvPr id="10" name="TextBox 9">
            <a:extLst>
              <a:ext uri="{FF2B5EF4-FFF2-40B4-BE49-F238E27FC236}">
                <a16:creationId xmlns:a16="http://schemas.microsoft.com/office/drawing/2014/main" id="{7C545D40-1077-4B33-AC04-1EFA54450604}"/>
              </a:ext>
            </a:extLst>
          </p:cNvPr>
          <p:cNvSpPr txBox="1"/>
          <p:nvPr/>
        </p:nvSpPr>
        <p:spPr>
          <a:xfrm>
            <a:off x="1170871" y="1381895"/>
            <a:ext cx="9302676" cy="353943"/>
          </a:xfrm>
          <a:prstGeom prst="rect">
            <a:avLst/>
          </a:prstGeom>
          <a:noFill/>
        </p:spPr>
        <p:txBody>
          <a:bodyPr wrap="square">
            <a:spAutoFit/>
          </a:bodyPr>
          <a:lstStyle/>
          <a:p>
            <a:r>
              <a:rPr lang="en-US" sz="1600" b="1" dirty="0">
                <a:latin typeface="Fieldwork 04 Geo Regular" pitchFamily="50" charset="0"/>
              </a:rPr>
              <a:t>Responsive Layout </a:t>
            </a:r>
            <a:r>
              <a:rPr lang="en-US" sz="1700" b="1" i="0" dirty="0">
                <a:effectLst/>
                <a:latin typeface="Fieldwork 04 Geo Regular" pitchFamily="50" charset="0"/>
              </a:rPr>
              <a:t>–  </a:t>
            </a:r>
          </a:p>
        </p:txBody>
      </p:sp>
      <p:sp>
        <p:nvSpPr>
          <p:cNvPr id="11" name="TextBox 10">
            <a:extLst>
              <a:ext uri="{FF2B5EF4-FFF2-40B4-BE49-F238E27FC236}">
                <a16:creationId xmlns:a16="http://schemas.microsoft.com/office/drawing/2014/main" id="{91FD531F-F30C-4AA6-AD0E-AB2781E92490}"/>
              </a:ext>
            </a:extLst>
          </p:cNvPr>
          <p:cNvSpPr txBox="1"/>
          <p:nvPr/>
        </p:nvSpPr>
        <p:spPr>
          <a:xfrm>
            <a:off x="721983" y="1672897"/>
            <a:ext cx="10217565" cy="1323439"/>
          </a:xfrm>
          <a:prstGeom prst="rect">
            <a:avLst/>
          </a:prstGeom>
          <a:noFill/>
        </p:spPr>
        <p:txBody>
          <a:bodyPr wrap="square">
            <a:spAutoFit/>
          </a:bodyPr>
          <a:lstStyle/>
          <a:p>
            <a:pPr lvl="1"/>
            <a:r>
              <a:rPr lang="en-US" sz="1600" dirty="0">
                <a:latin typeface="Fieldwork 03 Geo Light" pitchFamily="50" charset="0"/>
              </a:rPr>
              <a:t>Responsive Layout is a combination of rubber and adaptive layout. In this approach, both media requests and percentages of the component width are used. Using this type of layout, the site will certainly adapt to any device.</a:t>
            </a:r>
          </a:p>
          <a:p>
            <a:pPr lvl="1"/>
            <a:r>
              <a:rPr lang="en-US" sz="1600" dirty="0">
                <a:latin typeface="Fieldwork 03 Geo Light" pitchFamily="50" charset="0"/>
              </a:rPr>
              <a:t>Below, the width of div is equal to 50% of the parent component size for all devices. If the width is less than </a:t>
            </a:r>
            <a:r>
              <a:rPr lang="en-US" sz="1600" i="1" dirty="0">
                <a:latin typeface="Fieldwork 03 Geo Light" pitchFamily="50" charset="0"/>
              </a:rPr>
              <a:t>1200px</a:t>
            </a:r>
            <a:r>
              <a:rPr lang="en-US" sz="1600" dirty="0">
                <a:latin typeface="Fieldwork 03 Geo Light" pitchFamily="50" charset="0"/>
              </a:rPr>
              <a:t> and 100% for all devices with width less than </a:t>
            </a:r>
            <a:r>
              <a:rPr lang="en-US" sz="1600" i="1" dirty="0">
                <a:latin typeface="Fieldwork 03 Geo Light" pitchFamily="50" charset="0"/>
              </a:rPr>
              <a:t>480px</a:t>
            </a:r>
            <a:r>
              <a:rPr lang="en-US" sz="1600" dirty="0">
                <a:latin typeface="Fieldwork 03 Geo Light" pitchFamily="50" charset="0"/>
              </a:rPr>
              <a:t>.</a:t>
            </a:r>
          </a:p>
        </p:txBody>
      </p:sp>
      <p:pic>
        <p:nvPicPr>
          <p:cNvPr id="12" name="Picture 11">
            <a:extLst>
              <a:ext uri="{FF2B5EF4-FFF2-40B4-BE49-F238E27FC236}">
                <a16:creationId xmlns:a16="http://schemas.microsoft.com/office/drawing/2014/main" id="{4D5F628B-B00F-45B9-AB39-611AD251B2BD}"/>
              </a:ext>
            </a:extLst>
          </p:cNvPr>
          <p:cNvPicPr>
            <a:picLocks noChangeAspect="1"/>
          </p:cNvPicPr>
          <p:nvPr/>
        </p:nvPicPr>
        <p:blipFill>
          <a:blip r:embed="rId5"/>
          <a:stretch>
            <a:fillRect/>
          </a:stretch>
        </p:blipFill>
        <p:spPr>
          <a:xfrm>
            <a:off x="1276751" y="3183946"/>
            <a:ext cx="3741709" cy="2651499"/>
          </a:xfrm>
          <a:prstGeom prst="rect">
            <a:avLst/>
          </a:prstGeom>
        </p:spPr>
      </p:pic>
    </p:spTree>
    <p:extLst>
      <p:ext uri="{BB962C8B-B14F-4D97-AF65-F5344CB8AC3E}">
        <p14:creationId xmlns:p14="http://schemas.microsoft.com/office/powerpoint/2010/main" val="7454671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F6BF6E9B-A73D-42D3-B248-2610A3098165}"/>
              </a:ext>
            </a:extLst>
          </p:cNvPr>
          <p:cNvSpPr txBox="1"/>
          <p:nvPr/>
        </p:nvSpPr>
        <p:spPr>
          <a:xfrm>
            <a:off x="243143" y="857875"/>
            <a:ext cx="10924275" cy="962828"/>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sz="2200" dirty="0">
                <a:latin typeface="Fieldwork 05 Geo Demibold" pitchFamily="50" charset="0"/>
              </a:rPr>
              <a:t>1. </a:t>
            </a:r>
            <a:r>
              <a:rPr lang="en-US" sz="2200" dirty="0">
                <a:solidFill>
                  <a:srgbClr val="242424"/>
                </a:solidFill>
                <a:latin typeface="Fieldwork 05 Geo Demibold" pitchFamily="50" charset="0"/>
              </a:rPr>
              <a:t>Mostly</a:t>
            </a:r>
            <a:r>
              <a:rPr lang="en-US" sz="2200" b="1" dirty="0">
                <a:solidFill>
                  <a:srgbClr val="242424"/>
                </a:solidFill>
                <a:latin typeface="Fieldwork 05 Geo Demibold" pitchFamily="50" charset="0"/>
              </a:rPr>
              <a:t> Fluid Design Pattern</a:t>
            </a:r>
          </a:p>
          <a:p>
            <a:pPr lvl="2" eaLnBrk="0" fontAlgn="base" hangingPunct="0">
              <a:lnSpc>
                <a:spcPct val="150000"/>
              </a:lnSpc>
              <a:spcBef>
                <a:spcPct val="0"/>
              </a:spcBef>
              <a:spcAft>
                <a:spcPct val="0"/>
              </a:spcAft>
              <a:buClr>
                <a:srgbClr val="FF7E00"/>
              </a:buClr>
            </a:pPr>
            <a:endParaRPr lang="en-US" dirty="0">
              <a:latin typeface="Fieldwork 05 Geo Demibold" pitchFamily="50" charset="0"/>
            </a:endParaRPr>
          </a:p>
        </p:txBody>
      </p:sp>
      <p:sp>
        <p:nvSpPr>
          <p:cNvPr id="2" name="Rectangle 1">
            <a:extLst>
              <a:ext uri="{FF2B5EF4-FFF2-40B4-BE49-F238E27FC236}">
                <a16:creationId xmlns:a16="http://schemas.microsoft.com/office/drawing/2014/main" id="{84C96306-853F-44EC-9D83-5462E4209AA5}"/>
              </a:ext>
            </a:extLst>
          </p:cNvPr>
          <p:cNvSpPr/>
          <p:nvPr/>
        </p:nvSpPr>
        <p:spPr>
          <a:xfrm>
            <a:off x="949765" y="1518240"/>
            <a:ext cx="10297354" cy="923330"/>
          </a:xfrm>
          <a:prstGeom prst="rect">
            <a:avLst/>
          </a:prstGeom>
        </p:spPr>
        <p:txBody>
          <a:bodyPr wrap="square">
            <a:spAutoFit/>
          </a:bodyPr>
          <a:lstStyle/>
          <a:p>
            <a:pPr lvl="1"/>
            <a:r>
              <a:rPr lang="en-US" dirty="0">
                <a:solidFill>
                  <a:srgbClr val="242424"/>
                </a:solidFill>
                <a:latin typeface="Fieldwork 03 Geo Light" pitchFamily="50" charset="0"/>
              </a:rPr>
              <a:t>The Mostly Fluid design pattern relies on a fluid grid for large and medium screens and it adjusts the margins on wider screens. One major advantage of this pattern is that it usually requires only one breakpoint between small screens and large screens.</a:t>
            </a:r>
          </a:p>
        </p:txBody>
      </p:sp>
      <p:pic>
        <p:nvPicPr>
          <p:cNvPr id="14" name="Picture 13">
            <a:extLst>
              <a:ext uri="{FF2B5EF4-FFF2-40B4-BE49-F238E27FC236}">
                <a16:creationId xmlns:a16="http://schemas.microsoft.com/office/drawing/2014/main" id="{F45E8DCE-53D3-44C1-9596-99155E8DC263}"/>
              </a:ext>
            </a:extLst>
          </p:cNvPr>
          <p:cNvPicPr>
            <a:picLocks noChangeAspect="1"/>
          </p:cNvPicPr>
          <p:nvPr/>
        </p:nvPicPr>
        <p:blipFill>
          <a:blip r:embed="rId5"/>
          <a:stretch>
            <a:fillRect/>
          </a:stretch>
        </p:blipFill>
        <p:spPr>
          <a:xfrm>
            <a:off x="1471876" y="3268508"/>
            <a:ext cx="7259063" cy="2295845"/>
          </a:xfrm>
          <a:prstGeom prst="rect">
            <a:avLst/>
          </a:prstGeom>
        </p:spPr>
      </p:pic>
    </p:spTree>
    <p:extLst>
      <p:ext uri="{BB962C8B-B14F-4D97-AF65-F5344CB8AC3E}">
        <p14:creationId xmlns:p14="http://schemas.microsoft.com/office/powerpoint/2010/main" val="18273619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F6BF6E9B-A73D-42D3-B248-2610A3098165}"/>
              </a:ext>
            </a:extLst>
          </p:cNvPr>
          <p:cNvSpPr txBox="1"/>
          <p:nvPr/>
        </p:nvSpPr>
        <p:spPr>
          <a:xfrm>
            <a:off x="473825" y="857875"/>
            <a:ext cx="10693593" cy="535596"/>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sz="2200" dirty="0">
                <a:solidFill>
                  <a:srgbClr val="242424"/>
                </a:solidFill>
                <a:latin typeface="Fieldwork 05 Geo Demibold" pitchFamily="50" charset="0"/>
              </a:rPr>
              <a:t>Layout Shifter</a:t>
            </a:r>
            <a:endParaRPr lang="en-US" sz="2200" b="1" dirty="0">
              <a:solidFill>
                <a:srgbClr val="242424"/>
              </a:solidFill>
              <a:latin typeface="Fieldwork 05 Geo Demibold" pitchFamily="50" charset="0"/>
            </a:endParaRPr>
          </a:p>
        </p:txBody>
      </p:sp>
      <p:sp>
        <p:nvSpPr>
          <p:cNvPr id="2" name="Rectangle 1">
            <a:extLst>
              <a:ext uri="{FF2B5EF4-FFF2-40B4-BE49-F238E27FC236}">
                <a16:creationId xmlns:a16="http://schemas.microsoft.com/office/drawing/2014/main" id="{84C96306-853F-44EC-9D83-5462E4209AA5}"/>
              </a:ext>
            </a:extLst>
          </p:cNvPr>
          <p:cNvSpPr/>
          <p:nvPr/>
        </p:nvSpPr>
        <p:spPr>
          <a:xfrm>
            <a:off x="949765" y="1518240"/>
            <a:ext cx="10297354" cy="1200329"/>
          </a:xfrm>
          <a:prstGeom prst="rect">
            <a:avLst/>
          </a:prstGeom>
        </p:spPr>
        <p:txBody>
          <a:bodyPr wrap="square">
            <a:spAutoFit/>
          </a:bodyPr>
          <a:lstStyle/>
          <a:p>
            <a:pPr lvl="1"/>
            <a:r>
              <a:rPr lang="en-US" dirty="0">
                <a:solidFill>
                  <a:srgbClr val="242424"/>
                </a:solidFill>
                <a:latin typeface="Fieldwork 03 Geo Light" pitchFamily="50" charset="0"/>
              </a:rPr>
              <a:t>The next pattern is the Layout Shifter. The Layout Shifter has multiple breakpoints across several screens making it the most responsive pattern. This will require the most effort to implement but it also provides greater flexibility to be creative, implementing different layout design across multiple devices.</a:t>
            </a:r>
          </a:p>
        </p:txBody>
      </p:sp>
      <p:pic>
        <p:nvPicPr>
          <p:cNvPr id="10" name="Picture 9">
            <a:extLst>
              <a:ext uri="{FF2B5EF4-FFF2-40B4-BE49-F238E27FC236}">
                <a16:creationId xmlns:a16="http://schemas.microsoft.com/office/drawing/2014/main" id="{36B225AA-155B-4F56-8F73-704E86560960}"/>
              </a:ext>
            </a:extLst>
          </p:cNvPr>
          <p:cNvPicPr>
            <a:picLocks noChangeAspect="1"/>
          </p:cNvPicPr>
          <p:nvPr/>
        </p:nvPicPr>
        <p:blipFill>
          <a:blip r:embed="rId5"/>
          <a:stretch>
            <a:fillRect/>
          </a:stretch>
        </p:blipFill>
        <p:spPr>
          <a:xfrm>
            <a:off x="1522346" y="3279417"/>
            <a:ext cx="7116168" cy="2467319"/>
          </a:xfrm>
          <a:prstGeom prst="rect">
            <a:avLst/>
          </a:prstGeom>
        </p:spPr>
      </p:pic>
    </p:spTree>
    <p:extLst>
      <p:ext uri="{BB962C8B-B14F-4D97-AF65-F5344CB8AC3E}">
        <p14:creationId xmlns:p14="http://schemas.microsoft.com/office/powerpoint/2010/main" val="36544813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F6BF6E9B-A73D-42D3-B248-2610A3098165}"/>
              </a:ext>
            </a:extLst>
          </p:cNvPr>
          <p:cNvSpPr txBox="1"/>
          <p:nvPr/>
        </p:nvSpPr>
        <p:spPr>
          <a:xfrm>
            <a:off x="473825" y="857875"/>
            <a:ext cx="10693593" cy="1043427"/>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sz="2200" b="1" dirty="0">
                <a:solidFill>
                  <a:srgbClr val="242424"/>
                </a:solidFill>
                <a:latin typeface="Fieldwork 05 Geo Demibold" pitchFamily="50" charset="0"/>
              </a:rPr>
              <a:t>Column Drop</a:t>
            </a:r>
          </a:p>
          <a:p>
            <a:pPr lvl="2" eaLnBrk="0" fontAlgn="base" hangingPunct="0">
              <a:lnSpc>
                <a:spcPct val="150000"/>
              </a:lnSpc>
              <a:spcBef>
                <a:spcPct val="0"/>
              </a:spcBef>
              <a:spcAft>
                <a:spcPct val="0"/>
              </a:spcAft>
              <a:buClr>
                <a:srgbClr val="FF7E00"/>
              </a:buClr>
            </a:pPr>
            <a:endParaRPr lang="en-US" sz="2200" b="1" dirty="0">
              <a:solidFill>
                <a:srgbClr val="242424"/>
              </a:solidFill>
              <a:latin typeface="Fieldwork 05 Geo Demibold" pitchFamily="50" charset="0"/>
            </a:endParaRPr>
          </a:p>
        </p:txBody>
      </p:sp>
      <p:sp>
        <p:nvSpPr>
          <p:cNvPr id="2" name="Rectangle 1">
            <a:extLst>
              <a:ext uri="{FF2B5EF4-FFF2-40B4-BE49-F238E27FC236}">
                <a16:creationId xmlns:a16="http://schemas.microsoft.com/office/drawing/2014/main" id="{84C96306-853F-44EC-9D83-5462E4209AA5}"/>
              </a:ext>
            </a:extLst>
          </p:cNvPr>
          <p:cNvSpPr/>
          <p:nvPr/>
        </p:nvSpPr>
        <p:spPr>
          <a:xfrm>
            <a:off x="949765" y="1518240"/>
            <a:ext cx="10297354" cy="923330"/>
          </a:xfrm>
          <a:prstGeom prst="rect">
            <a:avLst/>
          </a:prstGeom>
        </p:spPr>
        <p:txBody>
          <a:bodyPr wrap="square">
            <a:spAutoFit/>
          </a:bodyPr>
          <a:lstStyle/>
          <a:p>
            <a:pPr lvl="1"/>
            <a:r>
              <a:rPr lang="en-US" dirty="0">
                <a:solidFill>
                  <a:srgbClr val="242424"/>
                </a:solidFill>
                <a:latin typeface="Fieldwork 03 Geo Light" pitchFamily="50" charset="0"/>
              </a:rPr>
              <a:t>The Column Drop pattern implements a multi-column layout and ends up with a single column layout, dropping columns along the way as the screen size becomes more narrow. This pattern relies on stacking columns which adapt to the screen size.</a:t>
            </a:r>
          </a:p>
        </p:txBody>
      </p:sp>
      <p:pic>
        <p:nvPicPr>
          <p:cNvPr id="11" name="Picture 10">
            <a:extLst>
              <a:ext uri="{FF2B5EF4-FFF2-40B4-BE49-F238E27FC236}">
                <a16:creationId xmlns:a16="http://schemas.microsoft.com/office/drawing/2014/main" id="{0308C644-CE8A-46EF-9B51-006EEFFDA82D}"/>
              </a:ext>
            </a:extLst>
          </p:cNvPr>
          <p:cNvPicPr>
            <a:picLocks noChangeAspect="1"/>
          </p:cNvPicPr>
          <p:nvPr/>
        </p:nvPicPr>
        <p:blipFill>
          <a:blip r:embed="rId5"/>
          <a:stretch>
            <a:fillRect/>
          </a:stretch>
        </p:blipFill>
        <p:spPr>
          <a:xfrm>
            <a:off x="1515090" y="3110071"/>
            <a:ext cx="6265623" cy="2589674"/>
          </a:xfrm>
          <a:prstGeom prst="rect">
            <a:avLst/>
          </a:prstGeom>
        </p:spPr>
      </p:pic>
    </p:spTree>
    <p:extLst>
      <p:ext uri="{BB962C8B-B14F-4D97-AF65-F5344CB8AC3E}">
        <p14:creationId xmlns:p14="http://schemas.microsoft.com/office/powerpoint/2010/main" val="333546120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F6BF6E9B-A73D-42D3-B248-2610A3098165}"/>
              </a:ext>
            </a:extLst>
          </p:cNvPr>
          <p:cNvSpPr txBox="1"/>
          <p:nvPr/>
        </p:nvSpPr>
        <p:spPr>
          <a:xfrm>
            <a:off x="473825" y="857875"/>
            <a:ext cx="10693593" cy="1597425"/>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sz="2200" b="1" dirty="0">
                <a:solidFill>
                  <a:srgbClr val="242424"/>
                </a:solidFill>
                <a:latin typeface="Fieldwork 05 Geo Demibold" pitchFamily="50" charset="0"/>
              </a:rPr>
              <a:t>Mondrian Pattern</a:t>
            </a:r>
          </a:p>
          <a:p>
            <a:pPr lvl="2" eaLnBrk="0" fontAlgn="base" hangingPunct="0">
              <a:lnSpc>
                <a:spcPct val="150000"/>
              </a:lnSpc>
              <a:spcBef>
                <a:spcPct val="0"/>
              </a:spcBef>
              <a:spcAft>
                <a:spcPct val="0"/>
              </a:spcAft>
              <a:buClr>
                <a:srgbClr val="FF7E00"/>
              </a:buClr>
            </a:pPr>
            <a:endParaRPr lang="en-US" sz="2200" b="1" dirty="0">
              <a:solidFill>
                <a:srgbClr val="242424"/>
              </a:solidFill>
              <a:latin typeface="Fieldwork 05 Geo Demibold" pitchFamily="50" charset="0"/>
            </a:endParaRPr>
          </a:p>
          <a:p>
            <a:pPr lvl="2" eaLnBrk="0" fontAlgn="base" hangingPunct="0">
              <a:lnSpc>
                <a:spcPct val="150000"/>
              </a:lnSpc>
              <a:spcBef>
                <a:spcPct val="0"/>
              </a:spcBef>
              <a:spcAft>
                <a:spcPct val="0"/>
              </a:spcAft>
              <a:buClr>
                <a:srgbClr val="FF7E00"/>
              </a:buClr>
            </a:pPr>
            <a:endParaRPr lang="en-US" sz="2200" b="1" dirty="0">
              <a:solidFill>
                <a:srgbClr val="242424"/>
              </a:solidFill>
              <a:latin typeface="Fieldwork 05 Geo Demibold" pitchFamily="50" charset="0"/>
            </a:endParaRPr>
          </a:p>
        </p:txBody>
      </p:sp>
      <p:sp>
        <p:nvSpPr>
          <p:cNvPr id="2" name="Rectangle 1">
            <a:extLst>
              <a:ext uri="{FF2B5EF4-FFF2-40B4-BE49-F238E27FC236}">
                <a16:creationId xmlns:a16="http://schemas.microsoft.com/office/drawing/2014/main" id="{84C96306-853F-44EC-9D83-5462E4209AA5}"/>
              </a:ext>
            </a:extLst>
          </p:cNvPr>
          <p:cNvSpPr/>
          <p:nvPr/>
        </p:nvSpPr>
        <p:spPr>
          <a:xfrm>
            <a:off x="949765" y="1518240"/>
            <a:ext cx="10297354" cy="923330"/>
          </a:xfrm>
          <a:prstGeom prst="rect">
            <a:avLst/>
          </a:prstGeom>
        </p:spPr>
        <p:txBody>
          <a:bodyPr wrap="square">
            <a:spAutoFit/>
          </a:bodyPr>
          <a:lstStyle/>
          <a:p>
            <a:pPr lvl="1"/>
            <a:r>
              <a:rPr lang="en-US" dirty="0">
                <a:solidFill>
                  <a:srgbClr val="000000"/>
                </a:solidFill>
                <a:latin typeface="Fieldwork 03 Geo Light" pitchFamily="50" charset="0"/>
              </a:rPr>
              <a:t>Mondrian is famous for paintings with big thick black lines forming a grid, where each cell is white, red, yellow, or blue. This aesthetic pairs well with the notoriously rectangular web, and that hasn’t gone unnoticed over the years with CSS developers.</a:t>
            </a:r>
            <a:endParaRPr lang="en-US" dirty="0">
              <a:solidFill>
                <a:srgbClr val="242424"/>
              </a:solidFill>
              <a:latin typeface="Fieldwork 03 Geo Light" pitchFamily="50" charset="0"/>
            </a:endParaRPr>
          </a:p>
        </p:txBody>
      </p:sp>
      <p:pic>
        <p:nvPicPr>
          <p:cNvPr id="10" name="Picture 9">
            <a:extLst>
              <a:ext uri="{FF2B5EF4-FFF2-40B4-BE49-F238E27FC236}">
                <a16:creationId xmlns:a16="http://schemas.microsoft.com/office/drawing/2014/main" id="{9F71C4D8-27E2-4F42-A41F-C3CC301EB7C7}"/>
              </a:ext>
            </a:extLst>
          </p:cNvPr>
          <p:cNvPicPr>
            <a:picLocks noChangeAspect="1"/>
          </p:cNvPicPr>
          <p:nvPr/>
        </p:nvPicPr>
        <p:blipFill>
          <a:blip r:embed="rId5"/>
          <a:stretch>
            <a:fillRect/>
          </a:stretch>
        </p:blipFill>
        <p:spPr>
          <a:xfrm>
            <a:off x="1469837" y="2825263"/>
            <a:ext cx="3476236" cy="3490282"/>
          </a:xfrm>
          <a:prstGeom prst="rect">
            <a:avLst/>
          </a:prstGeom>
        </p:spPr>
      </p:pic>
    </p:spTree>
    <p:extLst>
      <p:ext uri="{BB962C8B-B14F-4D97-AF65-F5344CB8AC3E}">
        <p14:creationId xmlns:p14="http://schemas.microsoft.com/office/powerpoint/2010/main" val="33586575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F6BF6E9B-A73D-42D3-B248-2610A3098165}"/>
              </a:ext>
            </a:extLst>
          </p:cNvPr>
          <p:cNvSpPr txBox="1"/>
          <p:nvPr/>
        </p:nvSpPr>
        <p:spPr>
          <a:xfrm>
            <a:off x="473825" y="857875"/>
            <a:ext cx="10693593" cy="2105256"/>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sz="2200" dirty="0">
                <a:solidFill>
                  <a:srgbClr val="3A3A3A"/>
                </a:solidFill>
                <a:latin typeface="Fieldwork 05 Geo Demibold" pitchFamily="50" charset="0"/>
              </a:rPr>
              <a:t>CSS for Print:</a:t>
            </a:r>
            <a:r>
              <a:rPr lang="en-US" sz="2400" dirty="0">
                <a:solidFill>
                  <a:srgbClr val="3A3A3A"/>
                </a:solidFill>
                <a:latin typeface="Roboto" panose="02000000000000000000" pitchFamily="2" charset="0"/>
              </a:rPr>
              <a:t> </a:t>
            </a:r>
          </a:p>
          <a:p>
            <a:pPr lvl="2" eaLnBrk="0" fontAlgn="base" hangingPunct="0">
              <a:lnSpc>
                <a:spcPct val="150000"/>
              </a:lnSpc>
              <a:spcBef>
                <a:spcPct val="0"/>
              </a:spcBef>
              <a:spcAft>
                <a:spcPct val="0"/>
              </a:spcAft>
              <a:buClr>
                <a:srgbClr val="FF7E00"/>
              </a:buClr>
            </a:pPr>
            <a:endParaRPr lang="en-US" sz="2200" b="1" dirty="0">
              <a:solidFill>
                <a:srgbClr val="242424"/>
              </a:solidFill>
              <a:latin typeface="Fieldwork 05 Geo Demibold" pitchFamily="50" charset="0"/>
            </a:endParaRPr>
          </a:p>
          <a:p>
            <a:pPr lvl="2" eaLnBrk="0" fontAlgn="base" hangingPunct="0">
              <a:lnSpc>
                <a:spcPct val="150000"/>
              </a:lnSpc>
              <a:spcBef>
                <a:spcPct val="0"/>
              </a:spcBef>
              <a:spcAft>
                <a:spcPct val="0"/>
              </a:spcAft>
              <a:buClr>
                <a:srgbClr val="FF7E00"/>
              </a:buClr>
            </a:pPr>
            <a:endParaRPr lang="en-US" sz="2200" b="1" dirty="0">
              <a:solidFill>
                <a:srgbClr val="242424"/>
              </a:solidFill>
              <a:latin typeface="Fieldwork 05 Geo Demibold" pitchFamily="50" charset="0"/>
            </a:endParaRPr>
          </a:p>
          <a:p>
            <a:pPr lvl="2" eaLnBrk="0" fontAlgn="base" hangingPunct="0">
              <a:lnSpc>
                <a:spcPct val="150000"/>
              </a:lnSpc>
              <a:spcBef>
                <a:spcPct val="0"/>
              </a:spcBef>
              <a:spcAft>
                <a:spcPct val="0"/>
              </a:spcAft>
              <a:buClr>
                <a:srgbClr val="FF7E00"/>
              </a:buClr>
            </a:pPr>
            <a:endParaRPr lang="en-US" sz="2200" b="1" dirty="0">
              <a:solidFill>
                <a:srgbClr val="242424"/>
              </a:solidFill>
              <a:latin typeface="Fieldwork 05 Geo Demibold" pitchFamily="50" charset="0"/>
            </a:endParaRPr>
          </a:p>
        </p:txBody>
      </p:sp>
      <p:sp>
        <p:nvSpPr>
          <p:cNvPr id="2" name="Rectangle 1">
            <a:extLst>
              <a:ext uri="{FF2B5EF4-FFF2-40B4-BE49-F238E27FC236}">
                <a16:creationId xmlns:a16="http://schemas.microsoft.com/office/drawing/2014/main" id="{84C96306-853F-44EC-9D83-5462E4209AA5}"/>
              </a:ext>
            </a:extLst>
          </p:cNvPr>
          <p:cNvSpPr/>
          <p:nvPr/>
        </p:nvSpPr>
        <p:spPr>
          <a:xfrm>
            <a:off x="949765" y="1518240"/>
            <a:ext cx="10297354" cy="1200329"/>
          </a:xfrm>
          <a:prstGeom prst="rect">
            <a:avLst/>
          </a:prstGeom>
        </p:spPr>
        <p:txBody>
          <a:bodyPr wrap="square">
            <a:spAutoFit/>
          </a:bodyPr>
          <a:lstStyle/>
          <a:p>
            <a:pPr lvl="1"/>
            <a:r>
              <a:rPr lang="en-US" dirty="0">
                <a:solidFill>
                  <a:srgbClr val="3A3A3A"/>
                </a:solidFill>
                <a:latin typeface="Fieldwork 03 Geo Light" pitchFamily="50" charset="0"/>
              </a:rPr>
              <a:t>CSS plays a crucial role in making web pages printer-friendly. The article outlines how to use CSS to create print stylesheets that ensure web content is presented in an optimal format when printed. This includes using specific media queries for print, adjusting layout and styles, and ensuring that the printed page is legible and well-organized.</a:t>
            </a:r>
          </a:p>
        </p:txBody>
      </p:sp>
      <p:sp>
        <p:nvSpPr>
          <p:cNvPr id="11" name="Rectangle 1">
            <a:extLst>
              <a:ext uri="{FF2B5EF4-FFF2-40B4-BE49-F238E27FC236}">
                <a16:creationId xmlns:a16="http://schemas.microsoft.com/office/drawing/2014/main" id="{7FAD653C-7027-435C-86CA-C906106A673E}"/>
              </a:ext>
            </a:extLst>
          </p:cNvPr>
          <p:cNvSpPr>
            <a:spLocks noChangeArrowheads="1"/>
          </p:cNvSpPr>
          <p:nvPr/>
        </p:nvSpPr>
        <p:spPr bwMode="auto">
          <a:xfrm>
            <a:off x="1504604" y="2867461"/>
            <a:ext cx="5702532" cy="3754874"/>
          </a:xfrm>
          <a:prstGeom prst="rect">
            <a:avLst/>
          </a:prstGeom>
          <a:solidFill>
            <a:srgbClr val="292D3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697098"/>
                </a:solidFill>
                <a:effectLst/>
                <a:latin typeface="Consolas" panose="020B0609020204030204" pitchFamily="49" charset="0"/>
              </a:rPr>
            </a:br>
            <a:r>
              <a:rPr kumimoji="0" lang="en-US" altLang="en-US" sz="1400" b="0" i="0" u="none" strike="noStrike" cap="none" normalizeH="0" baseline="0" dirty="0">
                <a:ln>
                  <a:noFill/>
                </a:ln>
                <a:solidFill>
                  <a:srgbClr val="697098"/>
                </a:solidFill>
                <a:effectLst/>
                <a:latin typeface="Consolas" panose="020B0609020204030204" pitchFamily="49" charset="0"/>
              </a:rPr>
              <a:t>/* on-screen styles */</a:t>
            </a:r>
            <a:r>
              <a:rPr kumimoji="0" lang="en-US" altLang="en-US" sz="1400" b="0" i="0" u="none" strike="noStrike" cap="none" normalizeH="0" baseline="0" dirty="0">
                <a:ln>
                  <a:noFill/>
                </a:ln>
                <a:solidFill>
                  <a:srgbClr val="BFC7D5"/>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Consolas" panose="020B0609020204030204" pitchFamily="49" charset="0"/>
              </a:rPr>
              <a:t>@media screen</a:t>
            </a:r>
            <a:r>
              <a:rPr kumimoji="0" lang="en-US" altLang="en-US" sz="1400" b="0" i="0" u="none" strike="noStrike" cap="none" normalizeH="0" baseline="0" dirty="0">
                <a:ln>
                  <a:noFill/>
                </a:ln>
                <a:solidFill>
                  <a:srgbClr val="BFC7D5"/>
                </a:solidFill>
                <a:effectLst/>
                <a:latin typeface="Consolas" panose="020B0609020204030204" pitchFamily="49" charset="0"/>
              </a:rPr>
              <a:t> </a:t>
            </a:r>
            <a:r>
              <a:rPr kumimoji="0" lang="en-US" altLang="en-US" sz="1400" b="0" i="0" u="none" strike="noStrike" cap="none" normalizeH="0" baseline="0" dirty="0">
                <a:ln>
                  <a:noFill/>
                </a:ln>
                <a:solidFill>
                  <a:srgbClr val="C792EA"/>
                </a:solidFill>
                <a:effectLst/>
                <a:latin typeface="Consolas" panose="020B0609020204030204" pitchFamily="49" charset="0"/>
              </a:rPr>
              <a:t>{</a:t>
            </a:r>
            <a:r>
              <a:rPr kumimoji="0" lang="en-US" altLang="en-US" sz="1400" b="0" i="0" u="none" strike="noStrike" cap="none" normalizeH="0" baseline="0" dirty="0">
                <a:ln>
                  <a:noFill/>
                </a:ln>
                <a:solidFill>
                  <a:srgbClr val="BFC7D5"/>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792EA"/>
                </a:solidFill>
                <a:effectLst/>
                <a:latin typeface="Consolas" panose="020B0609020204030204" pitchFamily="49" charset="0"/>
              </a:rPr>
              <a:t>body</a:t>
            </a:r>
            <a:r>
              <a:rPr kumimoji="0" lang="en-US" altLang="en-US" sz="1400" b="0" i="0" u="none" strike="noStrike" cap="none" normalizeH="0" baseline="0" dirty="0">
                <a:ln>
                  <a:noFill/>
                </a:ln>
                <a:solidFill>
                  <a:srgbClr val="BFC7D5"/>
                </a:solidFill>
                <a:effectLst/>
                <a:latin typeface="Consolas" panose="020B0609020204030204" pitchFamily="49" charset="0"/>
              </a:rPr>
              <a:t> </a:t>
            </a:r>
            <a:r>
              <a:rPr kumimoji="0" lang="en-US" altLang="en-US" sz="1400" b="0" i="0" u="none" strike="noStrike" cap="none" normalizeH="0" baseline="0" dirty="0">
                <a:ln>
                  <a:noFill/>
                </a:ln>
                <a:solidFill>
                  <a:srgbClr val="C792EA"/>
                </a:solidFill>
                <a:effectLst/>
                <a:latin typeface="Consolas" panose="020B0609020204030204" pitchFamily="49" charset="0"/>
              </a:rPr>
              <a:t>{</a:t>
            </a:r>
            <a:r>
              <a:rPr kumimoji="0" lang="en-US" altLang="en-US" sz="1400" b="0" i="0" u="none" strike="noStrike" cap="none" normalizeH="0" baseline="0" dirty="0">
                <a:ln>
                  <a:noFill/>
                </a:ln>
                <a:solidFill>
                  <a:srgbClr val="BFC7D5"/>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BFC7D5"/>
                </a:solidFill>
                <a:effectLst/>
                <a:latin typeface="Consolas" panose="020B0609020204030204" pitchFamily="49" charset="0"/>
              </a:rPr>
              <a:t>     margin</a:t>
            </a:r>
            <a:r>
              <a:rPr kumimoji="0" lang="en-US" altLang="en-US" sz="1400" b="0" i="0" u="none" strike="noStrike" cap="none" normalizeH="0" baseline="0" dirty="0">
                <a:ln>
                  <a:noFill/>
                </a:ln>
                <a:solidFill>
                  <a:srgbClr val="C792EA"/>
                </a:solidFill>
                <a:effectLst/>
                <a:latin typeface="Consolas" panose="020B0609020204030204" pitchFamily="49" charset="0"/>
              </a:rPr>
              <a:t>:</a:t>
            </a:r>
            <a:r>
              <a:rPr kumimoji="0" lang="en-US" altLang="en-US" sz="1400" b="0" i="0" u="none" strike="noStrike" cap="none" normalizeH="0" baseline="0" dirty="0">
                <a:ln>
                  <a:noFill/>
                </a:ln>
                <a:solidFill>
                  <a:srgbClr val="BFC7D5"/>
                </a:solidFill>
                <a:effectLst/>
                <a:latin typeface="Consolas" panose="020B0609020204030204" pitchFamily="49" charset="0"/>
              </a:rPr>
              <a:t> </a:t>
            </a:r>
            <a:r>
              <a:rPr kumimoji="0" lang="en-US" altLang="en-US" sz="1400" b="0" i="0" u="none" strike="noStrike" cap="none" normalizeH="0" baseline="0" dirty="0">
                <a:ln>
                  <a:noFill/>
                </a:ln>
                <a:solidFill>
                  <a:srgbClr val="F78C6C"/>
                </a:solidFill>
                <a:effectLst/>
                <a:latin typeface="Consolas" panose="020B0609020204030204" pitchFamily="49" charset="0"/>
              </a:rPr>
              <a:t>2</a:t>
            </a:r>
            <a:r>
              <a:rPr kumimoji="0" lang="en-US" altLang="en-US" sz="1400" b="0" i="0" u="none" strike="noStrike" cap="none" normalizeH="0" baseline="0" dirty="0">
                <a:ln>
                  <a:noFill/>
                </a:ln>
                <a:solidFill>
                  <a:srgbClr val="BFC7D5"/>
                </a:solidFill>
                <a:effectLst/>
                <a:latin typeface="Consolas" panose="020B0609020204030204" pitchFamily="49" charset="0"/>
              </a:rPr>
              <a:t>em</a:t>
            </a:r>
            <a:r>
              <a:rPr kumimoji="0" lang="en-US" altLang="en-US" sz="1400" b="0" i="0" u="none" strike="noStrike" cap="none" normalizeH="0" baseline="0" dirty="0">
                <a:ln>
                  <a:noFill/>
                </a:ln>
                <a:solidFill>
                  <a:srgbClr val="C792EA"/>
                </a:solidFill>
                <a:effectLst/>
                <a:latin typeface="Consolas" panose="020B0609020204030204" pitchFamily="49" charset="0"/>
              </a:rPr>
              <a:t>;</a:t>
            </a:r>
            <a:r>
              <a:rPr kumimoji="0" lang="en-US" altLang="en-US" sz="1400" b="0" i="0" u="none" strike="noStrike" cap="none" normalizeH="0" baseline="0" dirty="0">
                <a:ln>
                  <a:noFill/>
                </a:ln>
                <a:solidFill>
                  <a:srgbClr val="BFC7D5"/>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BFC7D5"/>
                </a:solidFill>
                <a:latin typeface="Consolas" panose="020B0609020204030204" pitchFamily="49" charset="0"/>
              </a:rPr>
              <a:t>     </a:t>
            </a:r>
            <a:r>
              <a:rPr kumimoji="0" lang="en-US" altLang="en-US" sz="1400" b="0" i="0" u="none" strike="noStrike" cap="none" normalizeH="0" baseline="0" dirty="0">
                <a:ln>
                  <a:noFill/>
                </a:ln>
                <a:solidFill>
                  <a:srgbClr val="BFC7D5"/>
                </a:solidFill>
                <a:effectLst/>
                <a:latin typeface="Consolas" panose="020B0609020204030204" pitchFamily="49" charset="0"/>
              </a:rPr>
              <a:t>color</a:t>
            </a:r>
            <a:r>
              <a:rPr kumimoji="0" lang="en-US" altLang="en-US" sz="1400" b="0" i="0" u="none" strike="noStrike" cap="none" normalizeH="0" baseline="0" dirty="0">
                <a:ln>
                  <a:noFill/>
                </a:ln>
                <a:solidFill>
                  <a:srgbClr val="C792EA"/>
                </a:solidFill>
                <a:effectLst/>
                <a:latin typeface="Consolas" panose="020B0609020204030204" pitchFamily="49" charset="0"/>
              </a:rPr>
              <a:t>:</a:t>
            </a:r>
            <a:r>
              <a:rPr kumimoji="0" lang="en-US" altLang="en-US" sz="1400" b="0" i="0" u="none" strike="noStrike" cap="none" normalizeH="0" baseline="0" dirty="0">
                <a:ln>
                  <a:noFill/>
                </a:ln>
                <a:solidFill>
                  <a:srgbClr val="BFC7D5"/>
                </a:solidFill>
                <a:effectLst/>
                <a:latin typeface="Consolas" panose="020B0609020204030204" pitchFamily="49" charset="0"/>
              </a:rPr>
              <a:t> #fff</a:t>
            </a:r>
            <a:r>
              <a:rPr kumimoji="0" lang="en-US" altLang="en-US" sz="1400" b="0" i="0" u="none" strike="noStrike" cap="none" normalizeH="0" baseline="0" dirty="0">
                <a:ln>
                  <a:noFill/>
                </a:ln>
                <a:solidFill>
                  <a:srgbClr val="C792EA"/>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C792EA"/>
                </a:solidFill>
                <a:latin typeface="Consolas" panose="020B0609020204030204" pitchFamily="49" charset="0"/>
              </a:rPr>
              <a:t>     </a:t>
            </a:r>
            <a:r>
              <a:rPr kumimoji="0" lang="en-US" altLang="en-US" sz="1400" b="0" i="0" u="none" strike="noStrike" cap="none" normalizeH="0" baseline="0" dirty="0">
                <a:ln>
                  <a:noFill/>
                </a:ln>
                <a:solidFill>
                  <a:srgbClr val="BFC7D5"/>
                </a:solidFill>
                <a:effectLst/>
                <a:latin typeface="Consolas" panose="020B0609020204030204" pitchFamily="49" charset="0"/>
              </a:rPr>
              <a:t>background-color</a:t>
            </a:r>
            <a:r>
              <a:rPr kumimoji="0" lang="en-US" altLang="en-US" sz="1400" b="0" i="0" u="none" strike="noStrike" cap="none" normalizeH="0" baseline="0" dirty="0">
                <a:ln>
                  <a:noFill/>
                </a:ln>
                <a:solidFill>
                  <a:srgbClr val="C792EA"/>
                </a:solidFill>
                <a:effectLst/>
                <a:latin typeface="Consolas" panose="020B0609020204030204" pitchFamily="49" charset="0"/>
              </a:rPr>
              <a:t>:</a:t>
            </a:r>
            <a:r>
              <a:rPr kumimoji="0" lang="en-US" altLang="en-US" sz="1400" b="0" i="0" u="none" strike="noStrike" cap="none" normalizeH="0" baseline="0" dirty="0">
                <a:ln>
                  <a:noFill/>
                </a:ln>
                <a:solidFill>
                  <a:srgbClr val="BFC7D5"/>
                </a:solidFill>
                <a:effectLst/>
                <a:latin typeface="Consolas" panose="020B0609020204030204" pitchFamily="49" charset="0"/>
              </a:rPr>
              <a:t> #000</a:t>
            </a:r>
            <a:r>
              <a:rPr kumimoji="0" lang="en-US" altLang="en-US" sz="1400" b="0" i="0" u="none" strike="noStrike" cap="none" normalizeH="0" baseline="0" dirty="0">
                <a:ln>
                  <a:noFill/>
                </a:ln>
                <a:solidFill>
                  <a:srgbClr val="C792EA"/>
                </a:solidFill>
                <a:effectLst/>
                <a:latin typeface="Consolas" panose="020B0609020204030204" pitchFamily="49" charset="0"/>
              </a:rPr>
              <a:t>;</a:t>
            </a:r>
            <a:r>
              <a:rPr kumimoji="0" lang="en-US" altLang="en-US" sz="1400" b="0" i="0" u="none" strike="noStrike" cap="none" normalizeH="0" baseline="0" dirty="0">
                <a:ln>
                  <a:noFill/>
                </a:ln>
                <a:solidFill>
                  <a:srgbClr val="BFC7D5"/>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BFC7D5"/>
                </a:solidFill>
                <a:latin typeface="Consolas" panose="020B0609020204030204" pitchFamily="49" charset="0"/>
              </a:rPr>
              <a:t>   </a:t>
            </a:r>
            <a:r>
              <a:rPr kumimoji="0" lang="en-US" altLang="en-US" sz="1400" b="0" i="0" u="none" strike="noStrike" cap="none" normalizeH="0" baseline="0" dirty="0">
                <a:ln>
                  <a:noFill/>
                </a:ln>
                <a:solidFill>
                  <a:srgbClr val="C792EA"/>
                </a:solidFill>
                <a:effectLst/>
                <a:latin typeface="Consolas" panose="020B0609020204030204" pitchFamily="49" charset="0"/>
              </a:rPr>
              <a:t>}</a:t>
            </a:r>
            <a:r>
              <a:rPr kumimoji="0" lang="en-US" altLang="en-US" sz="1400" b="0" i="0" u="none" strike="noStrike" cap="none" normalizeH="0" baseline="0" dirty="0">
                <a:ln>
                  <a:noFill/>
                </a:ln>
                <a:solidFill>
                  <a:srgbClr val="BFC7D5"/>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792EA"/>
                </a:solidFill>
                <a:effectLst/>
                <a:latin typeface="Consolas" panose="020B0609020204030204" pitchFamily="49" charset="0"/>
              </a:rPr>
              <a:t>}</a:t>
            </a:r>
            <a:r>
              <a:rPr kumimoji="0" lang="en-US" altLang="en-US" sz="1400" b="0" i="0" u="none" strike="noStrike" cap="none" normalizeH="0" baseline="0" dirty="0">
                <a:ln>
                  <a:noFill/>
                </a:ln>
                <a:solidFill>
                  <a:srgbClr val="BFC7D5"/>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BFC7D5"/>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97098"/>
                </a:solidFill>
                <a:effectLst/>
                <a:latin typeface="Consolas" panose="020B0609020204030204" pitchFamily="49" charset="0"/>
              </a:rPr>
              <a:t>/* print styles */</a:t>
            </a:r>
            <a:r>
              <a:rPr kumimoji="0" lang="en-US" altLang="en-US" sz="1400" b="0" i="0" u="none" strike="noStrike" cap="none" normalizeH="0" baseline="0" dirty="0">
                <a:ln>
                  <a:noFill/>
                </a:ln>
                <a:solidFill>
                  <a:srgbClr val="BFC7D5"/>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Consolas" panose="020B0609020204030204" pitchFamily="49" charset="0"/>
              </a:rPr>
              <a:t>@media print</a:t>
            </a:r>
            <a:r>
              <a:rPr kumimoji="0" lang="en-US" altLang="en-US" sz="1400" b="0" i="0" u="none" strike="noStrike" cap="none" normalizeH="0" baseline="0" dirty="0">
                <a:ln>
                  <a:noFill/>
                </a:ln>
                <a:solidFill>
                  <a:srgbClr val="BFC7D5"/>
                </a:solidFill>
                <a:effectLst/>
                <a:latin typeface="Consolas" panose="020B0609020204030204" pitchFamily="49" charset="0"/>
              </a:rPr>
              <a:t> </a:t>
            </a:r>
            <a:r>
              <a:rPr kumimoji="0" lang="en-US" altLang="en-US" sz="1400" b="0" i="0" u="none" strike="noStrike" cap="none" normalizeH="0" baseline="0" dirty="0">
                <a:ln>
                  <a:noFill/>
                </a:ln>
                <a:solidFill>
                  <a:srgbClr val="C792EA"/>
                </a:solidFill>
                <a:effectLst/>
                <a:latin typeface="Consolas" panose="020B0609020204030204" pitchFamily="49" charset="0"/>
              </a:rPr>
              <a:t>{</a:t>
            </a:r>
            <a:r>
              <a:rPr kumimoji="0" lang="en-US" altLang="en-US" sz="1400" b="0" i="0" u="none" strike="noStrike" cap="none" normalizeH="0" baseline="0" dirty="0">
                <a:ln>
                  <a:noFill/>
                </a:ln>
                <a:solidFill>
                  <a:srgbClr val="BFC7D5"/>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792EA"/>
                </a:solidFill>
                <a:effectLst/>
                <a:latin typeface="Consolas" panose="020B0609020204030204" pitchFamily="49" charset="0"/>
              </a:rPr>
              <a:t>body</a:t>
            </a:r>
            <a:r>
              <a:rPr kumimoji="0" lang="en-US" altLang="en-US" sz="1400" b="0" i="0" u="none" strike="noStrike" cap="none" normalizeH="0" baseline="0" dirty="0">
                <a:ln>
                  <a:noFill/>
                </a:ln>
                <a:solidFill>
                  <a:srgbClr val="BFC7D5"/>
                </a:solidFill>
                <a:effectLst/>
                <a:latin typeface="Consolas" panose="020B0609020204030204" pitchFamily="49" charset="0"/>
              </a:rPr>
              <a:t> </a:t>
            </a:r>
            <a:r>
              <a:rPr kumimoji="0" lang="en-US" altLang="en-US" sz="1400" b="0" i="0" u="none" strike="noStrike" cap="none" normalizeH="0" baseline="0" dirty="0">
                <a:ln>
                  <a:noFill/>
                </a:ln>
                <a:solidFill>
                  <a:srgbClr val="C792EA"/>
                </a:solidFill>
                <a:effectLst/>
                <a:latin typeface="Consolas" panose="020B0609020204030204" pitchFamily="49" charset="0"/>
              </a:rPr>
              <a:t>{</a:t>
            </a:r>
            <a:r>
              <a:rPr kumimoji="0" lang="en-US" altLang="en-US" sz="1400" b="0" i="0" u="none" strike="noStrike" cap="none" normalizeH="0" baseline="0" dirty="0">
                <a:ln>
                  <a:noFill/>
                </a:ln>
                <a:solidFill>
                  <a:srgbClr val="BFC7D5"/>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BFC7D5"/>
                </a:solidFill>
                <a:latin typeface="Consolas" panose="020B0609020204030204" pitchFamily="49" charset="0"/>
              </a:rPr>
              <a:t>   </a:t>
            </a:r>
            <a:r>
              <a:rPr kumimoji="0" lang="en-US" altLang="en-US" sz="1400" b="0" i="0" u="none" strike="noStrike" cap="none" normalizeH="0" baseline="0" dirty="0">
                <a:ln>
                  <a:noFill/>
                </a:ln>
                <a:solidFill>
                  <a:srgbClr val="BFC7D5"/>
                </a:solidFill>
                <a:effectLst/>
                <a:latin typeface="Consolas" panose="020B0609020204030204" pitchFamily="49" charset="0"/>
              </a:rPr>
              <a:t>margin</a:t>
            </a:r>
            <a:r>
              <a:rPr kumimoji="0" lang="en-US" altLang="en-US" sz="1400" b="0" i="0" u="none" strike="noStrike" cap="none" normalizeH="0" baseline="0" dirty="0">
                <a:ln>
                  <a:noFill/>
                </a:ln>
                <a:solidFill>
                  <a:srgbClr val="C792EA"/>
                </a:solidFill>
                <a:effectLst/>
                <a:latin typeface="Consolas" panose="020B0609020204030204" pitchFamily="49" charset="0"/>
              </a:rPr>
              <a:t>:</a:t>
            </a:r>
            <a:r>
              <a:rPr kumimoji="0" lang="en-US" altLang="en-US" sz="1400" b="0" i="0" u="none" strike="noStrike" cap="none" normalizeH="0" baseline="0" dirty="0">
                <a:ln>
                  <a:noFill/>
                </a:ln>
                <a:solidFill>
                  <a:srgbClr val="BFC7D5"/>
                </a:solidFill>
                <a:effectLst/>
                <a:latin typeface="Consolas" panose="020B0609020204030204" pitchFamily="49" charset="0"/>
              </a:rPr>
              <a:t> </a:t>
            </a:r>
            <a:r>
              <a:rPr kumimoji="0" lang="en-US" altLang="en-US" sz="1400" b="0" i="0" u="none" strike="noStrike" cap="none" normalizeH="0" baseline="0" dirty="0">
                <a:ln>
                  <a:noFill/>
                </a:ln>
                <a:solidFill>
                  <a:srgbClr val="F78C6C"/>
                </a:solidFill>
                <a:effectLst/>
                <a:latin typeface="Consolas" panose="020B0609020204030204" pitchFamily="49" charset="0"/>
              </a:rPr>
              <a:t>0</a:t>
            </a:r>
            <a:r>
              <a:rPr kumimoji="0" lang="en-US" altLang="en-US" sz="1400" b="0" i="0" u="none" strike="noStrike" cap="none" normalizeH="0" baseline="0" dirty="0">
                <a:ln>
                  <a:noFill/>
                </a:ln>
                <a:solidFill>
                  <a:srgbClr val="C792EA"/>
                </a:solidFill>
                <a:effectLst/>
                <a:latin typeface="Consolas" panose="020B0609020204030204" pitchFamily="49" charset="0"/>
              </a:rPr>
              <a:t>;</a:t>
            </a:r>
            <a:r>
              <a:rPr kumimoji="0" lang="en-US" altLang="en-US" sz="1400" b="0" i="0" u="none" strike="noStrike" cap="none" normalizeH="0" baseline="0" dirty="0">
                <a:ln>
                  <a:noFill/>
                </a:ln>
                <a:solidFill>
                  <a:srgbClr val="BFC7D5"/>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BFC7D5"/>
                </a:solidFill>
                <a:latin typeface="Consolas" panose="020B0609020204030204" pitchFamily="49" charset="0"/>
              </a:rPr>
              <a:t>   </a:t>
            </a:r>
            <a:r>
              <a:rPr kumimoji="0" lang="en-US" altLang="en-US" sz="1400" b="0" i="0" u="none" strike="noStrike" cap="none" normalizeH="0" baseline="0" dirty="0">
                <a:ln>
                  <a:noFill/>
                </a:ln>
                <a:solidFill>
                  <a:srgbClr val="BFC7D5"/>
                </a:solidFill>
                <a:effectLst/>
                <a:latin typeface="Consolas" panose="020B0609020204030204" pitchFamily="49" charset="0"/>
              </a:rPr>
              <a:t>color</a:t>
            </a:r>
            <a:r>
              <a:rPr kumimoji="0" lang="en-US" altLang="en-US" sz="1400" b="0" i="0" u="none" strike="noStrike" cap="none" normalizeH="0" baseline="0" dirty="0">
                <a:ln>
                  <a:noFill/>
                </a:ln>
                <a:solidFill>
                  <a:srgbClr val="C792EA"/>
                </a:solidFill>
                <a:effectLst/>
                <a:latin typeface="Consolas" panose="020B0609020204030204" pitchFamily="49" charset="0"/>
              </a:rPr>
              <a:t>:</a:t>
            </a:r>
            <a:r>
              <a:rPr kumimoji="0" lang="en-US" altLang="en-US" sz="1400" b="0" i="0" u="none" strike="noStrike" cap="none" normalizeH="0" baseline="0" dirty="0">
                <a:ln>
                  <a:noFill/>
                </a:ln>
                <a:solidFill>
                  <a:srgbClr val="BFC7D5"/>
                </a:solidFill>
                <a:effectLst/>
                <a:latin typeface="Consolas" panose="020B0609020204030204" pitchFamily="49" charset="0"/>
              </a:rPr>
              <a:t> #000</a:t>
            </a:r>
            <a:r>
              <a:rPr kumimoji="0" lang="en-US" altLang="en-US" sz="1400" b="0" i="0" u="none" strike="noStrike" cap="none" normalizeH="0" baseline="0" dirty="0">
                <a:ln>
                  <a:noFill/>
                </a:ln>
                <a:solidFill>
                  <a:srgbClr val="C792EA"/>
                </a:solidFill>
                <a:effectLst/>
                <a:latin typeface="Consolas" panose="020B0609020204030204" pitchFamily="49" charset="0"/>
              </a:rPr>
              <a:t>;</a:t>
            </a:r>
            <a:r>
              <a:rPr kumimoji="0" lang="en-US" altLang="en-US" sz="1400" b="0" i="0" u="none" strike="noStrike" cap="none" normalizeH="0" baseline="0" dirty="0">
                <a:ln>
                  <a:noFill/>
                </a:ln>
                <a:solidFill>
                  <a:srgbClr val="BFC7D5"/>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BFC7D5"/>
                </a:solidFill>
                <a:latin typeface="Consolas" panose="020B0609020204030204" pitchFamily="49" charset="0"/>
              </a:rPr>
              <a:t>   </a:t>
            </a:r>
            <a:r>
              <a:rPr kumimoji="0" lang="en-US" altLang="en-US" sz="1400" b="0" i="0" u="none" strike="noStrike" cap="none" normalizeH="0" baseline="0" dirty="0">
                <a:ln>
                  <a:noFill/>
                </a:ln>
                <a:solidFill>
                  <a:srgbClr val="BFC7D5"/>
                </a:solidFill>
                <a:effectLst/>
                <a:latin typeface="Consolas" panose="020B0609020204030204" pitchFamily="49" charset="0"/>
              </a:rPr>
              <a:t>background-color</a:t>
            </a:r>
            <a:r>
              <a:rPr kumimoji="0" lang="en-US" altLang="en-US" sz="1400" b="0" i="0" u="none" strike="noStrike" cap="none" normalizeH="0" baseline="0" dirty="0">
                <a:ln>
                  <a:noFill/>
                </a:ln>
                <a:solidFill>
                  <a:srgbClr val="C792EA"/>
                </a:solidFill>
                <a:effectLst/>
                <a:latin typeface="Consolas" panose="020B0609020204030204" pitchFamily="49" charset="0"/>
              </a:rPr>
              <a:t>:</a:t>
            </a:r>
            <a:r>
              <a:rPr kumimoji="0" lang="en-US" altLang="en-US" sz="1400" b="0" i="0" u="none" strike="noStrike" cap="none" normalizeH="0" baseline="0" dirty="0">
                <a:ln>
                  <a:noFill/>
                </a:ln>
                <a:solidFill>
                  <a:srgbClr val="BFC7D5"/>
                </a:solidFill>
                <a:effectLst/>
                <a:latin typeface="Consolas" panose="020B0609020204030204" pitchFamily="49" charset="0"/>
              </a:rPr>
              <a:t> #fff</a:t>
            </a:r>
            <a:r>
              <a:rPr kumimoji="0" lang="en-US" altLang="en-US" sz="1400" b="0" i="0" u="none" strike="noStrike" cap="none" normalizeH="0" baseline="0" dirty="0">
                <a:ln>
                  <a:noFill/>
                </a:ln>
                <a:solidFill>
                  <a:srgbClr val="C792EA"/>
                </a:solidFill>
                <a:effectLst/>
                <a:latin typeface="Consolas" panose="020B0609020204030204" pitchFamily="49" charset="0"/>
              </a:rPr>
              <a:t>;</a:t>
            </a:r>
            <a:r>
              <a:rPr kumimoji="0" lang="en-US" altLang="en-US" sz="1400" b="0" i="0" u="none" strike="noStrike" cap="none" normalizeH="0" baseline="0" dirty="0">
                <a:ln>
                  <a:noFill/>
                </a:ln>
                <a:solidFill>
                  <a:srgbClr val="BFC7D5"/>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792EA"/>
                </a:solidFill>
                <a:effectLst/>
                <a:latin typeface="Consolas" panose="020B0609020204030204" pitchFamily="49" charset="0"/>
              </a:rPr>
              <a:t>}</a:t>
            </a:r>
            <a:r>
              <a:rPr kumimoji="0" lang="en-US" altLang="en-US" sz="1400" b="0" i="0" u="none" strike="noStrike" cap="none" normalizeH="0" baseline="0" dirty="0">
                <a:ln>
                  <a:noFill/>
                </a:ln>
                <a:solidFill>
                  <a:srgbClr val="BFC7D5"/>
                </a:solidFill>
                <a:effectLst/>
                <a:latin typeface="Consolas" panose="020B0609020204030204" pitchFamily="49" charset="0"/>
              </a:rPr>
              <a:t> </a:t>
            </a:r>
            <a:r>
              <a:rPr kumimoji="0" lang="en-US" altLang="en-US" sz="1400" b="0" i="0" u="none" strike="noStrike" cap="none" normalizeH="0" baseline="0" dirty="0">
                <a:ln>
                  <a:noFill/>
                </a:ln>
                <a:solidFill>
                  <a:srgbClr val="C792EA"/>
                </a:solidFill>
                <a:effectLst/>
                <a:latin typeface="Consolas" panose="020B06090202040302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05290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F6BF6E9B-A73D-42D3-B248-2610A3098165}"/>
              </a:ext>
            </a:extLst>
          </p:cNvPr>
          <p:cNvSpPr txBox="1"/>
          <p:nvPr/>
        </p:nvSpPr>
        <p:spPr>
          <a:xfrm>
            <a:off x="473825" y="857875"/>
            <a:ext cx="10693593" cy="2659254"/>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sz="2200" b="1" dirty="0">
                <a:solidFill>
                  <a:srgbClr val="3A3A3A"/>
                </a:solidFill>
                <a:latin typeface="Fieldwork 05 Geo Demibold" pitchFamily="50" charset="0"/>
              </a:rPr>
              <a:t>Floating sidebar:</a:t>
            </a:r>
            <a:r>
              <a:rPr lang="en-US" sz="2200" dirty="0">
                <a:solidFill>
                  <a:srgbClr val="3A3A3A"/>
                </a:solidFill>
                <a:latin typeface="Fieldwork 05 Geo Demibold" pitchFamily="50" charset="0"/>
              </a:rPr>
              <a:t> </a:t>
            </a:r>
          </a:p>
          <a:p>
            <a:pPr lvl="2" eaLnBrk="0" fontAlgn="base" hangingPunct="0">
              <a:lnSpc>
                <a:spcPct val="150000"/>
              </a:lnSpc>
              <a:spcBef>
                <a:spcPct val="0"/>
              </a:spcBef>
              <a:spcAft>
                <a:spcPct val="0"/>
              </a:spcAft>
              <a:buClr>
                <a:srgbClr val="FF7E00"/>
              </a:buClr>
            </a:pPr>
            <a:endParaRPr lang="en-US" sz="2200" dirty="0">
              <a:solidFill>
                <a:srgbClr val="3A3A3A"/>
              </a:solidFill>
              <a:latin typeface="Fieldwork 05 Geo Demibold" pitchFamily="50" charset="0"/>
            </a:endParaRPr>
          </a:p>
          <a:p>
            <a:pPr lvl="2" eaLnBrk="0" fontAlgn="base" hangingPunct="0">
              <a:lnSpc>
                <a:spcPct val="150000"/>
              </a:lnSpc>
              <a:spcBef>
                <a:spcPct val="0"/>
              </a:spcBef>
              <a:spcAft>
                <a:spcPct val="0"/>
              </a:spcAft>
              <a:buClr>
                <a:srgbClr val="FF7E00"/>
              </a:buClr>
            </a:pPr>
            <a:endParaRPr lang="en-US" sz="2200" b="1" dirty="0">
              <a:solidFill>
                <a:srgbClr val="242424"/>
              </a:solidFill>
              <a:latin typeface="Fieldwork 05 Geo Demibold" pitchFamily="50" charset="0"/>
            </a:endParaRPr>
          </a:p>
          <a:p>
            <a:pPr lvl="2" eaLnBrk="0" fontAlgn="base" hangingPunct="0">
              <a:lnSpc>
                <a:spcPct val="150000"/>
              </a:lnSpc>
              <a:spcBef>
                <a:spcPct val="0"/>
              </a:spcBef>
              <a:spcAft>
                <a:spcPct val="0"/>
              </a:spcAft>
              <a:buClr>
                <a:srgbClr val="FF7E00"/>
              </a:buClr>
            </a:pPr>
            <a:endParaRPr lang="en-US" sz="2200" b="1" dirty="0">
              <a:solidFill>
                <a:srgbClr val="242424"/>
              </a:solidFill>
              <a:latin typeface="Fieldwork 05 Geo Demibold" pitchFamily="50" charset="0"/>
            </a:endParaRPr>
          </a:p>
          <a:p>
            <a:pPr lvl="2" eaLnBrk="0" fontAlgn="base" hangingPunct="0">
              <a:lnSpc>
                <a:spcPct val="150000"/>
              </a:lnSpc>
              <a:spcBef>
                <a:spcPct val="0"/>
              </a:spcBef>
              <a:spcAft>
                <a:spcPct val="0"/>
              </a:spcAft>
              <a:buClr>
                <a:srgbClr val="FF7E00"/>
              </a:buClr>
            </a:pPr>
            <a:endParaRPr lang="en-US" sz="2200" b="1" dirty="0">
              <a:solidFill>
                <a:srgbClr val="242424"/>
              </a:solidFill>
              <a:latin typeface="Fieldwork 05 Geo Demibold" pitchFamily="50" charset="0"/>
            </a:endParaRPr>
          </a:p>
        </p:txBody>
      </p:sp>
      <p:sp>
        <p:nvSpPr>
          <p:cNvPr id="10" name="TextBox 9">
            <a:extLst>
              <a:ext uri="{FF2B5EF4-FFF2-40B4-BE49-F238E27FC236}">
                <a16:creationId xmlns:a16="http://schemas.microsoft.com/office/drawing/2014/main" id="{E9EDC834-D67A-49DA-8D1B-51C066C58FE0}"/>
              </a:ext>
            </a:extLst>
          </p:cNvPr>
          <p:cNvSpPr txBox="1"/>
          <p:nvPr/>
        </p:nvSpPr>
        <p:spPr>
          <a:xfrm>
            <a:off x="2025617" y="1764243"/>
            <a:ext cx="3504303" cy="4093428"/>
          </a:xfrm>
          <a:prstGeom prst="rect">
            <a:avLst/>
          </a:prstGeom>
          <a:noFill/>
        </p:spPr>
        <p:txBody>
          <a:bodyPr wrap="square">
            <a:spAutoFit/>
          </a:bodyPr>
          <a:lstStyle/>
          <a:p>
            <a:r>
              <a:rPr lang="en-US" sz="2000" dirty="0">
                <a:solidFill>
                  <a:schemeClr val="accent5">
                    <a:lumMod val="50000"/>
                  </a:schemeClr>
                </a:solidFill>
              </a:rPr>
              <a:t>#content {</a:t>
            </a:r>
          </a:p>
          <a:p>
            <a:r>
              <a:rPr lang="en-US" sz="2000" dirty="0">
                <a:solidFill>
                  <a:schemeClr val="accent5">
                    <a:lumMod val="50000"/>
                  </a:schemeClr>
                </a:solidFill>
              </a:rPr>
              <a:t>  background: brown;</a:t>
            </a:r>
          </a:p>
          <a:p>
            <a:r>
              <a:rPr lang="en-US" sz="2000" dirty="0">
                <a:solidFill>
                  <a:schemeClr val="accent5">
                    <a:lumMod val="50000"/>
                  </a:schemeClr>
                </a:solidFill>
              </a:rPr>
              <a:t>  width: 75%;</a:t>
            </a:r>
          </a:p>
          <a:p>
            <a:r>
              <a:rPr lang="en-US" sz="2000" dirty="0">
                <a:solidFill>
                  <a:schemeClr val="accent5">
                    <a:lumMod val="50000"/>
                  </a:schemeClr>
                </a:solidFill>
              </a:rPr>
              <a:t>  height: 500px;</a:t>
            </a:r>
          </a:p>
          <a:p>
            <a:r>
              <a:rPr lang="en-US" sz="2000" dirty="0">
                <a:solidFill>
                  <a:schemeClr val="accent5">
                    <a:lumMod val="50000"/>
                  </a:schemeClr>
                </a:solidFill>
              </a:rPr>
              <a:t>  float: left;</a:t>
            </a:r>
          </a:p>
          <a:p>
            <a:r>
              <a:rPr lang="en-US" sz="2000" dirty="0">
                <a:solidFill>
                  <a:schemeClr val="accent5">
                    <a:lumMod val="50000"/>
                  </a:schemeClr>
                </a:solidFill>
              </a:rPr>
              <a:t>}</a:t>
            </a:r>
          </a:p>
          <a:p>
            <a:endParaRPr lang="en-US" sz="2000" dirty="0">
              <a:solidFill>
                <a:schemeClr val="accent5">
                  <a:lumMod val="50000"/>
                </a:schemeClr>
              </a:solidFill>
            </a:endParaRPr>
          </a:p>
          <a:p>
            <a:r>
              <a:rPr lang="en-US" sz="2000" dirty="0">
                <a:solidFill>
                  <a:schemeClr val="accent5">
                    <a:lumMod val="50000"/>
                  </a:schemeClr>
                </a:solidFill>
              </a:rPr>
              <a:t>#sidebar {</a:t>
            </a:r>
          </a:p>
          <a:p>
            <a:r>
              <a:rPr lang="en-US" sz="2000" dirty="0">
                <a:solidFill>
                  <a:schemeClr val="accent5">
                    <a:lumMod val="50000"/>
                  </a:schemeClr>
                </a:solidFill>
              </a:rPr>
              <a:t>  background: gray;</a:t>
            </a:r>
          </a:p>
          <a:p>
            <a:r>
              <a:rPr lang="en-US" sz="2000" dirty="0">
                <a:solidFill>
                  <a:schemeClr val="accent5">
                    <a:lumMod val="50000"/>
                  </a:schemeClr>
                </a:solidFill>
              </a:rPr>
              <a:t>  width: 25%;</a:t>
            </a:r>
          </a:p>
          <a:p>
            <a:r>
              <a:rPr lang="en-US" sz="2000" dirty="0">
                <a:solidFill>
                  <a:schemeClr val="accent5">
                    <a:lumMod val="50000"/>
                  </a:schemeClr>
                </a:solidFill>
              </a:rPr>
              <a:t>  height: 500px;</a:t>
            </a:r>
          </a:p>
          <a:p>
            <a:r>
              <a:rPr lang="en-US" sz="2000" dirty="0">
                <a:solidFill>
                  <a:schemeClr val="accent5">
                    <a:lumMod val="50000"/>
                  </a:schemeClr>
                </a:solidFill>
              </a:rPr>
              <a:t>  float: left;</a:t>
            </a:r>
          </a:p>
          <a:p>
            <a:r>
              <a:rPr lang="en-US" sz="2000" dirty="0">
                <a:solidFill>
                  <a:schemeClr val="accent5">
                    <a:lumMod val="50000"/>
                  </a:schemeClr>
                </a:solidFill>
              </a:rPr>
              <a:t>}</a:t>
            </a:r>
          </a:p>
        </p:txBody>
      </p:sp>
    </p:spTree>
    <p:extLst>
      <p:ext uri="{BB962C8B-B14F-4D97-AF65-F5344CB8AC3E}">
        <p14:creationId xmlns:p14="http://schemas.microsoft.com/office/powerpoint/2010/main" val="2583652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6EA021-5A51-484D-AC0A-6F62D6CDEBFE}"/>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6E6E6"/>
              </a:solidFill>
            </a:endParaRPr>
          </a:p>
        </p:txBody>
      </p:sp>
      <p:sp>
        <p:nvSpPr>
          <p:cNvPr id="10" name="Round Diagonal Corner of Rectangle 9">
            <a:extLst>
              <a:ext uri="{FF2B5EF4-FFF2-40B4-BE49-F238E27FC236}">
                <a16:creationId xmlns:a16="http://schemas.microsoft.com/office/drawing/2014/main" id="{6802D7C1-8863-4D1F-83C4-1F11E7969C8D}"/>
              </a:ext>
            </a:extLst>
          </p:cNvPr>
          <p:cNvSpPr/>
          <p:nvPr/>
        </p:nvSpPr>
        <p:spPr>
          <a:xfrm>
            <a:off x="1427841" y="1506345"/>
            <a:ext cx="9250592" cy="3953436"/>
          </a:xfrm>
          <a:prstGeom prst="round2DiagRect">
            <a:avLst>
              <a:gd name="adj1" fmla="val 7137"/>
              <a:gd name="adj2" fmla="val 0"/>
            </a:avLst>
          </a:prstGeom>
          <a:solidFill>
            <a:schemeClr val="accent2"/>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of Rectangle 9">
            <a:extLst>
              <a:ext uri="{FF2B5EF4-FFF2-40B4-BE49-F238E27FC236}">
                <a16:creationId xmlns:a16="http://schemas.microsoft.com/office/drawing/2014/main" id="{B64D8B65-013F-435D-9689-4E61E0C60E79}"/>
              </a:ext>
            </a:extLst>
          </p:cNvPr>
          <p:cNvSpPr/>
          <p:nvPr/>
        </p:nvSpPr>
        <p:spPr>
          <a:xfrm>
            <a:off x="1371623" y="1450595"/>
            <a:ext cx="9250592" cy="3953436"/>
          </a:xfrm>
          <a:prstGeom prst="round2DiagRect">
            <a:avLst>
              <a:gd name="adj1" fmla="val 7137"/>
              <a:gd name="adj2" fmla="val 0"/>
            </a:avLst>
          </a:prstGeom>
          <a:solidFill>
            <a:schemeClr val="bg1"/>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atch, light, lamp&#10;&#10;Description automatically generated">
            <a:extLst>
              <a:ext uri="{FF2B5EF4-FFF2-40B4-BE49-F238E27FC236}">
                <a16:creationId xmlns:a16="http://schemas.microsoft.com/office/drawing/2014/main" id="{44755946-7E64-4EC4-A509-AC8DAD494C1B}"/>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7" name="Picture 6" descr="A picture containing match, light, lamp&#10;&#10;Description automatically generated">
            <a:extLst>
              <a:ext uri="{FF2B5EF4-FFF2-40B4-BE49-F238E27FC236}">
                <a16:creationId xmlns:a16="http://schemas.microsoft.com/office/drawing/2014/main" id="{E1EC7C34-2D11-4E9D-AE85-FCC93028010A}"/>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pic>
        <p:nvPicPr>
          <p:cNvPr id="8" name="Graphic 4">
            <a:extLst>
              <a:ext uri="{FF2B5EF4-FFF2-40B4-BE49-F238E27FC236}">
                <a16:creationId xmlns:a16="http://schemas.microsoft.com/office/drawing/2014/main" id="{48E7ECCC-9288-4B2F-B001-31057622BE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828411" y="-5591"/>
            <a:ext cx="1337491" cy="752339"/>
          </a:xfrm>
          <a:prstGeom prst="rect">
            <a:avLst/>
          </a:prstGeom>
        </p:spPr>
      </p:pic>
      <p:sp>
        <p:nvSpPr>
          <p:cNvPr id="42" name="TextBox 41">
            <a:extLst>
              <a:ext uri="{FF2B5EF4-FFF2-40B4-BE49-F238E27FC236}">
                <a16:creationId xmlns:a16="http://schemas.microsoft.com/office/drawing/2014/main" id="{AA8031AD-67BF-4BB2-AA72-DE7C4E8A0E2B}"/>
              </a:ext>
            </a:extLst>
          </p:cNvPr>
          <p:cNvSpPr txBox="1"/>
          <p:nvPr/>
        </p:nvSpPr>
        <p:spPr>
          <a:xfrm>
            <a:off x="2031917" y="501204"/>
            <a:ext cx="8128165" cy="707886"/>
          </a:xfrm>
          <a:prstGeom prst="rect">
            <a:avLst/>
          </a:prstGeom>
          <a:noFill/>
        </p:spPr>
        <p:txBody>
          <a:bodyPr wrap="square" rtlCol="0">
            <a:spAutoFit/>
          </a:bodyPr>
          <a:lstStyle/>
          <a:p>
            <a:pPr algn="ctr"/>
            <a:r>
              <a:rPr lang="en-IN" sz="4000" b="1" dirty="0">
                <a:solidFill>
                  <a:srgbClr val="FF7D00"/>
                </a:solidFill>
                <a:latin typeface="Fieldwork 06 Geo Bold" pitchFamily="50" charset="0"/>
              </a:rPr>
              <a:t>Quiz</a:t>
            </a:r>
          </a:p>
        </p:txBody>
      </p:sp>
      <p:sp>
        <p:nvSpPr>
          <p:cNvPr id="11" name="TextBox 10">
            <a:extLst>
              <a:ext uri="{FF2B5EF4-FFF2-40B4-BE49-F238E27FC236}">
                <a16:creationId xmlns:a16="http://schemas.microsoft.com/office/drawing/2014/main" id="{F5D53B8C-3675-49E3-8E4D-3842688CDCE5}"/>
              </a:ext>
            </a:extLst>
          </p:cNvPr>
          <p:cNvSpPr txBox="1"/>
          <p:nvPr/>
        </p:nvSpPr>
        <p:spPr>
          <a:xfrm>
            <a:off x="1883591" y="1888218"/>
            <a:ext cx="8919530" cy="400110"/>
          </a:xfrm>
          <a:prstGeom prst="rect">
            <a:avLst/>
          </a:prstGeom>
          <a:noFill/>
        </p:spPr>
        <p:txBody>
          <a:bodyPr wrap="square" rtlCol="0">
            <a:spAutoFit/>
          </a:bodyPr>
          <a:lstStyle/>
          <a:p>
            <a:r>
              <a:rPr lang="en-US" sz="2000" dirty="0">
                <a:solidFill>
                  <a:srgbClr val="000000"/>
                </a:solidFill>
                <a:latin typeface="Fieldwork 04 Hum Regular" pitchFamily="50" charset="0"/>
              </a:rPr>
              <a:t>1.  </a:t>
            </a:r>
            <a:r>
              <a:rPr lang="en-US" sz="2000" dirty="0">
                <a:solidFill>
                  <a:srgbClr val="000000"/>
                </a:solidFill>
                <a:latin typeface="Fieldwork 04 Geo Regular" pitchFamily="50" charset="0"/>
              </a:rPr>
              <a:t>In CSS what does h1 can be called as</a:t>
            </a:r>
            <a:r>
              <a:rPr lang="en-US" sz="2000" dirty="0">
                <a:latin typeface="Fieldwork 04 Hum Regular" pitchFamily="50" charset="0"/>
              </a:rPr>
              <a:t> :-</a:t>
            </a:r>
            <a:endParaRPr lang="en-US" sz="2000" b="0" i="0" dirty="0">
              <a:solidFill>
                <a:srgbClr val="333333"/>
              </a:solidFill>
              <a:effectLst/>
              <a:latin typeface="Arial Rounded MT Bold" panose="020F0704030504030204" pitchFamily="34" charset="0"/>
            </a:endParaRPr>
          </a:p>
        </p:txBody>
      </p:sp>
      <p:sp>
        <p:nvSpPr>
          <p:cNvPr id="14" name="TextBox 13">
            <a:extLst>
              <a:ext uri="{FF2B5EF4-FFF2-40B4-BE49-F238E27FC236}">
                <a16:creationId xmlns:a16="http://schemas.microsoft.com/office/drawing/2014/main" id="{C679B711-5066-4891-8A45-1CE36C93559C}"/>
              </a:ext>
            </a:extLst>
          </p:cNvPr>
          <p:cNvSpPr txBox="1"/>
          <p:nvPr/>
        </p:nvSpPr>
        <p:spPr>
          <a:xfrm>
            <a:off x="2383264" y="2304853"/>
            <a:ext cx="8919530" cy="2220736"/>
          </a:xfrm>
          <a:prstGeom prst="rect">
            <a:avLst/>
          </a:prstGeom>
          <a:noFill/>
        </p:spPr>
        <p:txBody>
          <a:bodyPr wrap="square" rtlCol="0">
            <a:spAutoFit/>
          </a:bodyPr>
          <a:lstStyle/>
          <a:p>
            <a:pPr marL="457200" indent="-457200">
              <a:lnSpc>
                <a:spcPct val="200000"/>
              </a:lnSpc>
              <a:buClr>
                <a:srgbClr val="FF7E00"/>
              </a:buClr>
              <a:buFont typeface="+mj-lt"/>
              <a:buAutoNum type="alphaUcPeriod"/>
            </a:pPr>
            <a:r>
              <a:rPr lang="en-IN" dirty="0">
                <a:solidFill>
                  <a:srgbClr val="000000"/>
                </a:solidFill>
                <a:latin typeface="Fieldwork 04 Geo Regular" pitchFamily="50" charset="0"/>
              </a:rPr>
              <a:t>Selector</a:t>
            </a:r>
          </a:p>
          <a:p>
            <a:pPr marL="457200" indent="-457200">
              <a:lnSpc>
                <a:spcPct val="200000"/>
              </a:lnSpc>
              <a:buClr>
                <a:srgbClr val="FF7E00"/>
              </a:buClr>
              <a:buFont typeface="+mj-lt"/>
              <a:buAutoNum type="alphaUcPeriod"/>
            </a:pPr>
            <a:r>
              <a:rPr lang="en-IN" dirty="0">
                <a:solidFill>
                  <a:srgbClr val="000000"/>
                </a:solidFill>
                <a:latin typeface="Fieldwork 04 Geo Regular" pitchFamily="50" charset="0"/>
              </a:rPr>
              <a:t>Attribute</a:t>
            </a:r>
          </a:p>
          <a:p>
            <a:pPr marL="457200" indent="-457200">
              <a:lnSpc>
                <a:spcPct val="200000"/>
              </a:lnSpc>
              <a:buClr>
                <a:srgbClr val="FF7E00"/>
              </a:buClr>
              <a:buFont typeface="+mj-lt"/>
              <a:buAutoNum type="alphaUcPeriod"/>
            </a:pPr>
            <a:r>
              <a:rPr lang="en-IN" dirty="0">
                <a:solidFill>
                  <a:srgbClr val="000000"/>
                </a:solidFill>
                <a:latin typeface="Fieldwork 04 Geo Regular" pitchFamily="50" charset="0"/>
              </a:rPr>
              <a:t>Value</a:t>
            </a:r>
          </a:p>
          <a:p>
            <a:pPr marL="457200" indent="-457200">
              <a:lnSpc>
                <a:spcPct val="200000"/>
              </a:lnSpc>
              <a:buClr>
                <a:srgbClr val="FF7E00"/>
              </a:buClr>
              <a:buFont typeface="+mj-lt"/>
              <a:buAutoNum type="alphaUcPeriod"/>
            </a:pPr>
            <a:r>
              <a:rPr lang="en-IN" dirty="0">
                <a:solidFill>
                  <a:srgbClr val="000000"/>
                </a:solidFill>
                <a:latin typeface="Fieldwork 04 Geo Regular" pitchFamily="50" charset="0"/>
              </a:rPr>
              <a:t>Tag</a:t>
            </a:r>
            <a:endParaRPr lang="en-US" dirty="0">
              <a:solidFill>
                <a:srgbClr val="202122"/>
              </a:solidFill>
              <a:latin typeface="Fieldwork 04 Geo Regular" pitchFamily="50" charset="0"/>
            </a:endParaRPr>
          </a:p>
        </p:txBody>
      </p:sp>
    </p:spTree>
    <p:extLst>
      <p:ext uri="{BB962C8B-B14F-4D97-AF65-F5344CB8AC3E}">
        <p14:creationId xmlns:p14="http://schemas.microsoft.com/office/powerpoint/2010/main" val="349780699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F6BF6E9B-A73D-42D3-B248-2610A3098165}"/>
              </a:ext>
            </a:extLst>
          </p:cNvPr>
          <p:cNvSpPr txBox="1"/>
          <p:nvPr/>
        </p:nvSpPr>
        <p:spPr>
          <a:xfrm>
            <a:off x="473825" y="857875"/>
            <a:ext cx="10693593" cy="535596"/>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sz="2200" b="1" dirty="0">
                <a:solidFill>
                  <a:srgbClr val="3A3A3A"/>
                </a:solidFill>
                <a:latin typeface="Fieldwork 05 Geo Demibold" pitchFamily="50" charset="0"/>
              </a:rPr>
              <a:t>Responsive Design:</a:t>
            </a:r>
            <a:r>
              <a:rPr lang="en-US" sz="2200" dirty="0">
                <a:solidFill>
                  <a:srgbClr val="3A3A3A"/>
                </a:solidFill>
                <a:latin typeface="Fieldwork 05 Geo Demibold" pitchFamily="50" charset="0"/>
              </a:rPr>
              <a:t> </a:t>
            </a:r>
          </a:p>
        </p:txBody>
      </p:sp>
      <p:sp>
        <p:nvSpPr>
          <p:cNvPr id="11" name="TextBox 10">
            <a:extLst>
              <a:ext uri="{FF2B5EF4-FFF2-40B4-BE49-F238E27FC236}">
                <a16:creationId xmlns:a16="http://schemas.microsoft.com/office/drawing/2014/main" id="{820640E2-5F1C-42D5-B0B9-21F271BB720A}"/>
              </a:ext>
            </a:extLst>
          </p:cNvPr>
          <p:cNvSpPr txBox="1"/>
          <p:nvPr/>
        </p:nvSpPr>
        <p:spPr>
          <a:xfrm>
            <a:off x="1396781" y="1483284"/>
            <a:ext cx="9310011" cy="923330"/>
          </a:xfrm>
          <a:prstGeom prst="rect">
            <a:avLst/>
          </a:prstGeom>
          <a:noFill/>
        </p:spPr>
        <p:txBody>
          <a:bodyPr wrap="square">
            <a:spAutoFit/>
          </a:bodyPr>
          <a:lstStyle/>
          <a:p>
            <a:r>
              <a:rPr lang="en-US" b="0" i="0" dirty="0">
                <a:solidFill>
                  <a:srgbClr val="242424"/>
                </a:solidFill>
                <a:effectLst/>
                <a:latin typeface="Fieldwork 03 Geo Light" pitchFamily="50" charset="0"/>
              </a:rPr>
              <a:t>Simply put, responsive design utilizes a single web page layout that flexibly adjusts to optimize the user’s viewing experience, whether they are on a desktop, laptop, tablet, or mobile phone.</a:t>
            </a:r>
            <a:endParaRPr lang="en-US" dirty="0">
              <a:latin typeface="Fieldwork 03 Geo Light" pitchFamily="50" charset="0"/>
            </a:endParaRPr>
          </a:p>
        </p:txBody>
      </p:sp>
      <p:sp>
        <p:nvSpPr>
          <p:cNvPr id="14" name="TextBox 13">
            <a:extLst>
              <a:ext uri="{FF2B5EF4-FFF2-40B4-BE49-F238E27FC236}">
                <a16:creationId xmlns:a16="http://schemas.microsoft.com/office/drawing/2014/main" id="{A1B893AB-4CFA-4DAC-93EA-022516399E9E}"/>
              </a:ext>
            </a:extLst>
          </p:cNvPr>
          <p:cNvSpPr txBox="1"/>
          <p:nvPr/>
        </p:nvSpPr>
        <p:spPr>
          <a:xfrm>
            <a:off x="473825" y="2712000"/>
            <a:ext cx="10693593" cy="1043427"/>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sz="2200" b="1" dirty="0">
                <a:solidFill>
                  <a:srgbClr val="3A3A3A"/>
                </a:solidFill>
                <a:latin typeface="Fieldwork 05 Geo Demibold" pitchFamily="50" charset="0"/>
              </a:rPr>
              <a:t>Adaptive design</a:t>
            </a:r>
          </a:p>
          <a:p>
            <a:pPr lvl="2" eaLnBrk="0" fontAlgn="base" hangingPunct="0">
              <a:lnSpc>
                <a:spcPct val="150000"/>
              </a:lnSpc>
              <a:spcBef>
                <a:spcPct val="0"/>
              </a:spcBef>
              <a:spcAft>
                <a:spcPct val="0"/>
              </a:spcAft>
              <a:buClr>
                <a:srgbClr val="FF7E00"/>
              </a:buClr>
            </a:pPr>
            <a:r>
              <a:rPr lang="en-US" sz="2200" dirty="0">
                <a:solidFill>
                  <a:srgbClr val="3A3A3A"/>
                </a:solidFill>
                <a:latin typeface="Fieldwork 05 Geo Demibold" pitchFamily="50" charset="0"/>
              </a:rPr>
              <a:t> </a:t>
            </a:r>
          </a:p>
        </p:txBody>
      </p:sp>
      <p:sp>
        <p:nvSpPr>
          <p:cNvPr id="15" name="TextBox 14">
            <a:extLst>
              <a:ext uri="{FF2B5EF4-FFF2-40B4-BE49-F238E27FC236}">
                <a16:creationId xmlns:a16="http://schemas.microsoft.com/office/drawing/2014/main" id="{E44CA068-31AF-4723-AA00-D6BC0B214911}"/>
              </a:ext>
            </a:extLst>
          </p:cNvPr>
          <p:cNvSpPr txBox="1"/>
          <p:nvPr/>
        </p:nvSpPr>
        <p:spPr>
          <a:xfrm>
            <a:off x="1396781" y="3337409"/>
            <a:ext cx="9310011" cy="1477328"/>
          </a:xfrm>
          <a:prstGeom prst="rect">
            <a:avLst/>
          </a:prstGeom>
          <a:noFill/>
        </p:spPr>
        <p:txBody>
          <a:bodyPr wrap="square">
            <a:spAutoFit/>
          </a:bodyPr>
          <a:lstStyle/>
          <a:p>
            <a:r>
              <a:rPr lang="en-US" dirty="0">
                <a:solidFill>
                  <a:srgbClr val="242424"/>
                </a:solidFill>
                <a:latin typeface="Fieldwork 03 Geo Light" pitchFamily="50" charset="0"/>
              </a:rPr>
              <a:t>Adaptive design is generally considered to be fixed layouts that adapt to specific screen sizes. In short, it involves having multiple versions of a web page that are responsive to different devices, as opposed to a single static page that looks the same but reorders or resizes content on all devices.</a:t>
            </a:r>
          </a:p>
          <a:p>
            <a:endParaRPr lang="en-US" dirty="0">
              <a:latin typeface="Fieldwork 03 Geo Light" pitchFamily="50" charset="0"/>
            </a:endParaRPr>
          </a:p>
        </p:txBody>
      </p:sp>
    </p:spTree>
    <p:extLst>
      <p:ext uri="{BB962C8B-B14F-4D97-AF65-F5344CB8AC3E}">
        <p14:creationId xmlns:p14="http://schemas.microsoft.com/office/powerpoint/2010/main" val="41297600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F6BF6E9B-A73D-42D3-B248-2610A3098165}"/>
              </a:ext>
            </a:extLst>
          </p:cNvPr>
          <p:cNvSpPr txBox="1"/>
          <p:nvPr/>
        </p:nvSpPr>
        <p:spPr>
          <a:xfrm>
            <a:off x="473825" y="857875"/>
            <a:ext cx="10693593" cy="870495"/>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dirty="0">
                <a:solidFill>
                  <a:srgbClr val="242424"/>
                </a:solidFill>
                <a:latin typeface="Fieldwork 05 Geo Demibold" pitchFamily="50" charset="0"/>
              </a:rPr>
              <a:t>Let’s compare the main differences</a:t>
            </a:r>
          </a:p>
          <a:p>
            <a:pPr lvl="2" eaLnBrk="0" fontAlgn="base" hangingPunct="0">
              <a:lnSpc>
                <a:spcPct val="150000"/>
              </a:lnSpc>
              <a:spcBef>
                <a:spcPct val="0"/>
              </a:spcBef>
              <a:spcAft>
                <a:spcPct val="0"/>
              </a:spcAft>
              <a:buClr>
                <a:srgbClr val="FF7E00"/>
              </a:buClr>
            </a:pPr>
            <a:r>
              <a:rPr lang="en-US" dirty="0">
                <a:solidFill>
                  <a:srgbClr val="3A3A3A"/>
                </a:solidFill>
                <a:latin typeface="Fieldwork 05 Geo Demibold" pitchFamily="50" charset="0"/>
              </a:rPr>
              <a:t> </a:t>
            </a:r>
          </a:p>
        </p:txBody>
      </p:sp>
      <p:sp>
        <p:nvSpPr>
          <p:cNvPr id="2" name="Rectangle 1">
            <a:extLst>
              <a:ext uri="{FF2B5EF4-FFF2-40B4-BE49-F238E27FC236}">
                <a16:creationId xmlns:a16="http://schemas.microsoft.com/office/drawing/2014/main" id="{587A17D1-AE95-4D4E-87FC-92A917B9FFC4}"/>
              </a:ext>
            </a:extLst>
          </p:cNvPr>
          <p:cNvSpPr/>
          <p:nvPr/>
        </p:nvSpPr>
        <p:spPr>
          <a:xfrm>
            <a:off x="1379912" y="1374994"/>
            <a:ext cx="10000209" cy="323165"/>
          </a:xfrm>
          <a:prstGeom prst="rect">
            <a:avLst/>
          </a:prstGeom>
        </p:spPr>
        <p:txBody>
          <a:bodyPr wrap="square">
            <a:spAutoFit/>
          </a:bodyPr>
          <a:lstStyle/>
          <a:p>
            <a:pPr marL="285750" indent="-285750">
              <a:buClr>
                <a:srgbClr val="FF7E00"/>
              </a:buClr>
              <a:buFont typeface="Wingdings" panose="05000000000000000000" pitchFamily="2" charset="2"/>
              <a:buChar char="§"/>
            </a:pPr>
            <a:r>
              <a:rPr lang="en-US" sz="1500" dirty="0">
                <a:solidFill>
                  <a:srgbClr val="242424"/>
                </a:solidFill>
                <a:latin typeface="Fieldwork 04 Geo Regular" pitchFamily="50" charset="0"/>
              </a:rPr>
              <a:t>Difficulties</a:t>
            </a:r>
          </a:p>
        </p:txBody>
      </p:sp>
      <p:sp>
        <p:nvSpPr>
          <p:cNvPr id="3" name="Rectangle 2">
            <a:extLst>
              <a:ext uri="{FF2B5EF4-FFF2-40B4-BE49-F238E27FC236}">
                <a16:creationId xmlns:a16="http://schemas.microsoft.com/office/drawing/2014/main" id="{2C417454-00F2-49DA-BEE0-7789FAE8F85B}"/>
              </a:ext>
            </a:extLst>
          </p:cNvPr>
          <p:cNvSpPr/>
          <p:nvPr/>
        </p:nvSpPr>
        <p:spPr>
          <a:xfrm>
            <a:off x="1668086" y="1649519"/>
            <a:ext cx="9412779" cy="954107"/>
          </a:xfrm>
          <a:prstGeom prst="rect">
            <a:avLst/>
          </a:prstGeom>
        </p:spPr>
        <p:txBody>
          <a:bodyPr wrap="square">
            <a:spAutoFit/>
          </a:bodyPr>
          <a:lstStyle/>
          <a:p>
            <a:r>
              <a:rPr lang="en-US" sz="1400" dirty="0">
                <a:solidFill>
                  <a:srgbClr val="242424"/>
                </a:solidFill>
                <a:latin typeface="Fieldwork 03 Geo Light" pitchFamily="50" charset="0"/>
              </a:rPr>
              <a:t>What is more difficult to create: multiple layouts for different devices or one universal?</a:t>
            </a:r>
          </a:p>
          <a:p>
            <a:r>
              <a:rPr lang="en-US" sz="1400" dirty="0">
                <a:solidFill>
                  <a:srgbClr val="242424"/>
                </a:solidFill>
                <a:latin typeface="Fieldwork 03 Geo Light" pitchFamily="50" charset="0"/>
              </a:rPr>
              <a:t>While responsive design only requires one layout across all devices, it demands more effort and time during the initial development phase. This involves paying extra attention to CSS and organizing your site to ensure its full functionality on all screen sizes.</a:t>
            </a:r>
            <a:endParaRPr lang="en-IN" sz="1400" dirty="0">
              <a:latin typeface="Fieldwork 03 Geo Light" pitchFamily="50" charset="0"/>
            </a:endParaRPr>
          </a:p>
        </p:txBody>
      </p:sp>
      <p:sp>
        <p:nvSpPr>
          <p:cNvPr id="17" name="Rectangle 16">
            <a:extLst>
              <a:ext uri="{FF2B5EF4-FFF2-40B4-BE49-F238E27FC236}">
                <a16:creationId xmlns:a16="http://schemas.microsoft.com/office/drawing/2014/main" id="{99A01B70-3998-4EC8-9298-CF51A87A0D3C}"/>
              </a:ext>
            </a:extLst>
          </p:cNvPr>
          <p:cNvSpPr/>
          <p:nvPr/>
        </p:nvSpPr>
        <p:spPr>
          <a:xfrm>
            <a:off x="1379912" y="2647564"/>
            <a:ext cx="10000209" cy="323165"/>
          </a:xfrm>
          <a:prstGeom prst="rect">
            <a:avLst/>
          </a:prstGeom>
        </p:spPr>
        <p:txBody>
          <a:bodyPr wrap="square">
            <a:spAutoFit/>
          </a:bodyPr>
          <a:lstStyle/>
          <a:p>
            <a:pPr marL="285750" indent="-285750">
              <a:buClr>
                <a:srgbClr val="FF7E00"/>
              </a:buClr>
              <a:buFont typeface="Wingdings" panose="05000000000000000000" pitchFamily="2" charset="2"/>
              <a:buChar char="§"/>
            </a:pPr>
            <a:r>
              <a:rPr lang="en-US" sz="1500" dirty="0">
                <a:solidFill>
                  <a:srgbClr val="242424"/>
                </a:solidFill>
                <a:latin typeface="Fieldwork 04 Geo Regular" pitchFamily="50" charset="0"/>
              </a:rPr>
              <a:t>Layout</a:t>
            </a:r>
          </a:p>
        </p:txBody>
      </p:sp>
      <p:sp>
        <p:nvSpPr>
          <p:cNvPr id="18" name="Rectangle 17">
            <a:extLst>
              <a:ext uri="{FF2B5EF4-FFF2-40B4-BE49-F238E27FC236}">
                <a16:creationId xmlns:a16="http://schemas.microsoft.com/office/drawing/2014/main" id="{436F50DD-41D1-4DC7-81EF-78A965BB544D}"/>
              </a:ext>
            </a:extLst>
          </p:cNvPr>
          <p:cNvSpPr/>
          <p:nvPr/>
        </p:nvSpPr>
        <p:spPr>
          <a:xfrm>
            <a:off x="1668086" y="2922089"/>
            <a:ext cx="9412779" cy="738664"/>
          </a:xfrm>
          <a:prstGeom prst="rect">
            <a:avLst/>
          </a:prstGeom>
        </p:spPr>
        <p:txBody>
          <a:bodyPr wrap="square">
            <a:spAutoFit/>
          </a:bodyPr>
          <a:lstStyle/>
          <a:p>
            <a:r>
              <a:rPr lang="en-US" sz="1400" dirty="0">
                <a:solidFill>
                  <a:srgbClr val="242424"/>
                </a:solidFill>
                <a:latin typeface="Fieldwork 03 Geo Light" pitchFamily="50" charset="0"/>
              </a:rPr>
              <a:t>Responsive layout design is determined directly by the user’s browser.</a:t>
            </a:r>
            <a:br>
              <a:rPr lang="en-US" sz="1400" dirty="0">
                <a:solidFill>
                  <a:srgbClr val="242424"/>
                </a:solidFill>
                <a:latin typeface="Fieldwork 03 Geo Light" pitchFamily="50" charset="0"/>
              </a:rPr>
            </a:br>
            <a:r>
              <a:rPr lang="en-US" sz="1400" dirty="0">
                <a:solidFill>
                  <a:srgbClr val="242424"/>
                </a:solidFill>
                <a:latin typeface="Fieldwork 03 Geo Light" pitchFamily="50" charset="0"/>
              </a:rPr>
              <a:t>The adaptive layout is determined using factors such as device type and operating system to send the correct layout.</a:t>
            </a:r>
          </a:p>
        </p:txBody>
      </p:sp>
      <p:sp>
        <p:nvSpPr>
          <p:cNvPr id="19" name="Rectangle 18">
            <a:extLst>
              <a:ext uri="{FF2B5EF4-FFF2-40B4-BE49-F238E27FC236}">
                <a16:creationId xmlns:a16="http://schemas.microsoft.com/office/drawing/2014/main" id="{823F0F42-7DBC-468A-85E9-E563232D3EB6}"/>
              </a:ext>
            </a:extLst>
          </p:cNvPr>
          <p:cNvSpPr/>
          <p:nvPr/>
        </p:nvSpPr>
        <p:spPr>
          <a:xfrm>
            <a:off x="1379912" y="3708052"/>
            <a:ext cx="10000209" cy="323165"/>
          </a:xfrm>
          <a:prstGeom prst="rect">
            <a:avLst/>
          </a:prstGeom>
        </p:spPr>
        <p:txBody>
          <a:bodyPr wrap="square">
            <a:spAutoFit/>
          </a:bodyPr>
          <a:lstStyle/>
          <a:p>
            <a:pPr marL="285750" indent="-285750">
              <a:buClr>
                <a:srgbClr val="FF7E00"/>
              </a:buClr>
              <a:buFont typeface="Wingdings" panose="05000000000000000000" pitchFamily="2" charset="2"/>
              <a:buChar char="§"/>
            </a:pPr>
            <a:r>
              <a:rPr lang="en-US" sz="1500" dirty="0">
                <a:solidFill>
                  <a:srgbClr val="242424"/>
                </a:solidFill>
                <a:latin typeface="Fieldwork 04 Geo Regular" pitchFamily="50" charset="0"/>
              </a:rPr>
              <a:t>SEO optimization</a:t>
            </a:r>
          </a:p>
        </p:txBody>
      </p:sp>
      <p:sp>
        <p:nvSpPr>
          <p:cNvPr id="20" name="Rectangle 19">
            <a:extLst>
              <a:ext uri="{FF2B5EF4-FFF2-40B4-BE49-F238E27FC236}">
                <a16:creationId xmlns:a16="http://schemas.microsoft.com/office/drawing/2014/main" id="{3CECC804-CE01-4190-B0EE-F7EB88B02F9D}"/>
              </a:ext>
            </a:extLst>
          </p:cNvPr>
          <p:cNvSpPr/>
          <p:nvPr/>
        </p:nvSpPr>
        <p:spPr>
          <a:xfrm>
            <a:off x="1668086" y="3982577"/>
            <a:ext cx="9412779" cy="523220"/>
          </a:xfrm>
          <a:prstGeom prst="rect">
            <a:avLst/>
          </a:prstGeom>
        </p:spPr>
        <p:txBody>
          <a:bodyPr wrap="square">
            <a:spAutoFit/>
          </a:bodyPr>
          <a:lstStyle/>
          <a:p>
            <a:r>
              <a:rPr lang="en-US" sz="1400" dirty="0">
                <a:solidFill>
                  <a:srgbClr val="242424"/>
                </a:solidFill>
                <a:latin typeface="Fieldwork 03 Geo Light" pitchFamily="50" charset="0"/>
              </a:rPr>
              <a:t>Google recommends and marks sites that use responsive design. A mobile-friendly website ranks higher on search results pages. Adaptive design can face the complexities of SEO promotion.</a:t>
            </a:r>
          </a:p>
        </p:txBody>
      </p:sp>
      <p:sp>
        <p:nvSpPr>
          <p:cNvPr id="21" name="Rectangle 20">
            <a:extLst>
              <a:ext uri="{FF2B5EF4-FFF2-40B4-BE49-F238E27FC236}">
                <a16:creationId xmlns:a16="http://schemas.microsoft.com/office/drawing/2014/main" id="{3CCD83DC-E72B-49AD-A2E2-1323BA15002A}"/>
              </a:ext>
            </a:extLst>
          </p:cNvPr>
          <p:cNvSpPr/>
          <p:nvPr/>
        </p:nvSpPr>
        <p:spPr>
          <a:xfrm>
            <a:off x="1379912" y="4575410"/>
            <a:ext cx="10000209" cy="293786"/>
          </a:xfrm>
          <a:prstGeom prst="rect">
            <a:avLst/>
          </a:prstGeom>
        </p:spPr>
        <p:txBody>
          <a:bodyPr wrap="square">
            <a:spAutoFit/>
          </a:bodyPr>
          <a:lstStyle/>
          <a:p>
            <a:pPr marL="285750" indent="-285750">
              <a:buClr>
                <a:srgbClr val="FF7E00"/>
              </a:buClr>
              <a:buFont typeface="Wingdings" panose="05000000000000000000" pitchFamily="2" charset="2"/>
              <a:buChar char="§"/>
            </a:pPr>
            <a:r>
              <a:rPr lang="en-US" sz="1500" dirty="0">
                <a:solidFill>
                  <a:srgbClr val="242424"/>
                </a:solidFill>
                <a:latin typeface="Fieldwork 04 Geo Regular" pitchFamily="50" charset="0"/>
              </a:rPr>
              <a:t>Flexibility</a:t>
            </a:r>
          </a:p>
        </p:txBody>
      </p:sp>
      <p:sp>
        <p:nvSpPr>
          <p:cNvPr id="22" name="Rectangle 21">
            <a:extLst>
              <a:ext uri="{FF2B5EF4-FFF2-40B4-BE49-F238E27FC236}">
                <a16:creationId xmlns:a16="http://schemas.microsoft.com/office/drawing/2014/main" id="{B053EEE1-3050-44BB-B58B-DB57CECED041}"/>
              </a:ext>
            </a:extLst>
          </p:cNvPr>
          <p:cNvSpPr/>
          <p:nvPr/>
        </p:nvSpPr>
        <p:spPr>
          <a:xfrm>
            <a:off x="1668086" y="4868822"/>
            <a:ext cx="9412779" cy="671513"/>
          </a:xfrm>
          <a:prstGeom prst="rect">
            <a:avLst/>
          </a:prstGeom>
        </p:spPr>
        <p:txBody>
          <a:bodyPr wrap="square">
            <a:spAutoFit/>
          </a:bodyPr>
          <a:lstStyle/>
          <a:p>
            <a:r>
              <a:rPr lang="en-US" sz="1400" dirty="0">
                <a:solidFill>
                  <a:srgbClr val="242424"/>
                </a:solidFill>
                <a:latin typeface="Fieldwork 03 Geo Light" pitchFamily="50" charset="0"/>
              </a:rPr>
              <a:t>Adaptive design is considered less universal, as each new device with a specific screen size requires the implementation of new layouts.</a:t>
            </a:r>
          </a:p>
          <a:p>
            <a:endParaRPr lang="en-US" sz="1400" dirty="0">
              <a:solidFill>
                <a:srgbClr val="242424"/>
              </a:solidFill>
              <a:latin typeface="Fieldwork 03 Geo Light" pitchFamily="50" charset="0"/>
            </a:endParaRPr>
          </a:p>
        </p:txBody>
      </p:sp>
      <p:sp>
        <p:nvSpPr>
          <p:cNvPr id="23" name="TextBox 22">
            <a:extLst>
              <a:ext uri="{FF2B5EF4-FFF2-40B4-BE49-F238E27FC236}">
                <a16:creationId xmlns:a16="http://schemas.microsoft.com/office/drawing/2014/main" id="{D74275C2-A838-4E23-9B00-8EB4BF58BB28}"/>
              </a:ext>
            </a:extLst>
          </p:cNvPr>
          <p:cNvSpPr txBox="1"/>
          <p:nvPr/>
        </p:nvSpPr>
        <p:spPr>
          <a:xfrm>
            <a:off x="1392138" y="5540987"/>
            <a:ext cx="10000210" cy="584775"/>
          </a:xfrm>
          <a:prstGeom prst="rect">
            <a:avLst/>
          </a:prstGeom>
          <a:noFill/>
        </p:spPr>
        <p:txBody>
          <a:bodyPr wrap="square">
            <a:spAutoFit/>
          </a:bodyPr>
          <a:lstStyle/>
          <a:p>
            <a:pPr marL="285750" indent="-285750">
              <a:buClr>
                <a:srgbClr val="FF7E00"/>
              </a:buClr>
              <a:buFont typeface="Courier New" panose="02070309020205020404" pitchFamily="49" charset="0"/>
              <a:buChar char="o"/>
            </a:pPr>
            <a:r>
              <a:rPr lang="en-US" sz="1600" b="0" i="0" dirty="0">
                <a:solidFill>
                  <a:srgbClr val="242424"/>
                </a:solidFill>
                <a:effectLst/>
                <a:latin typeface="Fieldwork 03 Geo Light" pitchFamily="50" charset="0"/>
              </a:rPr>
              <a:t>In the long run, a responsive layout requires less maintenance. Responsive sites are more versatile, allowing them to work well by default even if new devices or screen sizes appear on the market.</a:t>
            </a:r>
            <a:endParaRPr lang="en-US" sz="1600" dirty="0">
              <a:latin typeface="Fieldwork 03 Geo Light" pitchFamily="50" charset="0"/>
            </a:endParaRPr>
          </a:p>
        </p:txBody>
      </p:sp>
    </p:spTree>
    <p:extLst>
      <p:ext uri="{BB962C8B-B14F-4D97-AF65-F5344CB8AC3E}">
        <p14:creationId xmlns:p14="http://schemas.microsoft.com/office/powerpoint/2010/main" val="11892302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Assignment #2</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5258079" cy="615553"/>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IN" sz="2000" dirty="0">
                <a:latin typeface="Fieldwork 04 Geo Regular" pitchFamily="50" charset="0"/>
              </a:rPr>
              <a:t>Create a layout as shown below:</a:t>
            </a:r>
          </a:p>
          <a:p>
            <a:pPr marL="342900" indent="-342900">
              <a:buClr>
                <a:srgbClr val="FF7E00"/>
              </a:buClr>
              <a:buFont typeface="Wingdings" panose="05000000000000000000" pitchFamily="2" charset="2"/>
              <a:buChar char="§"/>
            </a:pPr>
            <a:endParaRPr lang="en-IN" sz="1400" dirty="0">
              <a:latin typeface="Fieldwork 04 Geo Regular" pitchFamily="50"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0F2D7615-324D-4911-B09B-19554BB17E4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77819" y="1928594"/>
            <a:ext cx="6758890" cy="4212590"/>
          </a:xfrm>
          <a:prstGeom prst="rect">
            <a:avLst/>
          </a:prstGeom>
          <a:noFill/>
          <a:ln>
            <a:noFill/>
          </a:ln>
        </p:spPr>
      </p:pic>
    </p:spTree>
    <p:extLst>
      <p:ext uri="{BB962C8B-B14F-4D97-AF65-F5344CB8AC3E}">
        <p14:creationId xmlns:p14="http://schemas.microsoft.com/office/powerpoint/2010/main" val="22660072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D90F1D-E741-4843-9559-D018E83FE7D0}"/>
              </a:ext>
            </a:extLst>
          </p:cNvPr>
          <p:cNvSpPr/>
          <p:nvPr/>
        </p:nvSpPr>
        <p:spPr>
          <a:xfrm>
            <a:off x="0" y="4876801"/>
            <a:ext cx="12192000" cy="1981199"/>
          </a:xfrm>
          <a:prstGeom prst="rect">
            <a:avLst/>
          </a:prstGeom>
          <a:solidFill>
            <a:srgbClr val="F3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84F3E48-94BA-42FF-AD9C-1FB392C0B8E7}"/>
              </a:ext>
            </a:extLst>
          </p:cNvPr>
          <p:cNvSpPr/>
          <p:nvPr/>
        </p:nvSpPr>
        <p:spPr>
          <a:xfrm>
            <a:off x="0" y="0"/>
            <a:ext cx="12191999" cy="6068291"/>
          </a:xfrm>
          <a:prstGeom prst="rect">
            <a:avLst/>
          </a:prstGeom>
          <a:solidFill>
            <a:srgbClr val="1A1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12590801-BE39-4155-86B7-608CC289D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8199"/>
            <a:ext cx="12200966" cy="2488796"/>
          </a:xfrm>
          <a:prstGeom prst="rect">
            <a:avLst/>
          </a:prstGeom>
        </p:spPr>
      </p:pic>
      <p:sp>
        <p:nvSpPr>
          <p:cNvPr id="7" name="TextBox 6">
            <a:extLst>
              <a:ext uri="{FF2B5EF4-FFF2-40B4-BE49-F238E27FC236}">
                <a16:creationId xmlns:a16="http://schemas.microsoft.com/office/drawing/2014/main" id="{277E297B-01B4-4F0A-AD06-164EFD0D687B}"/>
              </a:ext>
            </a:extLst>
          </p:cNvPr>
          <p:cNvSpPr txBox="1"/>
          <p:nvPr/>
        </p:nvSpPr>
        <p:spPr>
          <a:xfrm>
            <a:off x="2031916" y="2413337"/>
            <a:ext cx="8128165" cy="1015663"/>
          </a:xfrm>
          <a:prstGeom prst="rect">
            <a:avLst/>
          </a:prstGeom>
          <a:noFill/>
        </p:spPr>
        <p:txBody>
          <a:bodyPr wrap="square" rtlCol="0">
            <a:spAutoFit/>
          </a:bodyPr>
          <a:lstStyle/>
          <a:p>
            <a:pPr algn="ctr"/>
            <a:r>
              <a:rPr lang="en-IN" sz="6000" b="1" dirty="0">
                <a:solidFill>
                  <a:schemeClr val="bg1"/>
                </a:solidFill>
                <a:latin typeface="Fieldwork 06 Geo Bold" pitchFamily="50" charset="0"/>
              </a:rPr>
              <a:t>Thank you</a:t>
            </a:r>
          </a:p>
        </p:txBody>
      </p:sp>
    </p:spTree>
    <p:extLst>
      <p:ext uri="{BB962C8B-B14F-4D97-AF65-F5344CB8AC3E}">
        <p14:creationId xmlns:p14="http://schemas.microsoft.com/office/powerpoint/2010/main" val="264201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6EA021-5A51-484D-AC0A-6F62D6CDEBFE}"/>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6E6E6"/>
              </a:solidFill>
            </a:endParaRPr>
          </a:p>
        </p:txBody>
      </p:sp>
      <p:sp>
        <p:nvSpPr>
          <p:cNvPr id="10" name="Round Diagonal Corner of Rectangle 9">
            <a:extLst>
              <a:ext uri="{FF2B5EF4-FFF2-40B4-BE49-F238E27FC236}">
                <a16:creationId xmlns:a16="http://schemas.microsoft.com/office/drawing/2014/main" id="{6802D7C1-8863-4D1F-83C4-1F11E7969C8D}"/>
              </a:ext>
            </a:extLst>
          </p:cNvPr>
          <p:cNvSpPr/>
          <p:nvPr/>
        </p:nvSpPr>
        <p:spPr>
          <a:xfrm>
            <a:off x="1427841" y="1506345"/>
            <a:ext cx="9250592" cy="3953436"/>
          </a:xfrm>
          <a:prstGeom prst="round2DiagRect">
            <a:avLst>
              <a:gd name="adj1" fmla="val 7137"/>
              <a:gd name="adj2" fmla="val 0"/>
            </a:avLst>
          </a:prstGeom>
          <a:solidFill>
            <a:schemeClr val="accent2"/>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of Rectangle 9">
            <a:extLst>
              <a:ext uri="{FF2B5EF4-FFF2-40B4-BE49-F238E27FC236}">
                <a16:creationId xmlns:a16="http://schemas.microsoft.com/office/drawing/2014/main" id="{B64D8B65-013F-435D-9689-4E61E0C60E79}"/>
              </a:ext>
            </a:extLst>
          </p:cNvPr>
          <p:cNvSpPr/>
          <p:nvPr/>
        </p:nvSpPr>
        <p:spPr>
          <a:xfrm>
            <a:off x="1371623" y="1450595"/>
            <a:ext cx="9250592" cy="3953436"/>
          </a:xfrm>
          <a:prstGeom prst="round2DiagRect">
            <a:avLst>
              <a:gd name="adj1" fmla="val 7137"/>
              <a:gd name="adj2" fmla="val 0"/>
            </a:avLst>
          </a:prstGeom>
          <a:solidFill>
            <a:schemeClr val="bg1"/>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atch, light, lamp&#10;&#10;Description automatically generated">
            <a:extLst>
              <a:ext uri="{FF2B5EF4-FFF2-40B4-BE49-F238E27FC236}">
                <a16:creationId xmlns:a16="http://schemas.microsoft.com/office/drawing/2014/main" id="{44755946-7E64-4EC4-A509-AC8DAD494C1B}"/>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7" name="Picture 6" descr="A picture containing match, light, lamp&#10;&#10;Description automatically generated">
            <a:extLst>
              <a:ext uri="{FF2B5EF4-FFF2-40B4-BE49-F238E27FC236}">
                <a16:creationId xmlns:a16="http://schemas.microsoft.com/office/drawing/2014/main" id="{E1EC7C34-2D11-4E9D-AE85-FCC93028010A}"/>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pic>
        <p:nvPicPr>
          <p:cNvPr id="8" name="Graphic 4">
            <a:extLst>
              <a:ext uri="{FF2B5EF4-FFF2-40B4-BE49-F238E27FC236}">
                <a16:creationId xmlns:a16="http://schemas.microsoft.com/office/drawing/2014/main" id="{48E7ECCC-9288-4B2F-B001-31057622BE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828411" y="-5591"/>
            <a:ext cx="1337491" cy="752339"/>
          </a:xfrm>
          <a:prstGeom prst="rect">
            <a:avLst/>
          </a:prstGeom>
        </p:spPr>
      </p:pic>
      <p:sp>
        <p:nvSpPr>
          <p:cNvPr id="42" name="TextBox 41">
            <a:extLst>
              <a:ext uri="{FF2B5EF4-FFF2-40B4-BE49-F238E27FC236}">
                <a16:creationId xmlns:a16="http://schemas.microsoft.com/office/drawing/2014/main" id="{AA8031AD-67BF-4BB2-AA72-DE7C4E8A0E2B}"/>
              </a:ext>
            </a:extLst>
          </p:cNvPr>
          <p:cNvSpPr txBox="1"/>
          <p:nvPr/>
        </p:nvSpPr>
        <p:spPr>
          <a:xfrm>
            <a:off x="2031917" y="501204"/>
            <a:ext cx="8128165" cy="707886"/>
          </a:xfrm>
          <a:prstGeom prst="rect">
            <a:avLst/>
          </a:prstGeom>
          <a:noFill/>
        </p:spPr>
        <p:txBody>
          <a:bodyPr wrap="square" rtlCol="0">
            <a:spAutoFit/>
          </a:bodyPr>
          <a:lstStyle/>
          <a:p>
            <a:pPr algn="ctr"/>
            <a:r>
              <a:rPr lang="en-IN" sz="4000" b="1" dirty="0">
                <a:solidFill>
                  <a:srgbClr val="FF7D00"/>
                </a:solidFill>
                <a:latin typeface="Fieldwork 06 Geo Bold" pitchFamily="50" charset="0"/>
              </a:rPr>
              <a:t>Quiz</a:t>
            </a:r>
          </a:p>
        </p:txBody>
      </p:sp>
      <p:sp>
        <p:nvSpPr>
          <p:cNvPr id="11" name="TextBox 10">
            <a:extLst>
              <a:ext uri="{FF2B5EF4-FFF2-40B4-BE49-F238E27FC236}">
                <a16:creationId xmlns:a16="http://schemas.microsoft.com/office/drawing/2014/main" id="{F5D53B8C-3675-49E3-8E4D-3842688CDCE5}"/>
              </a:ext>
            </a:extLst>
          </p:cNvPr>
          <p:cNvSpPr txBox="1"/>
          <p:nvPr/>
        </p:nvSpPr>
        <p:spPr>
          <a:xfrm>
            <a:off x="1883591" y="1888218"/>
            <a:ext cx="8919530" cy="400110"/>
          </a:xfrm>
          <a:prstGeom prst="rect">
            <a:avLst/>
          </a:prstGeom>
          <a:noFill/>
        </p:spPr>
        <p:txBody>
          <a:bodyPr wrap="square" rtlCol="0">
            <a:spAutoFit/>
          </a:bodyPr>
          <a:lstStyle/>
          <a:p>
            <a:r>
              <a:rPr lang="en-US" sz="2000" dirty="0">
                <a:solidFill>
                  <a:srgbClr val="000000"/>
                </a:solidFill>
                <a:latin typeface="Fieldwork 04 Hum Regular" pitchFamily="50" charset="0"/>
              </a:rPr>
              <a:t>2.  </a:t>
            </a:r>
            <a:r>
              <a:rPr lang="en-US" sz="2000" dirty="0">
                <a:solidFill>
                  <a:srgbClr val="000000"/>
                </a:solidFill>
                <a:latin typeface="Fieldwork 04 Geo Regular" pitchFamily="50" charset="0"/>
              </a:rPr>
              <a:t>In </a:t>
            </a:r>
            <a:r>
              <a:rPr lang="en-US" sz="2000" dirty="0" err="1">
                <a:solidFill>
                  <a:srgbClr val="000000"/>
                </a:solidFill>
                <a:latin typeface="Fieldwork 04 Geo Regular" pitchFamily="50" charset="0"/>
              </a:rPr>
              <a:t>css</a:t>
            </a:r>
            <a:r>
              <a:rPr lang="en-US" sz="2000" dirty="0">
                <a:solidFill>
                  <a:srgbClr val="000000"/>
                </a:solidFill>
                <a:latin typeface="Fieldwork 04 Geo Regular" pitchFamily="50" charset="0"/>
              </a:rPr>
              <a:t> what does “</a:t>
            </a:r>
            <a:r>
              <a:rPr lang="en-US" sz="2000" dirty="0" err="1">
                <a:solidFill>
                  <a:srgbClr val="000000"/>
                </a:solidFill>
                <a:latin typeface="Fieldwork 04 Geo Regular" pitchFamily="50" charset="0"/>
              </a:rPr>
              <a:t>color:red</a:t>
            </a:r>
            <a:r>
              <a:rPr lang="en-US" sz="2000" dirty="0">
                <a:solidFill>
                  <a:srgbClr val="000000"/>
                </a:solidFill>
                <a:latin typeface="Fieldwork 04 Geo Regular" pitchFamily="50" charset="0"/>
              </a:rPr>
              <a:t>” can be called as</a:t>
            </a:r>
            <a:r>
              <a:rPr lang="en-US" sz="2000" dirty="0">
                <a:latin typeface="Fieldwork 04 Hum Regular" pitchFamily="50" charset="0"/>
              </a:rPr>
              <a:t> :-</a:t>
            </a:r>
            <a:endParaRPr lang="en-US" sz="2000" b="0" i="0" dirty="0">
              <a:solidFill>
                <a:srgbClr val="333333"/>
              </a:solidFill>
              <a:effectLst/>
              <a:latin typeface="Arial Rounded MT Bold" panose="020F0704030504030204" pitchFamily="34" charset="0"/>
            </a:endParaRPr>
          </a:p>
        </p:txBody>
      </p:sp>
      <p:sp>
        <p:nvSpPr>
          <p:cNvPr id="14" name="TextBox 13">
            <a:extLst>
              <a:ext uri="{FF2B5EF4-FFF2-40B4-BE49-F238E27FC236}">
                <a16:creationId xmlns:a16="http://schemas.microsoft.com/office/drawing/2014/main" id="{C679B711-5066-4891-8A45-1CE36C93559C}"/>
              </a:ext>
            </a:extLst>
          </p:cNvPr>
          <p:cNvSpPr txBox="1"/>
          <p:nvPr/>
        </p:nvSpPr>
        <p:spPr>
          <a:xfrm>
            <a:off x="2383264" y="2304853"/>
            <a:ext cx="8919530" cy="2220288"/>
          </a:xfrm>
          <a:prstGeom prst="rect">
            <a:avLst/>
          </a:prstGeom>
          <a:noFill/>
        </p:spPr>
        <p:txBody>
          <a:bodyPr wrap="square" rtlCol="0">
            <a:spAutoFit/>
          </a:bodyPr>
          <a:lstStyle/>
          <a:p>
            <a:pPr marL="457200" indent="-457200">
              <a:lnSpc>
                <a:spcPct val="200000"/>
              </a:lnSpc>
              <a:buClr>
                <a:srgbClr val="FF7E00"/>
              </a:buClr>
              <a:buFont typeface="+mj-lt"/>
              <a:buAutoNum type="alphaUcPeriod"/>
            </a:pPr>
            <a:r>
              <a:rPr lang="en-IN" dirty="0">
                <a:solidFill>
                  <a:srgbClr val="000000"/>
                </a:solidFill>
                <a:latin typeface="Fieldwork 04 Geo Regular" pitchFamily="50" charset="0"/>
              </a:rPr>
              <a:t>selector</a:t>
            </a:r>
          </a:p>
          <a:p>
            <a:pPr marL="457200" indent="-457200">
              <a:lnSpc>
                <a:spcPct val="200000"/>
              </a:lnSpc>
              <a:buClr>
                <a:srgbClr val="FF7E00"/>
              </a:buClr>
              <a:buFont typeface="+mj-lt"/>
              <a:buAutoNum type="alphaUcPeriod"/>
            </a:pPr>
            <a:r>
              <a:rPr lang="en-IN" dirty="0">
                <a:solidFill>
                  <a:srgbClr val="000000"/>
                </a:solidFill>
                <a:latin typeface="Fieldwork 04 Geo Regular" pitchFamily="50" charset="0"/>
              </a:rPr>
              <a:t>rule</a:t>
            </a:r>
          </a:p>
          <a:p>
            <a:pPr marL="457200" indent="-457200">
              <a:lnSpc>
                <a:spcPct val="200000"/>
              </a:lnSpc>
              <a:buClr>
                <a:srgbClr val="FF7E00"/>
              </a:buClr>
              <a:buFont typeface="+mj-lt"/>
              <a:buAutoNum type="alphaUcPeriod"/>
            </a:pPr>
            <a:r>
              <a:rPr lang="en-IN" dirty="0">
                <a:solidFill>
                  <a:srgbClr val="000000"/>
                </a:solidFill>
                <a:latin typeface="Fieldwork 04 Geo Regular" pitchFamily="50" charset="0"/>
              </a:rPr>
              <a:t>declaration</a:t>
            </a:r>
          </a:p>
          <a:p>
            <a:pPr marL="457200" indent="-457200">
              <a:lnSpc>
                <a:spcPct val="200000"/>
              </a:lnSpc>
              <a:buClr>
                <a:srgbClr val="FF7E00"/>
              </a:buClr>
              <a:buFont typeface="+mj-lt"/>
              <a:buAutoNum type="alphaUcPeriod"/>
            </a:pPr>
            <a:r>
              <a:rPr lang="en-IN" dirty="0">
                <a:solidFill>
                  <a:srgbClr val="000000"/>
                </a:solidFill>
                <a:latin typeface="Fieldwork 04 Geo Regular" pitchFamily="50" charset="0"/>
              </a:rPr>
              <a:t>none</a:t>
            </a:r>
            <a:endParaRPr lang="en-IN" dirty="0">
              <a:latin typeface="Fieldwork 04 Geo Regular" pitchFamily="50" charset="0"/>
            </a:endParaRPr>
          </a:p>
        </p:txBody>
      </p:sp>
    </p:spTree>
    <p:extLst>
      <p:ext uri="{BB962C8B-B14F-4D97-AF65-F5344CB8AC3E}">
        <p14:creationId xmlns:p14="http://schemas.microsoft.com/office/powerpoint/2010/main" val="3216356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D90F1D-E741-4843-9559-D018E83FE7D0}"/>
              </a:ext>
            </a:extLst>
          </p:cNvPr>
          <p:cNvSpPr/>
          <p:nvPr/>
        </p:nvSpPr>
        <p:spPr>
          <a:xfrm>
            <a:off x="0" y="4876801"/>
            <a:ext cx="12192000" cy="1981199"/>
          </a:xfrm>
          <a:prstGeom prst="rect">
            <a:avLst/>
          </a:prstGeom>
          <a:solidFill>
            <a:srgbClr val="F3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84F3E48-94BA-42FF-AD9C-1FB392C0B8E7}"/>
              </a:ext>
            </a:extLst>
          </p:cNvPr>
          <p:cNvSpPr/>
          <p:nvPr/>
        </p:nvSpPr>
        <p:spPr>
          <a:xfrm>
            <a:off x="0" y="0"/>
            <a:ext cx="12191999" cy="6068291"/>
          </a:xfrm>
          <a:prstGeom prst="rect">
            <a:avLst/>
          </a:prstGeom>
          <a:solidFill>
            <a:srgbClr val="1A1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12590801-BE39-4155-86B7-608CC289D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8199"/>
            <a:ext cx="12200966" cy="2488796"/>
          </a:xfrm>
          <a:prstGeom prst="rect">
            <a:avLst/>
          </a:prstGeom>
        </p:spPr>
      </p:pic>
      <p:sp>
        <p:nvSpPr>
          <p:cNvPr id="7" name="TextBox 6">
            <a:extLst>
              <a:ext uri="{FF2B5EF4-FFF2-40B4-BE49-F238E27FC236}">
                <a16:creationId xmlns:a16="http://schemas.microsoft.com/office/drawing/2014/main" id="{277E297B-01B4-4F0A-AD06-164EFD0D687B}"/>
              </a:ext>
            </a:extLst>
          </p:cNvPr>
          <p:cNvSpPr txBox="1"/>
          <p:nvPr/>
        </p:nvSpPr>
        <p:spPr>
          <a:xfrm>
            <a:off x="2031916" y="2413337"/>
            <a:ext cx="8128165" cy="1015663"/>
          </a:xfrm>
          <a:prstGeom prst="rect">
            <a:avLst/>
          </a:prstGeom>
          <a:noFill/>
        </p:spPr>
        <p:txBody>
          <a:bodyPr wrap="square" rtlCol="0">
            <a:spAutoFit/>
          </a:bodyPr>
          <a:lstStyle/>
          <a:p>
            <a:pPr algn="ctr"/>
            <a:r>
              <a:rPr lang="en-IN" sz="6000" b="1" dirty="0">
                <a:solidFill>
                  <a:schemeClr val="bg1"/>
                </a:solidFill>
                <a:latin typeface="Fieldwork 06 Geo Bold" pitchFamily="50" charset="0"/>
              </a:rPr>
              <a:t>Quiz Ends</a:t>
            </a:r>
          </a:p>
        </p:txBody>
      </p:sp>
    </p:spTree>
    <p:extLst>
      <p:ext uri="{BB962C8B-B14F-4D97-AF65-F5344CB8AC3E}">
        <p14:creationId xmlns:p14="http://schemas.microsoft.com/office/powerpoint/2010/main" val="3100358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3665913" y="512857"/>
            <a:ext cx="5378482"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Working with Text</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1" y="1441344"/>
            <a:ext cx="9723960" cy="1162882"/>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IN" sz="1900" dirty="0">
                <a:solidFill>
                  <a:srgbClr val="FF7E00"/>
                </a:solidFill>
                <a:latin typeface="Fieldwork 05 Geo Demibold" pitchFamily="50" charset="0"/>
              </a:rPr>
              <a:t>Color :</a:t>
            </a:r>
          </a:p>
          <a:p>
            <a:pPr>
              <a:lnSpc>
                <a:spcPct val="150000"/>
              </a:lnSpc>
            </a:pPr>
            <a:r>
              <a:rPr lang="en-US" dirty="0">
                <a:latin typeface="Fieldwork 04 Geo Regular" pitchFamily="50" charset="0"/>
              </a:rPr>
              <a:t>      The color property is used to set the color of the text. </a:t>
            </a:r>
          </a:p>
          <a:p>
            <a:pPr>
              <a:lnSpc>
                <a:spcPct val="150000"/>
              </a:lnSpc>
            </a:pPr>
            <a:r>
              <a:rPr lang="en-US" dirty="0">
                <a:latin typeface="Fieldwork 04 Geo Regular" pitchFamily="50" charset="0"/>
              </a:rPr>
              <a:t>      The color is specified by:  </a:t>
            </a:r>
          </a:p>
        </p:txBody>
      </p:sp>
      <p:sp>
        <p:nvSpPr>
          <p:cNvPr id="31" name="TextBox 30">
            <a:extLst>
              <a:ext uri="{FF2B5EF4-FFF2-40B4-BE49-F238E27FC236}">
                <a16:creationId xmlns:a16="http://schemas.microsoft.com/office/drawing/2014/main" id="{1ACEA4E2-07CB-4F43-9FA5-345F95034315}"/>
              </a:ext>
            </a:extLst>
          </p:cNvPr>
          <p:cNvSpPr txBox="1"/>
          <p:nvPr/>
        </p:nvSpPr>
        <p:spPr>
          <a:xfrm>
            <a:off x="1104451" y="4113794"/>
            <a:ext cx="9723960" cy="369332"/>
          </a:xfrm>
          <a:prstGeom prst="rect">
            <a:avLst/>
          </a:prstGeom>
          <a:noFill/>
        </p:spPr>
        <p:txBody>
          <a:bodyPr wrap="square" rtlCol="0">
            <a:spAutoFit/>
          </a:bodyPr>
          <a:lstStyle/>
          <a:p>
            <a:pPr marL="285750" indent="-285750">
              <a:buClr>
                <a:srgbClr val="FF7E00"/>
              </a:buClr>
              <a:buFont typeface="Wingdings" panose="05000000000000000000" pitchFamily="2" charset="2"/>
              <a:buChar char="§"/>
            </a:pPr>
            <a:r>
              <a:rPr lang="en-US" dirty="0">
                <a:solidFill>
                  <a:srgbClr val="FF7E00"/>
                </a:solidFill>
                <a:latin typeface="Fieldwork 05 Geo Demibold" pitchFamily="50" charset="0"/>
              </a:rPr>
              <a:t>Background-color :</a:t>
            </a:r>
          </a:p>
        </p:txBody>
      </p:sp>
      <p:sp>
        <p:nvSpPr>
          <p:cNvPr id="13" name="TextBox 12">
            <a:extLst>
              <a:ext uri="{FF2B5EF4-FFF2-40B4-BE49-F238E27FC236}">
                <a16:creationId xmlns:a16="http://schemas.microsoft.com/office/drawing/2014/main" id="{7C587D2F-6619-4DA4-8B95-A3F9A06BE402}"/>
              </a:ext>
            </a:extLst>
          </p:cNvPr>
          <p:cNvSpPr txBox="1"/>
          <p:nvPr/>
        </p:nvSpPr>
        <p:spPr>
          <a:xfrm>
            <a:off x="4140716" y="2161478"/>
            <a:ext cx="6094206" cy="1700915"/>
          </a:xfrm>
          <a:prstGeom prst="rect">
            <a:avLst/>
          </a:prstGeom>
          <a:noFill/>
        </p:spPr>
        <p:txBody>
          <a:bodyPr wrap="square">
            <a:spAutoFit/>
          </a:bodyPr>
          <a:lstStyle/>
          <a:p>
            <a:pPr marL="285750" indent="-285750" algn="l">
              <a:lnSpc>
                <a:spcPct val="150000"/>
              </a:lnSpc>
              <a:buClr>
                <a:srgbClr val="FF7E00"/>
              </a:buClr>
              <a:buFont typeface="Courier New" panose="02070309020205020404" pitchFamily="49" charset="0"/>
              <a:buChar char="o"/>
            </a:pPr>
            <a:r>
              <a:rPr lang="en-US" b="0" i="0" dirty="0">
                <a:solidFill>
                  <a:srgbClr val="000000"/>
                </a:solidFill>
                <a:effectLst/>
                <a:latin typeface="Fieldwork 04 Geo Regular" pitchFamily="50" charset="0"/>
              </a:rPr>
              <a:t>a color name - like "red"</a:t>
            </a:r>
          </a:p>
          <a:p>
            <a:pPr marL="285750" indent="-285750" algn="l">
              <a:lnSpc>
                <a:spcPct val="150000"/>
              </a:lnSpc>
              <a:buClr>
                <a:srgbClr val="FF7E00"/>
              </a:buClr>
              <a:buFont typeface="Courier New" panose="02070309020205020404" pitchFamily="49" charset="0"/>
              <a:buChar char="o"/>
            </a:pPr>
            <a:r>
              <a:rPr lang="en-US" b="0" i="0" dirty="0">
                <a:solidFill>
                  <a:srgbClr val="000000"/>
                </a:solidFill>
                <a:effectLst/>
                <a:latin typeface="Fieldwork 04 Geo Regular" pitchFamily="50" charset="0"/>
              </a:rPr>
              <a:t>a HEX value - like "#ff0000"</a:t>
            </a:r>
          </a:p>
          <a:p>
            <a:pPr marL="285750" indent="-285750" algn="l">
              <a:lnSpc>
                <a:spcPct val="150000"/>
              </a:lnSpc>
              <a:buClr>
                <a:srgbClr val="FF7E00"/>
              </a:buClr>
              <a:buFont typeface="Courier New" panose="02070309020205020404" pitchFamily="49" charset="0"/>
              <a:buChar char="o"/>
            </a:pPr>
            <a:r>
              <a:rPr lang="en-US" b="0" i="0" dirty="0">
                <a:solidFill>
                  <a:srgbClr val="000000"/>
                </a:solidFill>
                <a:effectLst/>
                <a:latin typeface="Fieldwork 04 Geo Regular" pitchFamily="50" charset="0"/>
              </a:rPr>
              <a:t>an RGB value - like "</a:t>
            </a:r>
            <a:r>
              <a:rPr lang="en-US" b="0" i="0" dirty="0" err="1">
                <a:solidFill>
                  <a:srgbClr val="000000"/>
                </a:solidFill>
                <a:effectLst/>
                <a:latin typeface="Fieldwork 04 Geo Regular" pitchFamily="50" charset="0"/>
              </a:rPr>
              <a:t>rgb</a:t>
            </a:r>
            <a:r>
              <a:rPr lang="en-US" b="0" i="0" dirty="0">
                <a:solidFill>
                  <a:srgbClr val="000000"/>
                </a:solidFill>
                <a:effectLst/>
                <a:latin typeface="Fieldwork 04 Geo Regular" pitchFamily="50" charset="0"/>
              </a:rPr>
              <a:t> (255,0,0)“</a:t>
            </a:r>
          </a:p>
          <a:p>
            <a:pPr lvl="1">
              <a:lnSpc>
                <a:spcPct val="150000"/>
              </a:lnSpc>
            </a:pPr>
            <a:r>
              <a:rPr lang="en-IN" b="0" i="0" dirty="0">
                <a:solidFill>
                  <a:srgbClr val="FF0000"/>
                </a:solidFill>
                <a:effectLst/>
                <a:latin typeface="Fieldwork 04 Geo Regular" pitchFamily="50" charset="0"/>
              </a:rPr>
              <a:t>  </a:t>
            </a:r>
            <a:r>
              <a:rPr lang="en-IN" b="0" i="0" dirty="0" err="1">
                <a:solidFill>
                  <a:srgbClr val="FF0000"/>
                </a:solidFill>
                <a:effectLst/>
                <a:latin typeface="Fieldwork 04 Geo Regular" pitchFamily="50" charset="0"/>
              </a:rPr>
              <a:t>color</a:t>
            </a:r>
            <a:r>
              <a:rPr lang="en-IN" b="0" i="0" dirty="0">
                <a:solidFill>
                  <a:srgbClr val="000000"/>
                </a:solidFill>
                <a:effectLst/>
                <a:latin typeface="Fieldwork 04 Geo Regular" pitchFamily="50" charset="0"/>
              </a:rPr>
              <a:t>:</a:t>
            </a:r>
            <a:r>
              <a:rPr lang="en-IN" b="0" i="0" dirty="0">
                <a:solidFill>
                  <a:srgbClr val="0000CD"/>
                </a:solidFill>
                <a:effectLst/>
                <a:latin typeface="Fieldwork 04 Geo Regular" pitchFamily="50" charset="0"/>
              </a:rPr>
              <a:t> green</a:t>
            </a:r>
            <a:r>
              <a:rPr lang="en-IN" b="0" i="0" dirty="0">
                <a:solidFill>
                  <a:srgbClr val="000000"/>
                </a:solidFill>
                <a:effectLst/>
                <a:latin typeface="Fieldwork 04 Geo Regular" pitchFamily="50" charset="0"/>
              </a:rPr>
              <a:t>;</a:t>
            </a:r>
            <a:endParaRPr lang="en-US" b="0" i="0" dirty="0">
              <a:solidFill>
                <a:srgbClr val="000000"/>
              </a:solidFill>
              <a:effectLst/>
              <a:latin typeface="Fieldwork 04 Geo Regular" pitchFamily="50" charset="0"/>
            </a:endParaRPr>
          </a:p>
        </p:txBody>
      </p:sp>
      <p:sp>
        <p:nvSpPr>
          <p:cNvPr id="14" name="TextBox 13">
            <a:extLst>
              <a:ext uri="{FF2B5EF4-FFF2-40B4-BE49-F238E27FC236}">
                <a16:creationId xmlns:a16="http://schemas.microsoft.com/office/drawing/2014/main" id="{AB35C2E9-C323-429E-8745-2E19E68B8700}"/>
              </a:ext>
            </a:extLst>
          </p:cNvPr>
          <p:cNvSpPr txBox="1"/>
          <p:nvPr/>
        </p:nvSpPr>
        <p:spPr>
          <a:xfrm>
            <a:off x="1413651" y="4489201"/>
            <a:ext cx="8821271" cy="369332"/>
          </a:xfrm>
          <a:prstGeom prst="rect">
            <a:avLst/>
          </a:prstGeom>
          <a:noFill/>
        </p:spPr>
        <p:txBody>
          <a:bodyPr wrap="square" rtlCol="0">
            <a:spAutoFit/>
          </a:bodyPr>
          <a:lstStyle/>
          <a:p>
            <a:r>
              <a:rPr lang="en-US" dirty="0">
                <a:latin typeface="Fieldwork 04 Geo Regular" pitchFamily="50" charset="0"/>
              </a:rPr>
              <a:t>Changes the background color of that section</a:t>
            </a:r>
            <a:endParaRPr lang="en-IN" dirty="0">
              <a:latin typeface="Fieldwork 04 Geo Regular" pitchFamily="50" charset="0"/>
            </a:endParaRPr>
          </a:p>
        </p:txBody>
      </p:sp>
      <p:sp>
        <p:nvSpPr>
          <p:cNvPr id="15" name="TextBox 14">
            <a:extLst>
              <a:ext uri="{FF2B5EF4-FFF2-40B4-BE49-F238E27FC236}">
                <a16:creationId xmlns:a16="http://schemas.microsoft.com/office/drawing/2014/main" id="{D6D50217-07C5-4255-A5CC-C4A407313156}"/>
              </a:ext>
            </a:extLst>
          </p:cNvPr>
          <p:cNvSpPr txBox="1"/>
          <p:nvPr/>
        </p:nvSpPr>
        <p:spPr>
          <a:xfrm>
            <a:off x="2153975" y="4930767"/>
            <a:ext cx="6094206"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background-</a:t>
            </a:r>
            <a:r>
              <a:rPr lang="en-IN" b="0" i="0" dirty="0" err="1">
                <a:solidFill>
                  <a:srgbClr val="FF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blue</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71613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3665913" y="512857"/>
            <a:ext cx="5378482"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Working with Text</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1" y="1441344"/>
            <a:ext cx="9723960" cy="384721"/>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IN" sz="1900" dirty="0">
                <a:solidFill>
                  <a:srgbClr val="FF7E00"/>
                </a:solidFill>
                <a:latin typeface="Fieldwork 05 Geo Demibold" pitchFamily="50" charset="0"/>
              </a:rPr>
              <a:t>Text-align :</a:t>
            </a:r>
          </a:p>
        </p:txBody>
      </p:sp>
      <p:sp>
        <p:nvSpPr>
          <p:cNvPr id="31" name="TextBox 30">
            <a:extLst>
              <a:ext uri="{FF2B5EF4-FFF2-40B4-BE49-F238E27FC236}">
                <a16:creationId xmlns:a16="http://schemas.microsoft.com/office/drawing/2014/main" id="{1ACEA4E2-07CB-4F43-9FA5-345F95034315}"/>
              </a:ext>
            </a:extLst>
          </p:cNvPr>
          <p:cNvSpPr txBox="1"/>
          <p:nvPr/>
        </p:nvSpPr>
        <p:spPr>
          <a:xfrm>
            <a:off x="1104451" y="4629184"/>
            <a:ext cx="9723960" cy="369332"/>
          </a:xfrm>
          <a:prstGeom prst="rect">
            <a:avLst/>
          </a:prstGeom>
          <a:noFill/>
        </p:spPr>
        <p:txBody>
          <a:bodyPr wrap="square" rtlCol="0">
            <a:spAutoFit/>
          </a:bodyPr>
          <a:lstStyle/>
          <a:p>
            <a:pPr marL="285750" indent="-285750">
              <a:buClr>
                <a:srgbClr val="FF7E00"/>
              </a:buClr>
              <a:buFont typeface="Wingdings" panose="05000000000000000000" pitchFamily="2" charset="2"/>
              <a:buChar char="§"/>
            </a:pPr>
            <a:r>
              <a:rPr lang="en-US" dirty="0">
                <a:solidFill>
                  <a:srgbClr val="FF7E00"/>
                </a:solidFill>
                <a:latin typeface="Fieldwork 05 Geo Demibold" pitchFamily="50" charset="0"/>
              </a:rPr>
              <a:t>Text-direction :</a:t>
            </a:r>
          </a:p>
        </p:txBody>
      </p:sp>
      <p:sp>
        <p:nvSpPr>
          <p:cNvPr id="14" name="TextBox 13">
            <a:extLst>
              <a:ext uri="{FF2B5EF4-FFF2-40B4-BE49-F238E27FC236}">
                <a16:creationId xmlns:a16="http://schemas.microsoft.com/office/drawing/2014/main" id="{AB35C2E9-C323-429E-8745-2E19E68B8700}"/>
              </a:ext>
            </a:extLst>
          </p:cNvPr>
          <p:cNvSpPr txBox="1"/>
          <p:nvPr/>
        </p:nvSpPr>
        <p:spPr>
          <a:xfrm>
            <a:off x="1413651" y="5004591"/>
            <a:ext cx="8821271" cy="369332"/>
          </a:xfrm>
          <a:prstGeom prst="rect">
            <a:avLst/>
          </a:prstGeom>
          <a:noFill/>
        </p:spPr>
        <p:txBody>
          <a:bodyPr wrap="square" rtlCol="0">
            <a:spAutoFit/>
          </a:bodyPr>
          <a:lstStyle/>
          <a:p>
            <a:r>
              <a:rPr lang="en-US" dirty="0">
                <a:latin typeface="Fieldwork 04 Geo Regular" pitchFamily="50" charset="0"/>
              </a:rPr>
              <a:t>To change the direction of text.</a:t>
            </a:r>
            <a:endParaRPr lang="en-IN" dirty="0">
              <a:latin typeface="Fieldwork 04 Geo Regular" pitchFamily="50" charset="0"/>
            </a:endParaRPr>
          </a:p>
        </p:txBody>
      </p:sp>
      <p:sp>
        <p:nvSpPr>
          <p:cNvPr id="16" name="TextBox 15">
            <a:extLst>
              <a:ext uri="{FF2B5EF4-FFF2-40B4-BE49-F238E27FC236}">
                <a16:creationId xmlns:a16="http://schemas.microsoft.com/office/drawing/2014/main" id="{249CC0D0-0558-4FA6-8A1B-B47AC55CCF1D}"/>
              </a:ext>
            </a:extLst>
          </p:cNvPr>
          <p:cNvSpPr txBox="1"/>
          <p:nvPr/>
        </p:nvSpPr>
        <p:spPr>
          <a:xfrm>
            <a:off x="1413651" y="1802017"/>
            <a:ext cx="10176734" cy="2538965"/>
          </a:xfrm>
          <a:prstGeom prst="rect">
            <a:avLst/>
          </a:prstGeom>
          <a:noFill/>
        </p:spPr>
        <p:txBody>
          <a:bodyPr wrap="square" rtlCol="0">
            <a:spAutoFit/>
          </a:bodyPr>
          <a:lstStyle/>
          <a:p>
            <a:pPr>
              <a:lnSpc>
                <a:spcPct val="150000"/>
              </a:lnSpc>
            </a:pPr>
            <a:r>
              <a:rPr lang="en-US" dirty="0">
                <a:latin typeface="Fieldwork 04 Geo Regular" pitchFamily="50" charset="0"/>
              </a:rPr>
              <a:t>Used to set horizontal alignment of text. </a:t>
            </a:r>
          </a:p>
          <a:p>
            <a:pPr>
              <a:lnSpc>
                <a:spcPct val="150000"/>
              </a:lnSpc>
            </a:pPr>
            <a:r>
              <a:rPr lang="en-IN" b="0" i="0" dirty="0">
                <a:solidFill>
                  <a:srgbClr val="FF0000"/>
                </a:solidFill>
                <a:effectLst/>
                <a:latin typeface="Consolas" panose="020B0609020204030204" pitchFamily="49" charset="0"/>
              </a:rPr>
              <a:t>text-align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center</a:t>
            </a:r>
            <a:r>
              <a:rPr lang="en-IN" b="0" i="0" dirty="0">
                <a:solidFill>
                  <a:srgbClr val="000000"/>
                </a:solidFill>
                <a:effectLst/>
                <a:latin typeface="Consolas" panose="020B0609020204030204" pitchFamily="49" charset="0"/>
              </a:rPr>
              <a:t>;</a:t>
            </a:r>
          </a:p>
          <a:p>
            <a:pPr>
              <a:lnSpc>
                <a:spcPct val="150000"/>
              </a:lnSpc>
            </a:pPr>
            <a:r>
              <a:rPr lang="en-IN" b="0" i="0" dirty="0">
                <a:solidFill>
                  <a:srgbClr val="FF0000"/>
                </a:solidFill>
                <a:effectLst/>
                <a:latin typeface="Consolas" panose="020B0609020204030204" pitchFamily="49" charset="0"/>
              </a:rPr>
              <a:t>text-align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left</a:t>
            </a:r>
            <a:r>
              <a:rPr lang="en-IN" b="0" i="0" dirty="0">
                <a:solidFill>
                  <a:srgbClr val="000000"/>
                </a:solidFill>
                <a:effectLst/>
                <a:latin typeface="Consolas" panose="020B0609020204030204" pitchFamily="49" charset="0"/>
              </a:rPr>
              <a:t>;</a:t>
            </a:r>
          </a:p>
          <a:p>
            <a:pPr>
              <a:lnSpc>
                <a:spcPct val="150000"/>
              </a:lnSpc>
            </a:pPr>
            <a:r>
              <a:rPr lang="en-IN" b="0" i="0" dirty="0">
                <a:solidFill>
                  <a:srgbClr val="FF0000"/>
                </a:solidFill>
                <a:effectLst/>
                <a:latin typeface="Consolas" panose="020B0609020204030204" pitchFamily="49" charset="0"/>
              </a:rPr>
              <a:t>text-align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right</a:t>
            </a:r>
            <a:r>
              <a:rPr lang="en-IN" b="0" i="0" dirty="0">
                <a:solidFill>
                  <a:srgbClr val="000000"/>
                </a:solidFill>
                <a:effectLst/>
                <a:latin typeface="Consolas" panose="020B0609020204030204" pitchFamily="49" charset="0"/>
              </a:rPr>
              <a:t>;</a:t>
            </a:r>
          </a:p>
          <a:p>
            <a:pPr>
              <a:lnSpc>
                <a:spcPct val="150000"/>
              </a:lnSpc>
            </a:pPr>
            <a:r>
              <a:rPr lang="en-IN" b="0" i="0" dirty="0">
                <a:solidFill>
                  <a:srgbClr val="FF0000"/>
                </a:solidFill>
                <a:effectLst/>
                <a:latin typeface="Consolas" panose="020B0609020204030204" pitchFamily="49" charset="0"/>
              </a:rPr>
              <a:t>text-align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justify</a:t>
            </a:r>
            <a:r>
              <a:rPr lang="en-IN" b="0" i="0" dirty="0">
                <a:solidFill>
                  <a:srgbClr val="000000"/>
                </a:solidFill>
                <a:effectLst/>
                <a:latin typeface="Consolas" panose="020B0609020204030204" pitchFamily="49" charset="0"/>
              </a:rPr>
              <a:t>; // Each line is stretched so th</a:t>
            </a:r>
            <a:r>
              <a:rPr lang="en-IN" dirty="0">
                <a:solidFill>
                  <a:srgbClr val="000000"/>
                </a:solidFill>
                <a:latin typeface="Consolas" panose="020B0609020204030204" pitchFamily="49" charset="0"/>
              </a:rPr>
              <a:t>at so that</a:t>
            </a:r>
          </a:p>
          <a:p>
            <a:pPr>
              <a:lnSpc>
                <a:spcPct val="150000"/>
              </a:lnSpc>
            </a:pPr>
            <a:r>
              <a:rPr lang="en-IN" dirty="0">
                <a:solidFill>
                  <a:srgbClr val="000000"/>
                </a:solidFill>
                <a:latin typeface="Consolas" panose="020B0609020204030204" pitchFamily="49" charset="0"/>
              </a:rPr>
              <a:t>			  every line has equal width.</a:t>
            </a:r>
            <a:endParaRPr lang="en-US" dirty="0">
              <a:latin typeface="Arial Rounded MT Bold" panose="020F0704030504030204" pitchFamily="34" charset="0"/>
            </a:endParaRPr>
          </a:p>
        </p:txBody>
      </p:sp>
      <p:sp>
        <p:nvSpPr>
          <p:cNvPr id="18" name="TextBox 17">
            <a:extLst>
              <a:ext uri="{FF2B5EF4-FFF2-40B4-BE49-F238E27FC236}">
                <a16:creationId xmlns:a16="http://schemas.microsoft.com/office/drawing/2014/main" id="{BC43BCE6-B1FD-415D-844A-B861077F1953}"/>
              </a:ext>
            </a:extLst>
          </p:cNvPr>
          <p:cNvSpPr txBox="1"/>
          <p:nvPr/>
        </p:nvSpPr>
        <p:spPr>
          <a:xfrm>
            <a:off x="1475095" y="5416656"/>
            <a:ext cx="6094206"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direction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rtl</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4096899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3665913" y="512857"/>
            <a:ext cx="5378482"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Working with Text</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1" y="1441344"/>
            <a:ext cx="9723960" cy="384721"/>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IN" sz="1900" dirty="0">
                <a:solidFill>
                  <a:srgbClr val="FF7E00"/>
                </a:solidFill>
                <a:latin typeface="Fieldwork 05 Geo Demibold" pitchFamily="50" charset="0"/>
              </a:rPr>
              <a:t>Text-decoration :</a:t>
            </a:r>
          </a:p>
        </p:txBody>
      </p:sp>
      <p:sp>
        <p:nvSpPr>
          <p:cNvPr id="31" name="TextBox 30">
            <a:extLst>
              <a:ext uri="{FF2B5EF4-FFF2-40B4-BE49-F238E27FC236}">
                <a16:creationId xmlns:a16="http://schemas.microsoft.com/office/drawing/2014/main" id="{1ACEA4E2-07CB-4F43-9FA5-345F95034315}"/>
              </a:ext>
            </a:extLst>
          </p:cNvPr>
          <p:cNvSpPr txBox="1"/>
          <p:nvPr/>
        </p:nvSpPr>
        <p:spPr>
          <a:xfrm>
            <a:off x="1104451" y="4096097"/>
            <a:ext cx="9723960" cy="369332"/>
          </a:xfrm>
          <a:prstGeom prst="rect">
            <a:avLst/>
          </a:prstGeom>
          <a:noFill/>
        </p:spPr>
        <p:txBody>
          <a:bodyPr wrap="square" rtlCol="0">
            <a:spAutoFit/>
          </a:bodyPr>
          <a:lstStyle/>
          <a:p>
            <a:pPr marL="285750" indent="-285750">
              <a:buClr>
                <a:srgbClr val="FF7E00"/>
              </a:buClr>
              <a:buFont typeface="Wingdings" panose="05000000000000000000" pitchFamily="2" charset="2"/>
              <a:buChar char="§"/>
            </a:pPr>
            <a:r>
              <a:rPr lang="en-US" dirty="0">
                <a:solidFill>
                  <a:srgbClr val="FF7E00"/>
                </a:solidFill>
                <a:latin typeface="Fieldwork 05 Geo Demibold" pitchFamily="50" charset="0"/>
              </a:rPr>
              <a:t>Text-transform :</a:t>
            </a:r>
          </a:p>
        </p:txBody>
      </p:sp>
      <p:sp>
        <p:nvSpPr>
          <p:cNvPr id="14" name="TextBox 13">
            <a:extLst>
              <a:ext uri="{FF2B5EF4-FFF2-40B4-BE49-F238E27FC236}">
                <a16:creationId xmlns:a16="http://schemas.microsoft.com/office/drawing/2014/main" id="{AB35C2E9-C323-429E-8745-2E19E68B8700}"/>
              </a:ext>
            </a:extLst>
          </p:cNvPr>
          <p:cNvSpPr txBox="1"/>
          <p:nvPr/>
        </p:nvSpPr>
        <p:spPr>
          <a:xfrm>
            <a:off x="1413651" y="4521382"/>
            <a:ext cx="8821271" cy="369332"/>
          </a:xfrm>
          <a:prstGeom prst="rect">
            <a:avLst/>
          </a:prstGeom>
          <a:noFill/>
        </p:spPr>
        <p:txBody>
          <a:bodyPr wrap="square" rtlCol="0">
            <a:spAutoFit/>
          </a:bodyPr>
          <a:lstStyle/>
          <a:p>
            <a:r>
              <a:rPr lang="en-US" dirty="0">
                <a:latin typeface="Fieldwork 04 Geo Regular" pitchFamily="50" charset="0"/>
              </a:rPr>
              <a:t>Used to specify uppercase and lowercase letters in a text.</a:t>
            </a:r>
            <a:endParaRPr lang="en-IN" dirty="0">
              <a:latin typeface="Fieldwork 04 Geo Regular" pitchFamily="50" charset="0"/>
            </a:endParaRPr>
          </a:p>
        </p:txBody>
      </p:sp>
      <p:sp>
        <p:nvSpPr>
          <p:cNvPr id="12" name="TextBox 11">
            <a:extLst>
              <a:ext uri="{FF2B5EF4-FFF2-40B4-BE49-F238E27FC236}">
                <a16:creationId xmlns:a16="http://schemas.microsoft.com/office/drawing/2014/main" id="{ADBA486F-55E5-4648-A8E0-922E15AD1AB3}"/>
              </a:ext>
            </a:extLst>
          </p:cNvPr>
          <p:cNvSpPr txBox="1"/>
          <p:nvPr/>
        </p:nvSpPr>
        <p:spPr>
          <a:xfrm>
            <a:off x="1413651" y="1766852"/>
            <a:ext cx="10176734" cy="2125325"/>
          </a:xfrm>
          <a:prstGeom prst="rect">
            <a:avLst/>
          </a:prstGeom>
          <a:noFill/>
        </p:spPr>
        <p:txBody>
          <a:bodyPr wrap="square" rtlCol="0">
            <a:spAutoFit/>
          </a:bodyPr>
          <a:lstStyle/>
          <a:p>
            <a:pPr>
              <a:lnSpc>
                <a:spcPct val="150000"/>
              </a:lnSpc>
            </a:pPr>
            <a:r>
              <a:rPr lang="en-US" dirty="0">
                <a:latin typeface="Fieldwork 04 Geo Regular" pitchFamily="50" charset="0"/>
              </a:rPr>
              <a:t>Used to set remove decorations from text. </a:t>
            </a:r>
          </a:p>
          <a:p>
            <a:pPr>
              <a:lnSpc>
                <a:spcPct val="150000"/>
              </a:lnSpc>
            </a:pPr>
            <a:r>
              <a:rPr lang="en-IN" b="0" i="0" dirty="0">
                <a:solidFill>
                  <a:srgbClr val="FF0000"/>
                </a:solidFill>
                <a:effectLst/>
                <a:latin typeface="Consolas" panose="020B0609020204030204" pitchFamily="49" charset="0"/>
              </a:rPr>
              <a:t>text-decoration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none</a:t>
            </a:r>
            <a:r>
              <a:rPr lang="en-IN" b="0" i="0" dirty="0">
                <a:solidFill>
                  <a:srgbClr val="000000"/>
                </a:solidFill>
                <a:effectLst/>
                <a:latin typeface="Consolas" panose="020B0609020204030204" pitchFamily="49" charset="0"/>
              </a:rPr>
              <a:t>;  // No decorations</a:t>
            </a:r>
          </a:p>
          <a:p>
            <a:pPr>
              <a:lnSpc>
                <a:spcPct val="150000"/>
              </a:lnSpc>
            </a:pPr>
            <a:r>
              <a:rPr lang="en-IN" b="0" i="0" dirty="0">
                <a:solidFill>
                  <a:srgbClr val="FF0000"/>
                </a:solidFill>
                <a:effectLst/>
                <a:latin typeface="Consolas" panose="020B0609020204030204" pitchFamily="49" charset="0"/>
              </a:rPr>
              <a:t>text-decoration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overline</a:t>
            </a:r>
            <a:r>
              <a:rPr lang="en-IN" b="0" i="0" dirty="0">
                <a:solidFill>
                  <a:srgbClr val="000000"/>
                </a:solidFill>
                <a:effectLst/>
                <a:latin typeface="Consolas" panose="020B0609020204030204" pitchFamily="49" charset="0"/>
              </a:rPr>
              <a:t>;   //horizontal line above the text</a:t>
            </a:r>
          </a:p>
          <a:p>
            <a:pPr>
              <a:lnSpc>
                <a:spcPct val="150000"/>
              </a:lnSpc>
            </a:pPr>
            <a:r>
              <a:rPr lang="en-IN" b="0" i="0" dirty="0">
                <a:solidFill>
                  <a:srgbClr val="FF0000"/>
                </a:solidFill>
                <a:effectLst/>
                <a:latin typeface="Consolas" panose="020B0609020204030204" pitchFamily="49" charset="0"/>
              </a:rPr>
              <a:t>text-decoration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line-through</a:t>
            </a:r>
            <a:r>
              <a:rPr lang="en-IN" b="0" i="0" dirty="0">
                <a:solidFill>
                  <a:srgbClr val="000000"/>
                </a:solidFill>
                <a:effectLst/>
                <a:latin typeface="Consolas" panose="020B0609020204030204" pitchFamily="49" charset="0"/>
              </a:rPr>
              <a:t>; //line through the text</a:t>
            </a:r>
          </a:p>
          <a:p>
            <a:pPr>
              <a:lnSpc>
                <a:spcPct val="150000"/>
              </a:lnSpc>
            </a:pPr>
            <a:r>
              <a:rPr lang="en-IN" b="0" i="0" dirty="0">
                <a:solidFill>
                  <a:srgbClr val="FF0000"/>
                </a:solidFill>
                <a:effectLst/>
                <a:latin typeface="Consolas" panose="020B0609020204030204" pitchFamily="49" charset="0"/>
              </a:rPr>
              <a:t>text-decoration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underline</a:t>
            </a:r>
            <a:r>
              <a:rPr lang="en-IN" b="0" i="0" dirty="0">
                <a:solidFill>
                  <a:srgbClr val="000000"/>
                </a:solidFill>
                <a:effectLst/>
                <a:latin typeface="Consolas" panose="020B0609020204030204" pitchFamily="49" charset="0"/>
              </a:rPr>
              <a:t>; // horizontal line below the text</a:t>
            </a:r>
            <a:endParaRPr lang="en-IN" dirty="0">
              <a:solidFill>
                <a:srgbClr val="000000"/>
              </a:solidFill>
              <a:latin typeface="Consolas" panose="020B0609020204030204" pitchFamily="49" charset="0"/>
            </a:endParaRPr>
          </a:p>
        </p:txBody>
      </p:sp>
      <p:sp>
        <p:nvSpPr>
          <p:cNvPr id="13" name="TextBox 12">
            <a:extLst>
              <a:ext uri="{FF2B5EF4-FFF2-40B4-BE49-F238E27FC236}">
                <a16:creationId xmlns:a16="http://schemas.microsoft.com/office/drawing/2014/main" id="{69432499-4651-486A-8972-FD6867C28136}"/>
              </a:ext>
            </a:extLst>
          </p:cNvPr>
          <p:cNvSpPr txBox="1"/>
          <p:nvPr/>
        </p:nvSpPr>
        <p:spPr>
          <a:xfrm>
            <a:off x="1413651" y="4957340"/>
            <a:ext cx="6094206" cy="1477328"/>
          </a:xfrm>
          <a:prstGeom prst="rect">
            <a:avLst/>
          </a:prstGeom>
          <a:noFill/>
        </p:spPr>
        <p:txBody>
          <a:bodyPr wrap="square">
            <a:spAutoFit/>
          </a:bodyPr>
          <a:lstStyle/>
          <a:p>
            <a:r>
              <a:rPr lang="en-IN" b="0" i="0" dirty="0">
                <a:solidFill>
                  <a:srgbClr val="FF0000"/>
                </a:solidFill>
                <a:effectLst/>
                <a:latin typeface="Consolas" panose="020B0609020204030204" pitchFamily="49" charset="0"/>
              </a:rPr>
              <a:t>text-transform</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uppercase</a:t>
            </a:r>
            <a:r>
              <a:rPr lang="en-IN" b="0" i="0" dirty="0">
                <a:solidFill>
                  <a:srgbClr val="000000"/>
                </a:solidFill>
                <a:effectLst/>
                <a:latin typeface="Consolas" panose="020B0609020204030204" pitchFamily="49" charset="0"/>
              </a:rPr>
              <a:t>;</a:t>
            </a:r>
          </a:p>
          <a:p>
            <a:endParaRPr lang="en-IN" dirty="0">
              <a:solidFill>
                <a:srgbClr val="000000"/>
              </a:solidFill>
              <a:latin typeface="Consolas" panose="020B0609020204030204" pitchFamily="49" charset="0"/>
            </a:endParaRPr>
          </a:p>
          <a:p>
            <a:r>
              <a:rPr lang="en-IN" b="0" i="0" dirty="0">
                <a:solidFill>
                  <a:srgbClr val="FF0000"/>
                </a:solidFill>
                <a:effectLst/>
                <a:latin typeface="Consolas" panose="020B0609020204030204" pitchFamily="49" charset="0"/>
              </a:rPr>
              <a:t>text-transform</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lowercase</a:t>
            </a:r>
            <a:r>
              <a:rPr lang="en-IN" b="0" i="0" dirty="0">
                <a:solidFill>
                  <a:srgbClr val="000000"/>
                </a:solidFill>
                <a:effectLst/>
                <a:latin typeface="Consolas" panose="020B0609020204030204" pitchFamily="49" charset="0"/>
              </a:rPr>
              <a:t>;</a:t>
            </a:r>
          </a:p>
          <a:p>
            <a:endParaRPr lang="en-IN" dirty="0">
              <a:solidFill>
                <a:srgbClr val="000000"/>
              </a:solidFill>
              <a:latin typeface="Consolas" panose="020B0609020204030204" pitchFamily="49" charset="0"/>
            </a:endParaRPr>
          </a:p>
          <a:p>
            <a:r>
              <a:rPr lang="en-IN" b="0" i="0" dirty="0">
                <a:solidFill>
                  <a:srgbClr val="FF0000"/>
                </a:solidFill>
                <a:effectLst/>
                <a:latin typeface="Consolas" panose="020B0609020204030204" pitchFamily="49" charset="0"/>
              </a:rPr>
              <a:t>text-transform</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capitalize</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381179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3665913" y="512857"/>
            <a:ext cx="5378482"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Working with Text</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1" y="1441344"/>
            <a:ext cx="5922882" cy="384721"/>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IN" sz="1900" dirty="0">
                <a:solidFill>
                  <a:srgbClr val="FF7E00"/>
                </a:solidFill>
                <a:latin typeface="Fieldwork 05 Geo Demibold" pitchFamily="50" charset="0"/>
              </a:rPr>
              <a:t>Text-indent :</a:t>
            </a:r>
          </a:p>
        </p:txBody>
      </p:sp>
      <p:sp>
        <p:nvSpPr>
          <p:cNvPr id="12" name="TextBox 11">
            <a:extLst>
              <a:ext uri="{FF2B5EF4-FFF2-40B4-BE49-F238E27FC236}">
                <a16:creationId xmlns:a16="http://schemas.microsoft.com/office/drawing/2014/main" id="{ADBA486F-55E5-4648-A8E0-922E15AD1AB3}"/>
              </a:ext>
            </a:extLst>
          </p:cNvPr>
          <p:cNvSpPr txBox="1"/>
          <p:nvPr/>
        </p:nvSpPr>
        <p:spPr>
          <a:xfrm>
            <a:off x="2885004" y="1387579"/>
            <a:ext cx="7757596" cy="876971"/>
          </a:xfrm>
          <a:prstGeom prst="rect">
            <a:avLst/>
          </a:prstGeom>
          <a:noFill/>
        </p:spPr>
        <p:txBody>
          <a:bodyPr wrap="square" rtlCol="0">
            <a:spAutoFit/>
          </a:bodyPr>
          <a:lstStyle/>
          <a:p>
            <a:pPr>
              <a:lnSpc>
                <a:spcPct val="150000"/>
              </a:lnSpc>
            </a:pPr>
            <a:r>
              <a:rPr lang="en-US" dirty="0">
                <a:latin typeface="Fieldwork 04 Geo Regular" pitchFamily="50" charset="0"/>
              </a:rPr>
              <a:t>Used to set remove decorations from text. </a:t>
            </a:r>
          </a:p>
          <a:p>
            <a:pPr>
              <a:lnSpc>
                <a:spcPct val="150000"/>
              </a:lnSpc>
            </a:pPr>
            <a:r>
              <a:rPr lang="en-IN" dirty="0">
                <a:solidFill>
                  <a:srgbClr val="FF0000"/>
                </a:solidFill>
                <a:latin typeface="Consolas" panose="020B0609020204030204" pitchFamily="49" charset="0"/>
              </a:rPr>
              <a:t>text-indent</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40px</a:t>
            </a:r>
            <a:r>
              <a:rPr lang="en-IN" dirty="0">
                <a:solidFill>
                  <a:srgbClr val="000000"/>
                </a:solidFill>
                <a:latin typeface="Consolas" panose="020B0609020204030204" pitchFamily="49" charset="0"/>
              </a:rPr>
              <a:t>;  // put a space of 40 px at the beginning</a:t>
            </a:r>
          </a:p>
        </p:txBody>
      </p:sp>
      <p:sp>
        <p:nvSpPr>
          <p:cNvPr id="15" name="TextBox 14">
            <a:extLst>
              <a:ext uri="{FF2B5EF4-FFF2-40B4-BE49-F238E27FC236}">
                <a16:creationId xmlns:a16="http://schemas.microsoft.com/office/drawing/2014/main" id="{1955268F-1A5D-41FC-8E0B-EC4175AEDB32}"/>
              </a:ext>
            </a:extLst>
          </p:cNvPr>
          <p:cNvSpPr txBox="1"/>
          <p:nvPr/>
        </p:nvSpPr>
        <p:spPr>
          <a:xfrm>
            <a:off x="1104451" y="2634588"/>
            <a:ext cx="5922882" cy="384721"/>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IN" sz="1900" dirty="0">
                <a:solidFill>
                  <a:srgbClr val="FF7E00"/>
                </a:solidFill>
                <a:latin typeface="Fieldwork 05 Geo Demibold" pitchFamily="50" charset="0"/>
              </a:rPr>
              <a:t>Letter-spacing :</a:t>
            </a:r>
          </a:p>
        </p:txBody>
      </p:sp>
      <p:sp>
        <p:nvSpPr>
          <p:cNvPr id="16" name="TextBox 15">
            <a:extLst>
              <a:ext uri="{FF2B5EF4-FFF2-40B4-BE49-F238E27FC236}">
                <a16:creationId xmlns:a16="http://schemas.microsoft.com/office/drawing/2014/main" id="{9EAB8CC6-D6A6-4DAF-A78F-17257B323DC5}"/>
              </a:ext>
            </a:extLst>
          </p:cNvPr>
          <p:cNvSpPr txBox="1"/>
          <p:nvPr/>
        </p:nvSpPr>
        <p:spPr>
          <a:xfrm>
            <a:off x="3249071" y="2598749"/>
            <a:ext cx="7757596" cy="880049"/>
          </a:xfrm>
          <a:prstGeom prst="rect">
            <a:avLst/>
          </a:prstGeom>
          <a:noFill/>
        </p:spPr>
        <p:txBody>
          <a:bodyPr wrap="square" rtlCol="0">
            <a:spAutoFit/>
          </a:bodyPr>
          <a:lstStyle/>
          <a:p>
            <a:pPr>
              <a:lnSpc>
                <a:spcPct val="150000"/>
              </a:lnSpc>
            </a:pPr>
            <a:r>
              <a:rPr lang="en-US" dirty="0">
                <a:latin typeface="Fieldwork 04 Geo Regular" pitchFamily="50" charset="0"/>
              </a:rPr>
              <a:t>Used to specify space between the characters in a text.</a:t>
            </a:r>
          </a:p>
          <a:p>
            <a:pPr>
              <a:lnSpc>
                <a:spcPct val="150000"/>
              </a:lnSpc>
            </a:pPr>
            <a:r>
              <a:rPr lang="en-IN" dirty="0">
                <a:solidFill>
                  <a:srgbClr val="FF0000"/>
                </a:solidFill>
                <a:latin typeface="Consolas" panose="020B0609020204030204" pitchFamily="49" charset="0"/>
              </a:rPr>
              <a:t>letter-spacing</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5px</a:t>
            </a:r>
            <a:r>
              <a:rPr lang="en-IN" dirty="0">
                <a:solidFill>
                  <a:srgbClr val="000000"/>
                </a:solidFill>
                <a:latin typeface="Consolas" panose="020B0609020204030204" pitchFamily="49" charset="0"/>
              </a:rPr>
              <a:t>;</a:t>
            </a:r>
            <a:endParaRPr lang="en-IN" dirty="0"/>
          </a:p>
        </p:txBody>
      </p:sp>
      <p:sp>
        <p:nvSpPr>
          <p:cNvPr id="17" name="TextBox 16">
            <a:extLst>
              <a:ext uri="{FF2B5EF4-FFF2-40B4-BE49-F238E27FC236}">
                <a16:creationId xmlns:a16="http://schemas.microsoft.com/office/drawing/2014/main" id="{2C54830F-E8AE-4669-B12E-9293283B6E4A}"/>
              </a:ext>
            </a:extLst>
          </p:cNvPr>
          <p:cNvSpPr txBox="1"/>
          <p:nvPr/>
        </p:nvSpPr>
        <p:spPr>
          <a:xfrm>
            <a:off x="1104451" y="3786302"/>
            <a:ext cx="5922882" cy="384721"/>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IN" sz="1900" dirty="0">
                <a:solidFill>
                  <a:srgbClr val="FF7E00"/>
                </a:solidFill>
                <a:latin typeface="Fieldwork 05 Geo Demibold" pitchFamily="50" charset="0"/>
              </a:rPr>
              <a:t>Line-height :</a:t>
            </a:r>
          </a:p>
        </p:txBody>
      </p:sp>
      <p:sp>
        <p:nvSpPr>
          <p:cNvPr id="18" name="TextBox 17">
            <a:extLst>
              <a:ext uri="{FF2B5EF4-FFF2-40B4-BE49-F238E27FC236}">
                <a16:creationId xmlns:a16="http://schemas.microsoft.com/office/drawing/2014/main" id="{5ED9671B-8F8B-4F96-8804-17D8AAAA902A}"/>
              </a:ext>
            </a:extLst>
          </p:cNvPr>
          <p:cNvSpPr txBox="1"/>
          <p:nvPr/>
        </p:nvSpPr>
        <p:spPr>
          <a:xfrm>
            <a:off x="2885004" y="3732537"/>
            <a:ext cx="7757596" cy="880049"/>
          </a:xfrm>
          <a:prstGeom prst="rect">
            <a:avLst/>
          </a:prstGeom>
          <a:noFill/>
        </p:spPr>
        <p:txBody>
          <a:bodyPr wrap="square" rtlCol="0">
            <a:spAutoFit/>
          </a:bodyPr>
          <a:lstStyle/>
          <a:p>
            <a:pPr>
              <a:lnSpc>
                <a:spcPct val="150000"/>
              </a:lnSpc>
            </a:pPr>
            <a:r>
              <a:rPr lang="en-US" dirty="0">
                <a:latin typeface="Fieldwork 04 Geo Regular" pitchFamily="50" charset="0"/>
              </a:rPr>
              <a:t>Used to specify space between the lines. </a:t>
            </a:r>
          </a:p>
          <a:p>
            <a:pPr>
              <a:lnSpc>
                <a:spcPct val="150000"/>
              </a:lnSpc>
            </a:pPr>
            <a:r>
              <a:rPr lang="en-IN" dirty="0">
                <a:solidFill>
                  <a:srgbClr val="FF0000"/>
                </a:solidFill>
                <a:latin typeface="Consolas" panose="020B0609020204030204" pitchFamily="49" charset="0"/>
              </a:rPr>
              <a:t>line-height</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1.8</a:t>
            </a:r>
            <a:r>
              <a:rPr lang="en-IN" dirty="0">
                <a:solidFill>
                  <a:srgbClr val="000000"/>
                </a:solidFill>
                <a:latin typeface="Consolas" panose="020B0609020204030204" pitchFamily="49" charset="0"/>
              </a:rPr>
              <a:t>;</a:t>
            </a:r>
            <a:endParaRPr lang="en-IN" dirty="0"/>
          </a:p>
        </p:txBody>
      </p:sp>
      <p:sp>
        <p:nvSpPr>
          <p:cNvPr id="19" name="TextBox 18">
            <a:extLst>
              <a:ext uri="{FF2B5EF4-FFF2-40B4-BE49-F238E27FC236}">
                <a16:creationId xmlns:a16="http://schemas.microsoft.com/office/drawing/2014/main" id="{70449DEF-40BE-4C59-A0B7-53B0AC10133A}"/>
              </a:ext>
            </a:extLst>
          </p:cNvPr>
          <p:cNvSpPr txBox="1"/>
          <p:nvPr/>
        </p:nvSpPr>
        <p:spPr>
          <a:xfrm>
            <a:off x="1104451" y="4942249"/>
            <a:ext cx="5922882" cy="384721"/>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IN" sz="1900" dirty="0">
                <a:solidFill>
                  <a:srgbClr val="FF7E00"/>
                </a:solidFill>
                <a:latin typeface="Fieldwork 05 Geo Demibold" pitchFamily="50" charset="0"/>
              </a:rPr>
              <a:t>Word-spacing :</a:t>
            </a:r>
          </a:p>
        </p:txBody>
      </p:sp>
      <p:sp>
        <p:nvSpPr>
          <p:cNvPr id="20" name="TextBox 19">
            <a:extLst>
              <a:ext uri="{FF2B5EF4-FFF2-40B4-BE49-F238E27FC236}">
                <a16:creationId xmlns:a16="http://schemas.microsoft.com/office/drawing/2014/main" id="{783C4FE5-8BB8-42A6-8B0B-857D87802E10}"/>
              </a:ext>
            </a:extLst>
          </p:cNvPr>
          <p:cNvSpPr txBox="1"/>
          <p:nvPr/>
        </p:nvSpPr>
        <p:spPr>
          <a:xfrm>
            <a:off x="3186421" y="4888520"/>
            <a:ext cx="7757596" cy="880049"/>
          </a:xfrm>
          <a:prstGeom prst="rect">
            <a:avLst/>
          </a:prstGeom>
          <a:noFill/>
        </p:spPr>
        <p:txBody>
          <a:bodyPr wrap="square" rtlCol="0">
            <a:spAutoFit/>
          </a:bodyPr>
          <a:lstStyle/>
          <a:p>
            <a:pPr>
              <a:lnSpc>
                <a:spcPct val="150000"/>
              </a:lnSpc>
            </a:pPr>
            <a:r>
              <a:rPr lang="en-US" dirty="0">
                <a:latin typeface="Fieldwork 04 Geo Regular" pitchFamily="50" charset="0"/>
              </a:rPr>
              <a:t>Used to specify space between the words. </a:t>
            </a:r>
          </a:p>
          <a:p>
            <a:pPr>
              <a:lnSpc>
                <a:spcPct val="150000"/>
              </a:lnSpc>
            </a:pPr>
            <a:r>
              <a:rPr lang="en-IN" dirty="0">
                <a:solidFill>
                  <a:srgbClr val="FF0000"/>
                </a:solidFill>
                <a:latin typeface="Consolas" panose="020B0609020204030204" pitchFamily="49" charset="0"/>
              </a:rPr>
              <a:t>word-spacing</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10px</a:t>
            </a:r>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3378263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3665913" y="512857"/>
            <a:ext cx="5378482"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Working with Text</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1" y="1441344"/>
            <a:ext cx="5922882" cy="384721"/>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IN" sz="1900" dirty="0">
                <a:solidFill>
                  <a:srgbClr val="FF7E00"/>
                </a:solidFill>
                <a:latin typeface="Fieldwork 05 Geo Demibold" pitchFamily="50" charset="0"/>
              </a:rPr>
              <a:t>Text-shadow :</a:t>
            </a:r>
          </a:p>
        </p:txBody>
      </p:sp>
      <p:sp>
        <p:nvSpPr>
          <p:cNvPr id="12" name="TextBox 11">
            <a:extLst>
              <a:ext uri="{FF2B5EF4-FFF2-40B4-BE49-F238E27FC236}">
                <a16:creationId xmlns:a16="http://schemas.microsoft.com/office/drawing/2014/main" id="{ADBA486F-55E5-4648-A8E0-922E15AD1AB3}"/>
              </a:ext>
            </a:extLst>
          </p:cNvPr>
          <p:cNvSpPr txBox="1"/>
          <p:nvPr/>
        </p:nvSpPr>
        <p:spPr>
          <a:xfrm>
            <a:off x="3071663" y="1387579"/>
            <a:ext cx="8100642" cy="982705"/>
          </a:xfrm>
          <a:prstGeom prst="rect">
            <a:avLst/>
          </a:prstGeom>
          <a:noFill/>
        </p:spPr>
        <p:txBody>
          <a:bodyPr wrap="square" rtlCol="0">
            <a:spAutoFit/>
          </a:bodyPr>
          <a:lstStyle/>
          <a:p>
            <a:pPr>
              <a:lnSpc>
                <a:spcPct val="150000"/>
              </a:lnSpc>
            </a:pPr>
            <a:r>
              <a:rPr lang="en-US" dirty="0">
                <a:latin typeface="Fieldwork 04 Geo Regular" pitchFamily="50" charset="0"/>
              </a:rPr>
              <a:t>Adds shadow to the text. </a:t>
            </a:r>
          </a:p>
          <a:p>
            <a:pPr>
              <a:lnSpc>
                <a:spcPct val="200000"/>
              </a:lnSpc>
            </a:pPr>
            <a:r>
              <a:rPr lang="en-IN" dirty="0">
                <a:solidFill>
                  <a:srgbClr val="FF0000"/>
                </a:solidFill>
                <a:latin typeface="Consolas" panose="020B0609020204030204" pitchFamily="49" charset="0"/>
              </a:rPr>
              <a:t>text-shadow</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2px </a:t>
            </a:r>
            <a:r>
              <a:rPr lang="en-IN" dirty="0" err="1">
                <a:solidFill>
                  <a:srgbClr val="0000CD"/>
                </a:solidFill>
                <a:latin typeface="Consolas" panose="020B0609020204030204" pitchFamily="49" charset="0"/>
              </a:rPr>
              <a:t>2px</a:t>
            </a:r>
            <a:r>
              <a:rPr lang="en-IN" dirty="0">
                <a:solidFill>
                  <a:srgbClr val="000000"/>
                </a:solidFill>
                <a:latin typeface="Consolas" panose="020B0609020204030204" pitchFamily="49" charset="0"/>
              </a:rPr>
              <a:t>;  // adds horizontal and vertical shadow</a:t>
            </a:r>
          </a:p>
        </p:txBody>
      </p:sp>
      <p:sp>
        <p:nvSpPr>
          <p:cNvPr id="21" name="TextBox 20">
            <a:extLst>
              <a:ext uri="{FF2B5EF4-FFF2-40B4-BE49-F238E27FC236}">
                <a16:creationId xmlns:a16="http://schemas.microsoft.com/office/drawing/2014/main" id="{951DF41C-C474-4066-A308-919B050DB549}"/>
              </a:ext>
            </a:extLst>
          </p:cNvPr>
          <p:cNvSpPr txBox="1"/>
          <p:nvPr/>
        </p:nvSpPr>
        <p:spPr>
          <a:xfrm>
            <a:off x="3071663" y="2530310"/>
            <a:ext cx="6841863"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text-shadow</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2px </a:t>
            </a:r>
            <a:r>
              <a:rPr lang="en-IN" b="0" i="0" dirty="0" err="1">
                <a:solidFill>
                  <a:srgbClr val="0000CD"/>
                </a:solidFill>
                <a:effectLst/>
                <a:latin typeface="Consolas" panose="020B0609020204030204" pitchFamily="49" charset="0"/>
              </a:rPr>
              <a:t>2px</a:t>
            </a:r>
            <a:r>
              <a:rPr lang="en-IN" b="0" i="0" dirty="0">
                <a:solidFill>
                  <a:srgbClr val="0000CD"/>
                </a:solidFill>
                <a:effectLst/>
                <a:latin typeface="Consolas" panose="020B0609020204030204" pitchFamily="49" charset="0"/>
              </a:rPr>
              <a:t> red</a:t>
            </a:r>
            <a:r>
              <a:rPr lang="en-IN" b="0" i="0" dirty="0">
                <a:solidFill>
                  <a:srgbClr val="000000"/>
                </a:solidFill>
                <a:effectLst/>
                <a:latin typeface="Consolas" panose="020B0609020204030204" pitchFamily="49" charset="0"/>
              </a:rPr>
              <a:t>; // adds shadow with </a:t>
            </a:r>
            <a:r>
              <a:rPr lang="en-IN" b="0" i="0" dirty="0" err="1">
                <a:solidFill>
                  <a:srgbClr val="00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a:t>
            </a:r>
            <a:endParaRPr lang="en-IN" dirty="0"/>
          </a:p>
        </p:txBody>
      </p:sp>
      <p:sp>
        <p:nvSpPr>
          <p:cNvPr id="22" name="TextBox 21">
            <a:extLst>
              <a:ext uri="{FF2B5EF4-FFF2-40B4-BE49-F238E27FC236}">
                <a16:creationId xmlns:a16="http://schemas.microsoft.com/office/drawing/2014/main" id="{C146C9C1-26F8-4EFF-A888-DD9C87A79C83}"/>
              </a:ext>
            </a:extLst>
          </p:cNvPr>
          <p:cNvSpPr txBox="1"/>
          <p:nvPr/>
        </p:nvSpPr>
        <p:spPr>
          <a:xfrm>
            <a:off x="3071663" y="3059668"/>
            <a:ext cx="8304904"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text-shadow</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2px </a:t>
            </a:r>
            <a:r>
              <a:rPr lang="en-IN" b="0" i="0" dirty="0" err="1">
                <a:solidFill>
                  <a:srgbClr val="0000CD"/>
                </a:solidFill>
                <a:effectLst/>
                <a:latin typeface="Consolas" panose="020B0609020204030204" pitchFamily="49" charset="0"/>
              </a:rPr>
              <a:t>2px</a:t>
            </a:r>
            <a:r>
              <a:rPr lang="en-IN" b="0" i="0" dirty="0">
                <a:solidFill>
                  <a:srgbClr val="0000CD"/>
                </a:solidFill>
                <a:effectLst/>
                <a:latin typeface="Consolas" panose="020B0609020204030204" pitchFamily="49" charset="0"/>
              </a:rPr>
              <a:t> 5px red</a:t>
            </a:r>
            <a:r>
              <a:rPr lang="en-IN" b="0" i="0" dirty="0">
                <a:solidFill>
                  <a:srgbClr val="000000"/>
                </a:solidFill>
                <a:effectLst/>
                <a:latin typeface="Consolas" panose="020B0609020204030204" pitchFamily="49" charset="0"/>
              </a:rPr>
              <a:t>;  // 3</a:t>
            </a:r>
            <a:r>
              <a:rPr lang="en-IN" b="0" i="0" baseline="30000" dirty="0">
                <a:solidFill>
                  <a:srgbClr val="000000"/>
                </a:solidFill>
                <a:effectLst/>
                <a:latin typeface="Consolas" panose="020B0609020204030204" pitchFamily="49" charset="0"/>
              </a:rPr>
              <a:t>rd</a:t>
            </a:r>
            <a:r>
              <a:rPr lang="en-IN" b="0" i="0" dirty="0">
                <a:solidFill>
                  <a:srgbClr val="000000"/>
                </a:solidFill>
                <a:effectLst/>
                <a:latin typeface="Consolas" panose="020B0609020204030204" pitchFamily="49" charset="0"/>
              </a:rPr>
              <a:t> parameter adds blur effect</a:t>
            </a:r>
            <a:endParaRPr lang="en-IN" dirty="0"/>
          </a:p>
        </p:txBody>
      </p:sp>
    </p:spTree>
    <p:extLst>
      <p:ext uri="{BB962C8B-B14F-4D97-AF65-F5344CB8AC3E}">
        <p14:creationId xmlns:p14="http://schemas.microsoft.com/office/powerpoint/2010/main" val="2007606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D90F1D-E741-4843-9559-D018E83FE7D0}"/>
              </a:ext>
            </a:extLst>
          </p:cNvPr>
          <p:cNvSpPr/>
          <p:nvPr/>
        </p:nvSpPr>
        <p:spPr>
          <a:xfrm>
            <a:off x="0" y="4876801"/>
            <a:ext cx="12192000" cy="1981199"/>
          </a:xfrm>
          <a:prstGeom prst="rect">
            <a:avLst/>
          </a:prstGeom>
          <a:solidFill>
            <a:srgbClr val="F3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84F3E48-94BA-42FF-AD9C-1FB392C0B8E7}"/>
              </a:ext>
            </a:extLst>
          </p:cNvPr>
          <p:cNvSpPr/>
          <p:nvPr/>
        </p:nvSpPr>
        <p:spPr>
          <a:xfrm>
            <a:off x="0" y="0"/>
            <a:ext cx="12191999" cy="6068291"/>
          </a:xfrm>
          <a:prstGeom prst="rect">
            <a:avLst/>
          </a:prstGeom>
          <a:solidFill>
            <a:srgbClr val="1A1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12590801-BE39-4155-86B7-608CC289D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8199"/>
            <a:ext cx="12200966" cy="2488796"/>
          </a:xfrm>
          <a:prstGeom prst="rect">
            <a:avLst/>
          </a:prstGeom>
        </p:spPr>
      </p:pic>
      <p:sp>
        <p:nvSpPr>
          <p:cNvPr id="7" name="TextBox 6">
            <a:extLst>
              <a:ext uri="{FF2B5EF4-FFF2-40B4-BE49-F238E27FC236}">
                <a16:creationId xmlns:a16="http://schemas.microsoft.com/office/drawing/2014/main" id="{277E297B-01B4-4F0A-AD06-164EFD0D687B}"/>
              </a:ext>
            </a:extLst>
          </p:cNvPr>
          <p:cNvSpPr txBox="1"/>
          <p:nvPr/>
        </p:nvSpPr>
        <p:spPr>
          <a:xfrm>
            <a:off x="2031916" y="2413337"/>
            <a:ext cx="8128165" cy="1015663"/>
          </a:xfrm>
          <a:prstGeom prst="rect">
            <a:avLst/>
          </a:prstGeom>
          <a:noFill/>
        </p:spPr>
        <p:txBody>
          <a:bodyPr wrap="square" rtlCol="0">
            <a:spAutoFit/>
          </a:bodyPr>
          <a:lstStyle/>
          <a:p>
            <a:pPr algn="ctr"/>
            <a:r>
              <a:rPr lang="en-IN" sz="6000" b="1" dirty="0">
                <a:solidFill>
                  <a:schemeClr val="bg1"/>
                </a:solidFill>
                <a:latin typeface="Fieldwork 06 Geo Bold" pitchFamily="50" charset="0"/>
              </a:rPr>
              <a:t>Quiz</a:t>
            </a:r>
          </a:p>
        </p:txBody>
      </p:sp>
    </p:spTree>
    <p:extLst>
      <p:ext uri="{BB962C8B-B14F-4D97-AF65-F5344CB8AC3E}">
        <p14:creationId xmlns:p14="http://schemas.microsoft.com/office/powerpoint/2010/main" val="1977172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6E6E6"/>
              </a:solidFill>
            </a:endParaRPr>
          </a:p>
        </p:txBody>
      </p:sp>
      <p:sp>
        <p:nvSpPr>
          <p:cNvPr id="12" name="Round Diagonal Corner of Rectangle 9">
            <a:extLst>
              <a:ext uri="{FF2B5EF4-FFF2-40B4-BE49-F238E27FC236}">
                <a16:creationId xmlns:a16="http://schemas.microsoft.com/office/drawing/2014/main" id="{44D24EDF-ECC5-4515-B665-4285C25A2D29}"/>
              </a:ext>
            </a:extLst>
          </p:cNvPr>
          <p:cNvSpPr/>
          <p:nvPr/>
        </p:nvSpPr>
        <p:spPr>
          <a:xfrm>
            <a:off x="1427841" y="1506345"/>
            <a:ext cx="9250592" cy="3953436"/>
          </a:xfrm>
          <a:prstGeom prst="round2DiagRect">
            <a:avLst>
              <a:gd name="adj1" fmla="val 7137"/>
              <a:gd name="adj2" fmla="val 0"/>
            </a:avLst>
          </a:prstGeom>
          <a:solidFill>
            <a:schemeClr val="accent2"/>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D2FA8F2-1545-4E73-84B5-8F6D93A70740}"/>
              </a:ext>
            </a:extLst>
          </p:cNvPr>
          <p:cNvSpPr txBox="1"/>
          <p:nvPr/>
        </p:nvSpPr>
        <p:spPr>
          <a:xfrm>
            <a:off x="3943315" y="512857"/>
            <a:ext cx="4305370" cy="707886"/>
          </a:xfrm>
          <a:prstGeom prst="rect">
            <a:avLst/>
          </a:prstGeom>
          <a:noFill/>
        </p:spPr>
        <p:txBody>
          <a:bodyPr wrap="square" rtlCol="0">
            <a:spAutoFit/>
          </a:bodyPr>
          <a:lstStyle/>
          <a:p>
            <a:pPr algn="ctr"/>
            <a:r>
              <a:rPr lang="en-IN" sz="4000" b="1" dirty="0">
                <a:solidFill>
                  <a:srgbClr val="FF7D00"/>
                </a:solidFill>
                <a:latin typeface="Fieldwork 06 Geo Bold" pitchFamily="50" charset="0"/>
              </a:rPr>
              <a:t>What is CSS?</a:t>
            </a: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0" name="Round Diagonal Corner of Rectangle 9">
            <a:extLst>
              <a:ext uri="{FF2B5EF4-FFF2-40B4-BE49-F238E27FC236}">
                <a16:creationId xmlns:a16="http://schemas.microsoft.com/office/drawing/2014/main" id="{C87A70E8-1FA3-43C5-912E-6D6BED2BF4BB}"/>
              </a:ext>
            </a:extLst>
          </p:cNvPr>
          <p:cNvSpPr/>
          <p:nvPr/>
        </p:nvSpPr>
        <p:spPr>
          <a:xfrm>
            <a:off x="1470704" y="1450595"/>
            <a:ext cx="9250592" cy="3953436"/>
          </a:xfrm>
          <a:prstGeom prst="round2DiagRect">
            <a:avLst>
              <a:gd name="adj1" fmla="val 7137"/>
              <a:gd name="adj2" fmla="val 0"/>
            </a:avLst>
          </a:prstGeom>
          <a:solidFill>
            <a:schemeClr val="bg1"/>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4E8A003-80B4-4D44-9F6C-DB61D717F5CD}"/>
              </a:ext>
            </a:extLst>
          </p:cNvPr>
          <p:cNvSpPr txBox="1"/>
          <p:nvPr/>
        </p:nvSpPr>
        <p:spPr>
          <a:xfrm>
            <a:off x="1677190" y="1829820"/>
            <a:ext cx="8945023" cy="913712"/>
          </a:xfrm>
          <a:prstGeom prst="rect">
            <a:avLst/>
          </a:prstGeom>
          <a:noFill/>
        </p:spPr>
        <p:txBody>
          <a:bodyPr wrap="square" rtlCol="0">
            <a:spAutoFit/>
          </a:bodyPr>
          <a:lstStyle/>
          <a:p>
            <a:pPr marL="342900" indent="-342900">
              <a:lnSpc>
                <a:spcPct val="150000"/>
              </a:lnSpc>
              <a:buClr>
                <a:srgbClr val="FF7E00"/>
              </a:buClr>
              <a:buFont typeface="Wingdings" panose="05000000000000000000" pitchFamily="2" charset="2"/>
              <a:buChar char="§"/>
            </a:pPr>
            <a:r>
              <a:rPr lang="en-US" sz="1900" dirty="0">
                <a:latin typeface="Fieldwork 04 Geo Regular" pitchFamily="50" charset="0"/>
              </a:rPr>
              <a:t>Cascading Style Sheets, referred to as CSS, is a simple design language intended to simplify the process of making web pages presentable.</a:t>
            </a:r>
            <a:endParaRPr lang="en-IN" sz="1900" dirty="0">
              <a:latin typeface="Fieldwork 04 Geo Regular" pitchFamily="50" charset="0"/>
            </a:endParaRPr>
          </a:p>
        </p:txBody>
      </p:sp>
      <p:sp>
        <p:nvSpPr>
          <p:cNvPr id="13" name="TextBox 12">
            <a:extLst>
              <a:ext uri="{FF2B5EF4-FFF2-40B4-BE49-F238E27FC236}">
                <a16:creationId xmlns:a16="http://schemas.microsoft.com/office/drawing/2014/main" id="{927D1D02-0610-4CAE-816C-C29AE53B94A9}"/>
              </a:ext>
            </a:extLst>
          </p:cNvPr>
          <p:cNvSpPr txBox="1"/>
          <p:nvPr/>
        </p:nvSpPr>
        <p:spPr>
          <a:xfrm>
            <a:off x="1677190" y="2979607"/>
            <a:ext cx="8945023" cy="384721"/>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1900" dirty="0">
                <a:latin typeface="Fieldwork 04 Geo Regular" pitchFamily="50" charset="0"/>
              </a:rPr>
              <a:t>CSS handles the look and feel part of a web page.</a:t>
            </a:r>
            <a:endParaRPr lang="en-IN" sz="1900" dirty="0">
              <a:latin typeface="Fieldwork 04 Geo Regular" pitchFamily="50" charset="0"/>
            </a:endParaRPr>
          </a:p>
        </p:txBody>
      </p:sp>
      <p:sp>
        <p:nvSpPr>
          <p:cNvPr id="14" name="TextBox 13">
            <a:extLst>
              <a:ext uri="{FF2B5EF4-FFF2-40B4-BE49-F238E27FC236}">
                <a16:creationId xmlns:a16="http://schemas.microsoft.com/office/drawing/2014/main" id="{200F12EE-D9CC-4BF3-90FE-6A3F33C28ACD}"/>
              </a:ext>
            </a:extLst>
          </p:cNvPr>
          <p:cNvSpPr txBox="1"/>
          <p:nvPr/>
        </p:nvSpPr>
        <p:spPr>
          <a:xfrm>
            <a:off x="1677190" y="3524038"/>
            <a:ext cx="8949043" cy="1285993"/>
          </a:xfrm>
          <a:prstGeom prst="rect">
            <a:avLst/>
          </a:prstGeom>
          <a:noFill/>
        </p:spPr>
        <p:txBody>
          <a:bodyPr wrap="square" rtlCol="0">
            <a:spAutoFit/>
          </a:bodyPr>
          <a:lstStyle>
            <a:defPPr>
              <a:defRPr lang="en-US"/>
            </a:defPPr>
            <a:lvl1pPr marL="285750" indent="-285750">
              <a:buFont typeface="Wingdings" panose="05000000000000000000" pitchFamily="2" charset="2"/>
              <a:buChar char="Ø"/>
              <a:defRPr>
                <a:latin typeface="Arial Rounded MT Bold" panose="020F0704030504030204" pitchFamily="34" charset="0"/>
              </a:defRPr>
            </a:lvl1pPr>
          </a:lstStyle>
          <a:p>
            <a:pPr>
              <a:lnSpc>
                <a:spcPct val="150000"/>
              </a:lnSpc>
              <a:buClr>
                <a:srgbClr val="FF7E00"/>
              </a:buClr>
              <a:buFont typeface="Wingdings" panose="05000000000000000000" pitchFamily="2" charset="2"/>
              <a:buChar char="§"/>
            </a:pPr>
            <a:r>
              <a:rPr lang="en-US" dirty="0">
                <a:latin typeface="Fieldwork 04 Geo Regular" pitchFamily="50" charset="0"/>
              </a:rPr>
              <a:t>Using CSS, you can control the color of the text, the style of fonts, the spacing       between paragraphs, how columns are sized and laid out, what background  images or colors are used, as well as a variety of other effects.</a:t>
            </a:r>
            <a:endParaRPr lang="en-IN" dirty="0">
              <a:latin typeface="Fieldwork 04 Geo Regular" pitchFamily="50" charset="0"/>
            </a:endParaRPr>
          </a:p>
        </p:txBody>
      </p:sp>
    </p:spTree>
    <p:extLst>
      <p:ext uri="{BB962C8B-B14F-4D97-AF65-F5344CB8AC3E}">
        <p14:creationId xmlns:p14="http://schemas.microsoft.com/office/powerpoint/2010/main" val="1475373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6EA021-5A51-484D-AC0A-6F62D6CDEBFE}"/>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6E6E6"/>
              </a:solidFill>
            </a:endParaRPr>
          </a:p>
        </p:txBody>
      </p:sp>
      <p:sp>
        <p:nvSpPr>
          <p:cNvPr id="10" name="Round Diagonal Corner of Rectangle 9">
            <a:extLst>
              <a:ext uri="{FF2B5EF4-FFF2-40B4-BE49-F238E27FC236}">
                <a16:creationId xmlns:a16="http://schemas.microsoft.com/office/drawing/2014/main" id="{6802D7C1-8863-4D1F-83C4-1F11E7969C8D}"/>
              </a:ext>
            </a:extLst>
          </p:cNvPr>
          <p:cNvSpPr/>
          <p:nvPr/>
        </p:nvSpPr>
        <p:spPr>
          <a:xfrm>
            <a:off x="1427841" y="1506345"/>
            <a:ext cx="9250592" cy="3953436"/>
          </a:xfrm>
          <a:prstGeom prst="round2DiagRect">
            <a:avLst>
              <a:gd name="adj1" fmla="val 7137"/>
              <a:gd name="adj2" fmla="val 0"/>
            </a:avLst>
          </a:prstGeom>
          <a:solidFill>
            <a:schemeClr val="accent2"/>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of Rectangle 9">
            <a:extLst>
              <a:ext uri="{FF2B5EF4-FFF2-40B4-BE49-F238E27FC236}">
                <a16:creationId xmlns:a16="http://schemas.microsoft.com/office/drawing/2014/main" id="{B64D8B65-013F-435D-9689-4E61E0C60E79}"/>
              </a:ext>
            </a:extLst>
          </p:cNvPr>
          <p:cNvSpPr/>
          <p:nvPr/>
        </p:nvSpPr>
        <p:spPr>
          <a:xfrm>
            <a:off x="1371623" y="1450595"/>
            <a:ext cx="9250592" cy="3953436"/>
          </a:xfrm>
          <a:prstGeom prst="round2DiagRect">
            <a:avLst>
              <a:gd name="adj1" fmla="val 7137"/>
              <a:gd name="adj2" fmla="val 0"/>
            </a:avLst>
          </a:prstGeom>
          <a:solidFill>
            <a:schemeClr val="bg1"/>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atch, light, lamp&#10;&#10;Description automatically generated">
            <a:extLst>
              <a:ext uri="{FF2B5EF4-FFF2-40B4-BE49-F238E27FC236}">
                <a16:creationId xmlns:a16="http://schemas.microsoft.com/office/drawing/2014/main" id="{44755946-7E64-4EC4-A509-AC8DAD494C1B}"/>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7" name="Picture 6" descr="A picture containing match, light, lamp&#10;&#10;Description automatically generated">
            <a:extLst>
              <a:ext uri="{FF2B5EF4-FFF2-40B4-BE49-F238E27FC236}">
                <a16:creationId xmlns:a16="http://schemas.microsoft.com/office/drawing/2014/main" id="{E1EC7C34-2D11-4E9D-AE85-FCC93028010A}"/>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pic>
        <p:nvPicPr>
          <p:cNvPr id="8" name="Graphic 4">
            <a:extLst>
              <a:ext uri="{FF2B5EF4-FFF2-40B4-BE49-F238E27FC236}">
                <a16:creationId xmlns:a16="http://schemas.microsoft.com/office/drawing/2014/main" id="{48E7ECCC-9288-4B2F-B001-31057622BE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828411" y="-5591"/>
            <a:ext cx="1337491" cy="752339"/>
          </a:xfrm>
          <a:prstGeom prst="rect">
            <a:avLst/>
          </a:prstGeom>
        </p:spPr>
      </p:pic>
      <p:sp>
        <p:nvSpPr>
          <p:cNvPr id="42" name="TextBox 41">
            <a:extLst>
              <a:ext uri="{FF2B5EF4-FFF2-40B4-BE49-F238E27FC236}">
                <a16:creationId xmlns:a16="http://schemas.microsoft.com/office/drawing/2014/main" id="{AA8031AD-67BF-4BB2-AA72-DE7C4E8A0E2B}"/>
              </a:ext>
            </a:extLst>
          </p:cNvPr>
          <p:cNvSpPr txBox="1"/>
          <p:nvPr/>
        </p:nvSpPr>
        <p:spPr>
          <a:xfrm>
            <a:off x="2031917" y="501204"/>
            <a:ext cx="8128165" cy="707886"/>
          </a:xfrm>
          <a:prstGeom prst="rect">
            <a:avLst/>
          </a:prstGeom>
          <a:noFill/>
        </p:spPr>
        <p:txBody>
          <a:bodyPr wrap="square" rtlCol="0">
            <a:spAutoFit/>
          </a:bodyPr>
          <a:lstStyle/>
          <a:p>
            <a:pPr algn="ctr"/>
            <a:r>
              <a:rPr lang="en-IN" sz="4000" b="1" dirty="0">
                <a:solidFill>
                  <a:srgbClr val="FF7D00"/>
                </a:solidFill>
                <a:latin typeface="Fieldwork 06 Geo Bold" pitchFamily="50" charset="0"/>
              </a:rPr>
              <a:t>Quiz</a:t>
            </a:r>
          </a:p>
        </p:txBody>
      </p:sp>
      <p:sp>
        <p:nvSpPr>
          <p:cNvPr id="11" name="TextBox 10">
            <a:extLst>
              <a:ext uri="{FF2B5EF4-FFF2-40B4-BE49-F238E27FC236}">
                <a16:creationId xmlns:a16="http://schemas.microsoft.com/office/drawing/2014/main" id="{F5D53B8C-3675-49E3-8E4D-3842688CDCE5}"/>
              </a:ext>
            </a:extLst>
          </p:cNvPr>
          <p:cNvSpPr txBox="1"/>
          <p:nvPr/>
        </p:nvSpPr>
        <p:spPr>
          <a:xfrm>
            <a:off x="1883591" y="1888218"/>
            <a:ext cx="8919530" cy="1015663"/>
          </a:xfrm>
          <a:prstGeom prst="rect">
            <a:avLst/>
          </a:prstGeom>
          <a:noFill/>
        </p:spPr>
        <p:txBody>
          <a:bodyPr wrap="square" rtlCol="0">
            <a:spAutoFit/>
          </a:bodyPr>
          <a:lstStyle/>
          <a:p>
            <a:r>
              <a:rPr lang="en-US" sz="2000" dirty="0">
                <a:solidFill>
                  <a:srgbClr val="000000"/>
                </a:solidFill>
                <a:latin typeface="Fieldwork 04 Hum Regular" pitchFamily="50" charset="0"/>
              </a:rPr>
              <a:t>3.  </a:t>
            </a:r>
            <a:r>
              <a:rPr lang="en-US" sz="2000" dirty="0">
                <a:latin typeface="Fieldwork 04 Geo Regular" pitchFamily="50" charset="0"/>
              </a:rPr>
              <a:t>Which of the following is the correct syntax to display </a:t>
            </a:r>
          </a:p>
          <a:p>
            <a:r>
              <a:rPr lang="en-US" sz="2000" dirty="0">
                <a:latin typeface="Fieldwork 04 Geo Regular" pitchFamily="50" charset="0"/>
              </a:rPr>
              <a:t>     the hyperlinks without any underline?</a:t>
            </a:r>
          </a:p>
          <a:p>
            <a:endParaRPr lang="en-US" sz="2000" b="0" i="0" dirty="0">
              <a:solidFill>
                <a:srgbClr val="333333"/>
              </a:solidFill>
              <a:effectLst/>
              <a:latin typeface="Arial Rounded MT Bold" panose="020F0704030504030204" pitchFamily="34" charset="0"/>
            </a:endParaRPr>
          </a:p>
        </p:txBody>
      </p:sp>
      <p:sp>
        <p:nvSpPr>
          <p:cNvPr id="14" name="TextBox 13">
            <a:extLst>
              <a:ext uri="{FF2B5EF4-FFF2-40B4-BE49-F238E27FC236}">
                <a16:creationId xmlns:a16="http://schemas.microsoft.com/office/drawing/2014/main" id="{C679B711-5066-4891-8A45-1CE36C93559C}"/>
              </a:ext>
            </a:extLst>
          </p:cNvPr>
          <p:cNvSpPr txBox="1"/>
          <p:nvPr/>
        </p:nvSpPr>
        <p:spPr>
          <a:xfrm>
            <a:off x="2383264" y="2637361"/>
            <a:ext cx="8919530" cy="2220288"/>
          </a:xfrm>
          <a:prstGeom prst="rect">
            <a:avLst/>
          </a:prstGeom>
          <a:noFill/>
        </p:spPr>
        <p:txBody>
          <a:bodyPr wrap="square" rtlCol="0">
            <a:spAutoFit/>
          </a:bodyPr>
          <a:lstStyle/>
          <a:p>
            <a:pPr marL="457200" indent="-457200">
              <a:lnSpc>
                <a:spcPct val="200000"/>
              </a:lnSpc>
              <a:buClr>
                <a:srgbClr val="FF7E00"/>
              </a:buClr>
              <a:buFont typeface="+mj-lt"/>
              <a:buAutoNum type="alphaUcPeriod"/>
            </a:pPr>
            <a:r>
              <a:rPr lang="en-IN" dirty="0">
                <a:solidFill>
                  <a:srgbClr val="000000"/>
                </a:solidFill>
                <a:latin typeface="Fieldwork 04 Geo Regular" pitchFamily="50" charset="0"/>
              </a:rPr>
              <a:t>a {text-decoration : underline;}</a:t>
            </a:r>
          </a:p>
          <a:p>
            <a:pPr marL="457200" indent="-457200">
              <a:lnSpc>
                <a:spcPct val="200000"/>
              </a:lnSpc>
              <a:buClr>
                <a:srgbClr val="FF7E00"/>
              </a:buClr>
              <a:buFont typeface="+mj-lt"/>
              <a:buAutoNum type="alphaUcPeriod"/>
            </a:pPr>
            <a:r>
              <a:rPr lang="en-IN" dirty="0">
                <a:solidFill>
                  <a:srgbClr val="000000"/>
                </a:solidFill>
                <a:latin typeface="Fieldwork 04 Geo Regular" pitchFamily="50" charset="0"/>
              </a:rPr>
              <a:t>a {decoration : no-underline;}</a:t>
            </a:r>
          </a:p>
          <a:p>
            <a:pPr marL="457200" indent="-457200">
              <a:lnSpc>
                <a:spcPct val="200000"/>
              </a:lnSpc>
              <a:buClr>
                <a:srgbClr val="FF7E00"/>
              </a:buClr>
              <a:buFont typeface="+mj-lt"/>
              <a:buAutoNum type="alphaUcPeriod"/>
            </a:pPr>
            <a:r>
              <a:rPr lang="en-IN" dirty="0">
                <a:solidFill>
                  <a:srgbClr val="000000"/>
                </a:solidFill>
                <a:latin typeface="Fieldwork 04 Geo Regular" pitchFamily="50" charset="0"/>
              </a:rPr>
              <a:t>a {text-decoration : none;} </a:t>
            </a:r>
          </a:p>
          <a:p>
            <a:pPr marL="457200" indent="-457200">
              <a:lnSpc>
                <a:spcPct val="200000"/>
              </a:lnSpc>
              <a:buClr>
                <a:srgbClr val="FF7E00"/>
              </a:buClr>
              <a:buFont typeface="+mj-lt"/>
              <a:buAutoNum type="alphaUcPeriod"/>
            </a:pPr>
            <a:r>
              <a:rPr lang="en-IN" dirty="0">
                <a:solidFill>
                  <a:srgbClr val="000000"/>
                </a:solidFill>
                <a:latin typeface="Fieldwork 04 Geo Regular" pitchFamily="50" charset="0"/>
              </a:rPr>
              <a:t>none</a:t>
            </a:r>
            <a:endParaRPr lang="en-IN" dirty="0">
              <a:latin typeface="Fieldwork 04 Geo Regular" pitchFamily="50" charset="0"/>
            </a:endParaRPr>
          </a:p>
        </p:txBody>
      </p:sp>
    </p:spTree>
    <p:extLst>
      <p:ext uri="{BB962C8B-B14F-4D97-AF65-F5344CB8AC3E}">
        <p14:creationId xmlns:p14="http://schemas.microsoft.com/office/powerpoint/2010/main" val="1756671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6EA021-5A51-484D-AC0A-6F62D6CDEBFE}"/>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6E6E6"/>
              </a:solidFill>
            </a:endParaRPr>
          </a:p>
        </p:txBody>
      </p:sp>
      <p:sp>
        <p:nvSpPr>
          <p:cNvPr id="10" name="Round Diagonal Corner of Rectangle 9">
            <a:extLst>
              <a:ext uri="{FF2B5EF4-FFF2-40B4-BE49-F238E27FC236}">
                <a16:creationId xmlns:a16="http://schemas.microsoft.com/office/drawing/2014/main" id="{6802D7C1-8863-4D1F-83C4-1F11E7969C8D}"/>
              </a:ext>
            </a:extLst>
          </p:cNvPr>
          <p:cNvSpPr/>
          <p:nvPr/>
        </p:nvSpPr>
        <p:spPr>
          <a:xfrm>
            <a:off x="1427841" y="1506345"/>
            <a:ext cx="9250592" cy="3953436"/>
          </a:xfrm>
          <a:prstGeom prst="round2DiagRect">
            <a:avLst>
              <a:gd name="adj1" fmla="val 7137"/>
              <a:gd name="adj2" fmla="val 0"/>
            </a:avLst>
          </a:prstGeom>
          <a:solidFill>
            <a:schemeClr val="accent2"/>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of Rectangle 9">
            <a:extLst>
              <a:ext uri="{FF2B5EF4-FFF2-40B4-BE49-F238E27FC236}">
                <a16:creationId xmlns:a16="http://schemas.microsoft.com/office/drawing/2014/main" id="{B64D8B65-013F-435D-9689-4E61E0C60E79}"/>
              </a:ext>
            </a:extLst>
          </p:cNvPr>
          <p:cNvSpPr/>
          <p:nvPr/>
        </p:nvSpPr>
        <p:spPr>
          <a:xfrm>
            <a:off x="1371623" y="1450595"/>
            <a:ext cx="9250592" cy="3953436"/>
          </a:xfrm>
          <a:prstGeom prst="round2DiagRect">
            <a:avLst>
              <a:gd name="adj1" fmla="val 7137"/>
              <a:gd name="adj2" fmla="val 0"/>
            </a:avLst>
          </a:prstGeom>
          <a:solidFill>
            <a:schemeClr val="bg1"/>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atch, light, lamp&#10;&#10;Description automatically generated">
            <a:extLst>
              <a:ext uri="{FF2B5EF4-FFF2-40B4-BE49-F238E27FC236}">
                <a16:creationId xmlns:a16="http://schemas.microsoft.com/office/drawing/2014/main" id="{44755946-7E64-4EC4-A509-AC8DAD494C1B}"/>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7" name="Picture 6" descr="A picture containing match, light, lamp&#10;&#10;Description automatically generated">
            <a:extLst>
              <a:ext uri="{FF2B5EF4-FFF2-40B4-BE49-F238E27FC236}">
                <a16:creationId xmlns:a16="http://schemas.microsoft.com/office/drawing/2014/main" id="{E1EC7C34-2D11-4E9D-AE85-FCC93028010A}"/>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pic>
        <p:nvPicPr>
          <p:cNvPr id="8" name="Graphic 4">
            <a:extLst>
              <a:ext uri="{FF2B5EF4-FFF2-40B4-BE49-F238E27FC236}">
                <a16:creationId xmlns:a16="http://schemas.microsoft.com/office/drawing/2014/main" id="{48E7ECCC-9288-4B2F-B001-31057622BE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828411" y="-5591"/>
            <a:ext cx="1337491" cy="752339"/>
          </a:xfrm>
          <a:prstGeom prst="rect">
            <a:avLst/>
          </a:prstGeom>
        </p:spPr>
      </p:pic>
      <p:sp>
        <p:nvSpPr>
          <p:cNvPr id="42" name="TextBox 41">
            <a:extLst>
              <a:ext uri="{FF2B5EF4-FFF2-40B4-BE49-F238E27FC236}">
                <a16:creationId xmlns:a16="http://schemas.microsoft.com/office/drawing/2014/main" id="{AA8031AD-67BF-4BB2-AA72-DE7C4E8A0E2B}"/>
              </a:ext>
            </a:extLst>
          </p:cNvPr>
          <p:cNvSpPr txBox="1"/>
          <p:nvPr/>
        </p:nvSpPr>
        <p:spPr>
          <a:xfrm>
            <a:off x="2031917" y="501204"/>
            <a:ext cx="8128165" cy="707886"/>
          </a:xfrm>
          <a:prstGeom prst="rect">
            <a:avLst/>
          </a:prstGeom>
          <a:noFill/>
        </p:spPr>
        <p:txBody>
          <a:bodyPr wrap="square" rtlCol="0">
            <a:spAutoFit/>
          </a:bodyPr>
          <a:lstStyle/>
          <a:p>
            <a:pPr algn="ctr"/>
            <a:r>
              <a:rPr lang="en-IN" sz="4000" b="1" dirty="0">
                <a:solidFill>
                  <a:srgbClr val="FF7D00"/>
                </a:solidFill>
                <a:latin typeface="Fieldwork 06 Geo Bold" pitchFamily="50" charset="0"/>
              </a:rPr>
              <a:t>Quiz</a:t>
            </a:r>
          </a:p>
        </p:txBody>
      </p:sp>
      <p:sp>
        <p:nvSpPr>
          <p:cNvPr id="11" name="TextBox 10">
            <a:extLst>
              <a:ext uri="{FF2B5EF4-FFF2-40B4-BE49-F238E27FC236}">
                <a16:creationId xmlns:a16="http://schemas.microsoft.com/office/drawing/2014/main" id="{F5D53B8C-3675-49E3-8E4D-3842688CDCE5}"/>
              </a:ext>
            </a:extLst>
          </p:cNvPr>
          <p:cNvSpPr txBox="1"/>
          <p:nvPr/>
        </p:nvSpPr>
        <p:spPr>
          <a:xfrm>
            <a:off x="1883591" y="1888218"/>
            <a:ext cx="8919530" cy="1323439"/>
          </a:xfrm>
          <a:prstGeom prst="rect">
            <a:avLst/>
          </a:prstGeom>
          <a:noFill/>
        </p:spPr>
        <p:txBody>
          <a:bodyPr wrap="square" rtlCol="0">
            <a:spAutoFit/>
          </a:bodyPr>
          <a:lstStyle/>
          <a:p>
            <a:r>
              <a:rPr lang="en-US" sz="2000" dirty="0">
                <a:latin typeface="Fieldwork 04 Geo Regular" pitchFamily="50" charset="0"/>
              </a:rPr>
              <a:t>4.  Which of the following syntax is correct in CSS to make each </a:t>
            </a:r>
          </a:p>
          <a:p>
            <a:r>
              <a:rPr lang="en-US" sz="2000" dirty="0">
                <a:latin typeface="Fieldwork 04 Geo Regular" pitchFamily="50" charset="0"/>
              </a:rPr>
              <a:t>     word of a sentence start with a capital letter?</a:t>
            </a:r>
          </a:p>
          <a:p>
            <a:endParaRPr lang="en-US" sz="2000" dirty="0">
              <a:latin typeface="Fieldwork 04 Geo Regular" pitchFamily="50" charset="0"/>
            </a:endParaRPr>
          </a:p>
          <a:p>
            <a:endParaRPr lang="en-US" sz="2000" b="0" i="0" dirty="0">
              <a:solidFill>
                <a:srgbClr val="333333"/>
              </a:solidFill>
              <a:effectLst/>
              <a:latin typeface="Arial Rounded MT Bold" panose="020F0704030504030204" pitchFamily="34" charset="0"/>
            </a:endParaRPr>
          </a:p>
        </p:txBody>
      </p:sp>
      <p:sp>
        <p:nvSpPr>
          <p:cNvPr id="14" name="TextBox 13">
            <a:extLst>
              <a:ext uri="{FF2B5EF4-FFF2-40B4-BE49-F238E27FC236}">
                <a16:creationId xmlns:a16="http://schemas.microsoft.com/office/drawing/2014/main" id="{C679B711-5066-4891-8A45-1CE36C93559C}"/>
              </a:ext>
            </a:extLst>
          </p:cNvPr>
          <p:cNvSpPr txBox="1"/>
          <p:nvPr/>
        </p:nvSpPr>
        <p:spPr>
          <a:xfrm>
            <a:off x="2388812" y="2834130"/>
            <a:ext cx="8919530" cy="2031325"/>
          </a:xfrm>
          <a:prstGeom prst="rect">
            <a:avLst/>
          </a:prstGeom>
          <a:noFill/>
        </p:spPr>
        <p:txBody>
          <a:bodyPr wrap="square" rtlCol="0">
            <a:spAutoFit/>
          </a:bodyPr>
          <a:lstStyle/>
          <a:p>
            <a:pPr marL="342900" indent="-342900">
              <a:buClr>
                <a:srgbClr val="FF7E00"/>
              </a:buClr>
              <a:buFont typeface="+mj-lt"/>
              <a:buAutoNum type="alphaUcPeriod"/>
            </a:pPr>
            <a:r>
              <a:rPr lang="en-IN" dirty="0">
                <a:solidFill>
                  <a:srgbClr val="000000"/>
                </a:solidFill>
                <a:latin typeface="Fieldwork 04 Geo Regular" pitchFamily="50" charset="0"/>
              </a:rPr>
              <a:t>text-style : capital;</a:t>
            </a:r>
          </a:p>
          <a:p>
            <a:pPr marL="342900" indent="-342900">
              <a:buClr>
                <a:srgbClr val="FF7E00"/>
              </a:buClr>
              <a:buFont typeface="+mj-lt"/>
              <a:buAutoNum type="alphaUcPeriod"/>
            </a:pPr>
            <a:endParaRPr lang="en-IN" dirty="0">
              <a:solidFill>
                <a:srgbClr val="000000"/>
              </a:solidFill>
              <a:latin typeface="Fieldwork 04 Geo Regular" pitchFamily="50" charset="0"/>
            </a:endParaRPr>
          </a:p>
          <a:p>
            <a:pPr marL="342900" indent="-342900" algn="just">
              <a:buClr>
                <a:srgbClr val="FF7E00"/>
              </a:buClr>
              <a:buFont typeface="+mj-lt"/>
              <a:buAutoNum type="alphaUcPeriod"/>
            </a:pPr>
            <a:r>
              <a:rPr lang="en-IN" dirty="0">
                <a:solidFill>
                  <a:srgbClr val="000000"/>
                </a:solidFill>
                <a:latin typeface="Fieldwork 04 Geo Regular" pitchFamily="50" charset="0"/>
              </a:rPr>
              <a:t>transform : capitalize;</a:t>
            </a:r>
          </a:p>
          <a:p>
            <a:pPr marL="342900" indent="-342900" algn="just">
              <a:buClr>
                <a:srgbClr val="FF7E00"/>
              </a:buClr>
              <a:buFont typeface="+mj-lt"/>
              <a:buAutoNum type="alphaUcPeriod"/>
            </a:pPr>
            <a:endParaRPr lang="en-IN" dirty="0">
              <a:solidFill>
                <a:srgbClr val="000000"/>
              </a:solidFill>
              <a:latin typeface="Fieldwork 04 Geo Regular" pitchFamily="50" charset="0"/>
            </a:endParaRPr>
          </a:p>
          <a:p>
            <a:pPr marL="342900" indent="-342900" algn="just">
              <a:buClr>
                <a:srgbClr val="FF7E00"/>
              </a:buClr>
              <a:buFont typeface="+mj-lt"/>
              <a:buAutoNum type="alphaUcPeriod"/>
            </a:pPr>
            <a:r>
              <a:rPr lang="en-IN" dirty="0">
                <a:solidFill>
                  <a:srgbClr val="000000"/>
                </a:solidFill>
                <a:latin typeface="Fieldwork 04 Geo Regular" pitchFamily="50" charset="0"/>
              </a:rPr>
              <a:t>text-transform : capital;</a:t>
            </a:r>
          </a:p>
          <a:p>
            <a:pPr marL="342900" indent="-342900" algn="just">
              <a:buClr>
                <a:srgbClr val="FF7E00"/>
              </a:buClr>
              <a:buFont typeface="+mj-lt"/>
              <a:buAutoNum type="alphaUcPeriod"/>
            </a:pPr>
            <a:endParaRPr lang="en-IN" dirty="0">
              <a:solidFill>
                <a:srgbClr val="000000"/>
              </a:solidFill>
              <a:latin typeface="Fieldwork 04 Geo Regular" pitchFamily="50" charset="0"/>
            </a:endParaRPr>
          </a:p>
          <a:p>
            <a:pPr marL="342900" indent="-342900" algn="just">
              <a:buClr>
                <a:srgbClr val="FF7E00"/>
              </a:buClr>
              <a:buFont typeface="+mj-lt"/>
              <a:buAutoNum type="alphaUcPeriod"/>
            </a:pPr>
            <a:r>
              <a:rPr lang="en-IN" dirty="0">
                <a:solidFill>
                  <a:srgbClr val="000000"/>
                </a:solidFill>
                <a:latin typeface="Fieldwork 04 Geo Regular" pitchFamily="50" charset="0"/>
              </a:rPr>
              <a:t>text-transform : capitalize;</a:t>
            </a:r>
          </a:p>
        </p:txBody>
      </p:sp>
    </p:spTree>
    <p:extLst>
      <p:ext uri="{BB962C8B-B14F-4D97-AF65-F5344CB8AC3E}">
        <p14:creationId xmlns:p14="http://schemas.microsoft.com/office/powerpoint/2010/main" val="3532599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D90F1D-E741-4843-9559-D018E83FE7D0}"/>
              </a:ext>
            </a:extLst>
          </p:cNvPr>
          <p:cNvSpPr/>
          <p:nvPr/>
        </p:nvSpPr>
        <p:spPr>
          <a:xfrm>
            <a:off x="0" y="4876801"/>
            <a:ext cx="12192000" cy="1981199"/>
          </a:xfrm>
          <a:prstGeom prst="rect">
            <a:avLst/>
          </a:prstGeom>
          <a:solidFill>
            <a:srgbClr val="F3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84F3E48-94BA-42FF-AD9C-1FB392C0B8E7}"/>
              </a:ext>
            </a:extLst>
          </p:cNvPr>
          <p:cNvSpPr/>
          <p:nvPr/>
        </p:nvSpPr>
        <p:spPr>
          <a:xfrm>
            <a:off x="0" y="0"/>
            <a:ext cx="12191999" cy="6068291"/>
          </a:xfrm>
          <a:prstGeom prst="rect">
            <a:avLst/>
          </a:prstGeom>
          <a:solidFill>
            <a:srgbClr val="1A1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12590801-BE39-4155-86B7-608CC289D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8199"/>
            <a:ext cx="12200966" cy="2488796"/>
          </a:xfrm>
          <a:prstGeom prst="rect">
            <a:avLst/>
          </a:prstGeom>
        </p:spPr>
      </p:pic>
      <p:sp>
        <p:nvSpPr>
          <p:cNvPr id="7" name="TextBox 6">
            <a:extLst>
              <a:ext uri="{FF2B5EF4-FFF2-40B4-BE49-F238E27FC236}">
                <a16:creationId xmlns:a16="http://schemas.microsoft.com/office/drawing/2014/main" id="{277E297B-01B4-4F0A-AD06-164EFD0D687B}"/>
              </a:ext>
            </a:extLst>
          </p:cNvPr>
          <p:cNvSpPr txBox="1"/>
          <p:nvPr/>
        </p:nvSpPr>
        <p:spPr>
          <a:xfrm>
            <a:off x="2031916" y="2413337"/>
            <a:ext cx="8128165" cy="1015663"/>
          </a:xfrm>
          <a:prstGeom prst="rect">
            <a:avLst/>
          </a:prstGeom>
          <a:noFill/>
        </p:spPr>
        <p:txBody>
          <a:bodyPr wrap="square" rtlCol="0">
            <a:spAutoFit/>
          </a:bodyPr>
          <a:lstStyle/>
          <a:p>
            <a:pPr algn="ctr"/>
            <a:r>
              <a:rPr lang="en-IN" sz="6000" b="1" dirty="0">
                <a:solidFill>
                  <a:schemeClr val="bg1"/>
                </a:solidFill>
                <a:latin typeface="Fieldwork 06 Geo Bold" pitchFamily="50" charset="0"/>
              </a:rPr>
              <a:t>Quiz Ends</a:t>
            </a:r>
          </a:p>
        </p:txBody>
      </p:sp>
    </p:spTree>
    <p:extLst>
      <p:ext uri="{BB962C8B-B14F-4D97-AF65-F5344CB8AC3E}">
        <p14:creationId xmlns:p14="http://schemas.microsoft.com/office/powerpoint/2010/main" val="1852104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3665913" y="512857"/>
            <a:ext cx="5378482"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Selectors</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1" y="1441344"/>
            <a:ext cx="9723960" cy="384721"/>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1900" dirty="0">
                <a:solidFill>
                  <a:srgbClr val="000000"/>
                </a:solidFill>
                <a:latin typeface="Fieldwork 04 Geo Regular" pitchFamily="50" charset="0"/>
              </a:rPr>
              <a:t>Selectors are patterns used to select the element(s) you want to style.</a:t>
            </a:r>
            <a:endParaRPr lang="en-IN" sz="1900" dirty="0">
              <a:solidFill>
                <a:schemeClr val="tx1">
                  <a:lumMod val="95000"/>
                  <a:lumOff val="5000"/>
                </a:schemeClr>
              </a:solidFill>
              <a:latin typeface="Fieldwork 04 Geo Regular" pitchFamily="50" charset="0"/>
            </a:endParaRPr>
          </a:p>
        </p:txBody>
      </p:sp>
      <p:graphicFrame>
        <p:nvGraphicFramePr>
          <p:cNvPr id="15" name="Table 19">
            <a:extLst>
              <a:ext uri="{FF2B5EF4-FFF2-40B4-BE49-F238E27FC236}">
                <a16:creationId xmlns:a16="http://schemas.microsoft.com/office/drawing/2014/main" id="{FAED6018-092D-46CA-97EC-A58B2EB3F57E}"/>
              </a:ext>
            </a:extLst>
          </p:cNvPr>
          <p:cNvGraphicFramePr>
            <a:graphicFrameLocks noGrp="1"/>
          </p:cNvGraphicFramePr>
          <p:nvPr>
            <p:extLst>
              <p:ext uri="{D42A27DB-BD31-4B8C-83A1-F6EECF244321}">
                <p14:modId xmlns:p14="http://schemas.microsoft.com/office/powerpoint/2010/main" val="1495107213"/>
              </p:ext>
            </p:extLst>
          </p:nvPr>
        </p:nvGraphicFramePr>
        <p:xfrm>
          <a:off x="1479665" y="1931735"/>
          <a:ext cx="9584574" cy="4136326"/>
        </p:xfrm>
        <a:graphic>
          <a:graphicData uri="http://schemas.openxmlformats.org/drawingml/2006/table">
            <a:tbl>
              <a:tblPr firstRow="1" bandRow="1">
                <a:tableStyleId>{21E4AEA4-8DFA-4A89-87EB-49C32662AFE0}</a:tableStyleId>
              </a:tblPr>
              <a:tblGrid>
                <a:gridCol w="2187558">
                  <a:extLst>
                    <a:ext uri="{9D8B030D-6E8A-4147-A177-3AD203B41FA5}">
                      <a16:colId xmlns:a16="http://schemas.microsoft.com/office/drawing/2014/main" val="3138117087"/>
                    </a:ext>
                  </a:extLst>
                </a:gridCol>
                <a:gridCol w="1436774">
                  <a:extLst>
                    <a:ext uri="{9D8B030D-6E8A-4147-A177-3AD203B41FA5}">
                      <a16:colId xmlns:a16="http://schemas.microsoft.com/office/drawing/2014/main" val="1108206551"/>
                    </a:ext>
                  </a:extLst>
                </a:gridCol>
                <a:gridCol w="5960242">
                  <a:extLst>
                    <a:ext uri="{9D8B030D-6E8A-4147-A177-3AD203B41FA5}">
                      <a16:colId xmlns:a16="http://schemas.microsoft.com/office/drawing/2014/main" val="2169104136"/>
                    </a:ext>
                  </a:extLst>
                </a:gridCol>
              </a:tblGrid>
              <a:tr h="376253">
                <a:tc>
                  <a:txBody>
                    <a:bodyPr/>
                    <a:lstStyle/>
                    <a:p>
                      <a:r>
                        <a:rPr lang="en-US" sz="1600" dirty="0">
                          <a:latin typeface="Fieldwork 03 Geo Light" pitchFamily="50" charset="0"/>
                        </a:rPr>
                        <a:t>Selector</a:t>
                      </a:r>
                      <a:endParaRPr lang="en-IN" sz="1600" dirty="0">
                        <a:latin typeface="Fieldwork 03 Geo Light" pitchFamily="50" charset="0"/>
                      </a:endParaRPr>
                    </a:p>
                  </a:txBody>
                  <a:tcPr/>
                </a:tc>
                <a:tc>
                  <a:txBody>
                    <a:bodyPr/>
                    <a:lstStyle/>
                    <a:p>
                      <a:r>
                        <a:rPr lang="en-US" sz="1600" dirty="0">
                          <a:latin typeface="Fieldwork 03 Geo Light" pitchFamily="50" charset="0"/>
                        </a:rPr>
                        <a:t>Example</a:t>
                      </a:r>
                      <a:endParaRPr lang="en-IN" sz="1600" dirty="0">
                        <a:latin typeface="Fieldwork 03 Geo Light" pitchFamily="50" charset="0"/>
                      </a:endParaRPr>
                    </a:p>
                  </a:txBody>
                  <a:tcPr/>
                </a:tc>
                <a:tc>
                  <a:txBody>
                    <a:bodyPr/>
                    <a:lstStyle/>
                    <a:p>
                      <a:r>
                        <a:rPr lang="en-US" sz="1600" dirty="0">
                          <a:latin typeface="Fieldwork 03 Geo Light" pitchFamily="50" charset="0"/>
                        </a:rPr>
                        <a:t>Description</a:t>
                      </a:r>
                      <a:endParaRPr lang="en-IN" sz="1600" dirty="0">
                        <a:latin typeface="Fieldwork 03 Geo Light" pitchFamily="50" charset="0"/>
                      </a:endParaRPr>
                    </a:p>
                  </a:txBody>
                  <a:tcPr/>
                </a:tc>
                <a:extLst>
                  <a:ext uri="{0D108BD9-81ED-4DB2-BD59-A6C34878D82A}">
                    <a16:rowId xmlns:a16="http://schemas.microsoft.com/office/drawing/2014/main" val="666223521"/>
                  </a:ext>
                </a:extLst>
              </a:tr>
              <a:tr h="345311">
                <a:tc>
                  <a:txBody>
                    <a:bodyPr/>
                    <a:lstStyle/>
                    <a:p>
                      <a:r>
                        <a:rPr lang="en-US" sz="1600" dirty="0">
                          <a:latin typeface="Fieldwork 03 Geo Light" pitchFamily="50" charset="0"/>
                        </a:rPr>
                        <a:t>*</a:t>
                      </a:r>
                      <a:endParaRPr lang="en-IN" sz="1600" dirty="0">
                        <a:latin typeface="Fieldwork 03 Geo Light" pitchFamily="50" charset="0"/>
                      </a:endParaRPr>
                    </a:p>
                  </a:txBody>
                  <a:tcPr/>
                </a:tc>
                <a:tc>
                  <a:txBody>
                    <a:bodyPr/>
                    <a:lstStyle/>
                    <a:p>
                      <a:r>
                        <a:rPr lang="en-US" sz="1600" dirty="0">
                          <a:latin typeface="Fieldwork 03 Geo Light" pitchFamily="50" charset="0"/>
                        </a:rPr>
                        <a:t>*</a:t>
                      </a:r>
                      <a:endParaRPr lang="en-IN" sz="1600" dirty="0">
                        <a:latin typeface="Fieldwork 03 Geo Light" pitchFamily="50" charset="0"/>
                      </a:endParaRPr>
                    </a:p>
                  </a:txBody>
                  <a:tcPr/>
                </a:tc>
                <a:tc>
                  <a:txBody>
                    <a:bodyPr/>
                    <a:lstStyle/>
                    <a:p>
                      <a:r>
                        <a:rPr lang="en-IN" sz="1600" kern="1200" dirty="0">
                          <a:effectLst/>
                          <a:latin typeface="Fieldwork 03 Geo Light" pitchFamily="50" charset="0"/>
                        </a:rPr>
                        <a:t>Selects all elements</a:t>
                      </a:r>
                      <a:endParaRPr lang="en-IN" sz="1600" dirty="0">
                        <a:latin typeface="Fieldwork 03 Geo Light" pitchFamily="50" charset="0"/>
                      </a:endParaRPr>
                    </a:p>
                  </a:txBody>
                  <a:tcPr/>
                </a:tc>
                <a:extLst>
                  <a:ext uri="{0D108BD9-81ED-4DB2-BD59-A6C34878D82A}">
                    <a16:rowId xmlns:a16="http://schemas.microsoft.com/office/drawing/2014/main" val="730724566"/>
                  </a:ext>
                </a:extLst>
              </a:tr>
              <a:tr h="345311">
                <a:tc>
                  <a:txBody>
                    <a:bodyPr/>
                    <a:lstStyle/>
                    <a:p>
                      <a:r>
                        <a:rPr lang="en-US" sz="1600" dirty="0">
                          <a:latin typeface="Fieldwork 03 Geo Light" pitchFamily="50" charset="0"/>
                        </a:rPr>
                        <a:t>#id</a:t>
                      </a:r>
                      <a:endParaRPr lang="en-IN" sz="1600" dirty="0">
                        <a:latin typeface="Fieldwork 03 Geo Light" pitchFamily="50" charset="0"/>
                      </a:endParaRPr>
                    </a:p>
                  </a:txBody>
                  <a:tcPr/>
                </a:tc>
                <a:tc>
                  <a:txBody>
                    <a:bodyPr/>
                    <a:lstStyle/>
                    <a:p>
                      <a:r>
                        <a:rPr lang="en-US" sz="1600" dirty="0">
                          <a:latin typeface="Fieldwork 03 Geo Light" pitchFamily="50" charset="0"/>
                        </a:rPr>
                        <a:t>#uname</a:t>
                      </a:r>
                      <a:endParaRPr lang="en-IN" sz="1600" dirty="0">
                        <a:latin typeface="Fieldwork 03 Geo Light" pitchFamily="50" charset="0"/>
                      </a:endParaRPr>
                    </a:p>
                  </a:txBody>
                  <a:tcPr/>
                </a:tc>
                <a:tc>
                  <a:txBody>
                    <a:bodyPr/>
                    <a:lstStyle/>
                    <a:p>
                      <a:r>
                        <a:rPr lang="en-US" sz="1600" kern="1200" dirty="0">
                          <a:effectLst/>
                          <a:latin typeface="Fieldwork 03 Geo Light" pitchFamily="50" charset="0"/>
                        </a:rPr>
                        <a:t>Selects the element with id=“uname"</a:t>
                      </a:r>
                      <a:endParaRPr lang="en-IN" sz="1600" dirty="0">
                        <a:latin typeface="Fieldwork 03 Geo Light" pitchFamily="50" charset="0"/>
                      </a:endParaRPr>
                    </a:p>
                  </a:txBody>
                  <a:tcPr/>
                </a:tc>
                <a:extLst>
                  <a:ext uri="{0D108BD9-81ED-4DB2-BD59-A6C34878D82A}">
                    <a16:rowId xmlns:a16="http://schemas.microsoft.com/office/drawing/2014/main" val="814096871"/>
                  </a:ext>
                </a:extLst>
              </a:tr>
              <a:tr h="345311">
                <a:tc>
                  <a:txBody>
                    <a:bodyPr/>
                    <a:lstStyle/>
                    <a:p>
                      <a:pPr marL="0" algn="l" defTabSz="914400" rtl="0" eaLnBrk="1" latinLnBrk="0" hangingPunct="1"/>
                      <a:r>
                        <a:rPr lang="en-IN" sz="1600" u="none" kern="1200" dirty="0">
                          <a:latin typeface="Fieldwork 03 Geo Light" pitchFamily="50" charset="0"/>
                        </a:rPr>
                        <a:t>element</a:t>
                      </a:r>
                      <a:endParaRPr lang="en-IN" sz="1600" u="none" kern="1200" dirty="0">
                        <a:solidFill>
                          <a:schemeClr val="dk1"/>
                        </a:solidFill>
                        <a:latin typeface="Fieldwork 03 Geo Light" pitchFamily="50" charset="0"/>
                        <a:ea typeface="+mn-ea"/>
                        <a:cs typeface="+mn-cs"/>
                      </a:endParaRPr>
                    </a:p>
                  </a:txBody>
                  <a:tcPr/>
                </a:tc>
                <a:tc>
                  <a:txBody>
                    <a:bodyPr/>
                    <a:lstStyle/>
                    <a:p>
                      <a:r>
                        <a:rPr lang="en-US" sz="1600" dirty="0">
                          <a:latin typeface="Fieldwork 03 Geo Light" pitchFamily="50" charset="0"/>
                        </a:rPr>
                        <a:t>p</a:t>
                      </a:r>
                      <a:endParaRPr lang="en-IN" sz="1600" dirty="0">
                        <a:latin typeface="Fieldwork 03 Geo Light" pitchFamily="50" charset="0"/>
                      </a:endParaRPr>
                    </a:p>
                  </a:txBody>
                  <a:tcPr/>
                </a:tc>
                <a:tc>
                  <a:txBody>
                    <a:bodyPr/>
                    <a:lstStyle/>
                    <a:p>
                      <a:r>
                        <a:rPr lang="en-IN" sz="1600" kern="1200" dirty="0">
                          <a:effectLst/>
                          <a:latin typeface="Fieldwork 03 Geo Light" pitchFamily="50" charset="0"/>
                        </a:rPr>
                        <a:t>Selects all &lt;p&gt; elements</a:t>
                      </a:r>
                      <a:endParaRPr lang="en-IN" sz="1600" dirty="0">
                        <a:latin typeface="Fieldwork 03 Geo Light" pitchFamily="50" charset="0"/>
                      </a:endParaRPr>
                    </a:p>
                  </a:txBody>
                  <a:tcPr/>
                </a:tc>
                <a:extLst>
                  <a:ext uri="{0D108BD9-81ED-4DB2-BD59-A6C34878D82A}">
                    <a16:rowId xmlns:a16="http://schemas.microsoft.com/office/drawing/2014/main" val="1805364000"/>
                  </a:ext>
                </a:extLst>
              </a:tr>
              <a:tr h="345311">
                <a:tc>
                  <a:txBody>
                    <a:bodyPr/>
                    <a:lstStyle/>
                    <a:p>
                      <a:pPr marL="0" algn="l" defTabSz="914400" rtl="0" eaLnBrk="1" latinLnBrk="0" hangingPunct="1"/>
                      <a:r>
                        <a:rPr lang="en-IN" sz="1600" u="none" kern="1200" dirty="0">
                          <a:latin typeface="Fieldwork 03 Geo Light" pitchFamily="50" charset="0"/>
                        </a:rPr>
                        <a:t>element.class</a:t>
                      </a:r>
                      <a:endParaRPr lang="en-IN" sz="1600" u="none" kern="1200" dirty="0">
                        <a:solidFill>
                          <a:schemeClr val="dk1"/>
                        </a:solidFill>
                        <a:latin typeface="Fieldwork 03 Geo Light" pitchFamily="50" charset="0"/>
                        <a:ea typeface="+mn-ea"/>
                        <a:cs typeface="+mn-cs"/>
                      </a:endParaRPr>
                    </a:p>
                  </a:txBody>
                  <a:tcPr/>
                </a:tc>
                <a:tc>
                  <a:txBody>
                    <a:bodyPr/>
                    <a:lstStyle/>
                    <a:p>
                      <a:r>
                        <a:rPr lang="en-US" sz="1600" dirty="0">
                          <a:latin typeface="Fieldwork 03 Geo Light" pitchFamily="50" charset="0"/>
                        </a:rPr>
                        <a:t>p.intro</a:t>
                      </a:r>
                      <a:endParaRPr lang="en-IN" sz="1600" dirty="0">
                        <a:latin typeface="Fieldwork 03 Geo Light" pitchFamily="50" charset="0"/>
                      </a:endParaRPr>
                    </a:p>
                  </a:txBody>
                  <a:tcPr/>
                </a:tc>
                <a:tc>
                  <a:txBody>
                    <a:bodyPr/>
                    <a:lstStyle/>
                    <a:p>
                      <a:r>
                        <a:rPr lang="en-US" sz="1600" kern="1200" dirty="0">
                          <a:effectLst/>
                          <a:latin typeface="Fieldwork 03 Geo Light" pitchFamily="50" charset="0"/>
                        </a:rPr>
                        <a:t>Selects all &lt;p&gt; elements with class="intro"</a:t>
                      </a:r>
                      <a:endParaRPr lang="en-IN" sz="1600" dirty="0">
                        <a:latin typeface="Fieldwork 03 Geo Light" pitchFamily="50" charset="0"/>
                      </a:endParaRPr>
                    </a:p>
                  </a:txBody>
                  <a:tcPr/>
                </a:tc>
                <a:extLst>
                  <a:ext uri="{0D108BD9-81ED-4DB2-BD59-A6C34878D82A}">
                    <a16:rowId xmlns:a16="http://schemas.microsoft.com/office/drawing/2014/main" val="1331183955"/>
                  </a:ext>
                </a:extLst>
              </a:tr>
              <a:tr h="345311">
                <a:tc>
                  <a:txBody>
                    <a:bodyPr/>
                    <a:lstStyle/>
                    <a:p>
                      <a:r>
                        <a:rPr lang="en-US" sz="1600" dirty="0">
                          <a:latin typeface="Fieldwork 03 Geo Light" pitchFamily="50" charset="0"/>
                        </a:rPr>
                        <a:t>element, element</a:t>
                      </a:r>
                      <a:endParaRPr lang="en-IN" sz="1600" dirty="0">
                        <a:latin typeface="Fieldwork 03 Geo Light" pitchFamily="50" charset="0"/>
                      </a:endParaRPr>
                    </a:p>
                  </a:txBody>
                  <a:tcPr/>
                </a:tc>
                <a:tc>
                  <a:txBody>
                    <a:bodyPr/>
                    <a:lstStyle/>
                    <a:p>
                      <a:r>
                        <a:rPr lang="en-US" sz="1600" dirty="0">
                          <a:latin typeface="Fieldwork 03 Geo Light" pitchFamily="50" charset="0"/>
                        </a:rPr>
                        <a:t>div, p</a:t>
                      </a:r>
                      <a:endParaRPr lang="en-IN" sz="1600" dirty="0">
                        <a:latin typeface="Fieldwork 03 Geo Light" pitchFamily="50" charset="0"/>
                      </a:endParaRPr>
                    </a:p>
                  </a:txBody>
                  <a:tcPr/>
                </a:tc>
                <a:tc>
                  <a:txBody>
                    <a:bodyPr/>
                    <a:lstStyle/>
                    <a:p>
                      <a:r>
                        <a:rPr lang="en-US" sz="1600" kern="1200" dirty="0">
                          <a:effectLst/>
                          <a:latin typeface="Fieldwork 03 Geo Light" pitchFamily="50" charset="0"/>
                        </a:rPr>
                        <a:t>Selects all &lt;div&gt; elements and all &lt;p&gt; elements</a:t>
                      </a:r>
                      <a:endParaRPr lang="en-IN" sz="1600" dirty="0">
                        <a:latin typeface="Fieldwork 03 Geo Light" pitchFamily="50" charset="0"/>
                      </a:endParaRPr>
                    </a:p>
                  </a:txBody>
                  <a:tcPr/>
                </a:tc>
                <a:extLst>
                  <a:ext uri="{0D108BD9-81ED-4DB2-BD59-A6C34878D82A}">
                    <a16:rowId xmlns:a16="http://schemas.microsoft.com/office/drawing/2014/main" val="1908969766"/>
                  </a:ext>
                </a:extLst>
              </a:tr>
              <a:tr h="3453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Fieldwork 03 Geo Light" pitchFamily="50" charset="0"/>
                        </a:rPr>
                        <a:t>element element</a:t>
                      </a:r>
                      <a:endParaRPr lang="en-IN" sz="1600" dirty="0">
                        <a:latin typeface="Fieldwork 03 Geo Light" pitchFamily="50" charset="0"/>
                      </a:endParaRPr>
                    </a:p>
                  </a:txBody>
                  <a:tcPr/>
                </a:tc>
                <a:tc>
                  <a:txBody>
                    <a:bodyPr/>
                    <a:lstStyle/>
                    <a:p>
                      <a:r>
                        <a:rPr lang="en-IN" sz="1600" kern="1200" dirty="0">
                          <a:effectLst/>
                          <a:latin typeface="Fieldwork 03 Geo Light" pitchFamily="50" charset="0"/>
                        </a:rPr>
                        <a:t>div p</a:t>
                      </a:r>
                      <a:endParaRPr lang="en-IN" sz="1600" dirty="0">
                        <a:latin typeface="Fieldwork 03 Geo Light" pitchFamily="50" charset="0"/>
                      </a:endParaRPr>
                    </a:p>
                  </a:txBody>
                  <a:tcPr/>
                </a:tc>
                <a:tc>
                  <a:txBody>
                    <a:bodyPr/>
                    <a:lstStyle/>
                    <a:p>
                      <a:r>
                        <a:rPr lang="en-US" sz="1600" kern="1200" dirty="0">
                          <a:effectLst/>
                          <a:latin typeface="Fieldwork 03 Geo Light" pitchFamily="50" charset="0"/>
                        </a:rPr>
                        <a:t>Selects all &lt;p&gt; elements inside &lt;div&gt; elements</a:t>
                      </a:r>
                      <a:endParaRPr lang="en-IN" sz="1600" dirty="0">
                        <a:latin typeface="Fieldwork 03 Geo Light" pitchFamily="50" charset="0"/>
                      </a:endParaRPr>
                    </a:p>
                  </a:txBody>
                  <a:tcPr/>
                </a:tc>
                <a:extLst>
                  <a:ext uri="{0D108BD9-81ED-4DB2-BD59-A6C34878D82A}">
                    <a16:rowId xmlns:a16="http://schemas.microsoft.com/office/drawing/2014/main" val="106056564"/>
                  </a:ext>
                </a:extLst>
              </a:tr>
              <a:tr h="345311">
                <a:tc>
                  <a:txBody>
                    <a:bodyPr/>
                    <a:lstStyle/>
                    <a:p>
                      <a:r>
                        <a:rPr lang="en-US" sz="1600" dirty="0">
                          <a:latin typeface="Fieldwork 03 Geo Light" pitchFamily="50" charset="0"/>
                        </a:rPr>
                        <a:t>.class</a:t>
                      </a:r>
                      <a:endParaRPr lang="en-IN" sz="1600" dirty="0">
                        <a:latin typeface="Fieldwork 03 Geo Light" pitchFamily="50" charset="0"/>
                      </a:endParaRPr>
                    </a:p>
                  </a:txBody>
                  <a:tcPr/>
                </a:tc>
                <a:tc>
                  <a:txBody>
                    <a:bodyPr/>
                    <a:lstStyle/>
                    <a:p>
                      <a:r>
                        <a:rPr lang="en-US" sz="1600" dirty="0">
                          <a:latin typeface="Fieldwork 03 Geo Light" pitchFamily="50" charset="0"/>
                        </a:rPr>
                        <a:t>.textbold</a:t>
                      </a:r>
                      <a:endParaRPr lang="en-IN" sz="1600" dirty="0">
                        <a:latin typeface="Fieldwork 03 Geo Light" pitchFamily="50" charset="0"/>
                      </a:endParaRPr>
                    </a:p>
                  </a:txBody>
                  <a:tcPr/>
                </a:tc>
                <a:tc>
                  <a:txBody>
                    <a:bodyPr/>
                    <a:lstStyle/>
                    <a:p>
                      <a:r>
                        <a:rPr lang="en-US" sz="1600" kern="1200" dirty="0">
                          <a:effectLst/>
                          <a:latin typeface="Fieldwork 03 Geo Light" pitchFamily="50" charset="0"/>
                        </a:rPr>
                        <a:t>Selects all elements with class="</a:t>
                      </a:r>
                      <a:r>
                        <a:rPr lang="en-US" sz="1600" dirty="0">
                          <a:latin typeface="Fieldwork 03 Geo Light" pitchFamily="50" charset="0"/>
                        </a:rPr>
                        <a:t>textbold</a:t>
                      </a:r>
                      <a:r>
                        <a:rPr lang="en-US" sz="1600" kern="1200" dirty="0">
                          <a:effectLst/>
                          <a:latin typeface="Fieldwork 03 Geo Light" pitchFamily="50" charset="0"/>
                        </a:rPr>
                        <a:t>"</a:t>
                      </a:r>
                      <a:endParaRPr lang="en-IN" sz="1600" dirty="0">
                        <a:latin typeface="Fieldwork 03 Geo Light" pitchFamily="50" charset="0"/>
                      </a:endParaRPr>
                    </a:p>
                  </a:txBody>
                  <a:tcPr/>
                </a:tc>
                <a:extLst>
                  <a:ext uri="{0D108BD9-81ED-4DB2-BD59-A6C34878D82A}">
                    <a16:rowId xmlns:a16="http://schemas.microsoft.com/office/drawing/2014/main" val="964846421"/>
                  </a:ext>
                </a:extLst>
              </a:tr>
              <a:tr h="3703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Fieldwork 03 Geo Light" pitchFamily="50" charset="0"/>
                        </a:rPr>
                        <a:t>element &gt;element</a:t>
                      </a:r>
                      <a:endParaRPr lang="en-IN" sz="1600" dirty="0">
                        <a:latin typeface="Fieldwork 03 Geo Light" pitchFamily="50" charset="0"/>
                      </a:endParaRPr>
                    </a:p>
                  </a:txBody>
                  <a:tcPr/>
                </a:tc>
                <a:tc>
                  <a:txBody>
                    <a:bodyPr/>
                    <a:lstStyle/>
                    <a:p>
                      <a:r>
                        <a:rPr lang="en-IN" sz="1600" kern="1200" dirty="0">
                          <a:effectLst/>
                          <a:latin typeface="Fieldwork 03 Geo Light" pitchFamily="50" charset="0"/>
                        </a:rPr>
                        <a:t>div &gt; p</a:t>
                      </a:r>
                      <a:endParaRPr lang="en-IN" sz="1600" dirty="0">
                        <a:latin typeface="Fieldwork 03 Geo Light" pitchFamily="50" charset="0"/>
                      </a:endParaRPr>
                    </a:p>
                  </a:txBody>
                  <a:tcPr/>
                </a:tc>
                <a:tc>
                  <a:txBody>
                    <a:bodyPr/>
                    <a:lstStyle/>
                    <a:p>
                      <a:r>
                        <a:rPr lang="en-US" sz="1600" kern="1200" dirty="0">
                          <a:effectLst/>
                          <a:latin typeface="Fieldwork 03 Geo Light" pitchFamily="50" charset="0"/>
                        </a:rPr>
                        <a:t>Selects all &lt;p&gt; elements where the parent is a &lt;div&gt; element</a:t>
                      </a:r>
                      <a:endParaRPr lang="en-IN" sz="1600" dirty="0">
                        <a:latin typeface="Fieldwork 03 Geo Light" pitchFamily="50" charset="0"/>
                      </a:endParaRPr>
                    </a:p>
                  </a:txBody>
                  <a:tcPr/>
                </a:tc>
                <a:extLst>
                  <a:ext uri="{0D108BD9-81ED-4DB2-BD59-A6C34878D82A}">
                    <a16:rowId xmlns:a16="http://schemas.microsoft.com/office/drawing/2014/main" val="2967527741"/>
                  </a:ext>
                </a:extLst>
              </a:tr>
              <a:tr h="604295">
                <a:tc>
                  <a:txBody>
                    <a:bodyPr/>
                    <a:lstStyle/>
                    <a:p>
                      <a:r>
                        <a:rPr lang="en-US" sz="1600" dirty="0">
                          <a:latin typeface="Fieldwork 03 Geo Light" pitchFamily="50" charset="0"/>
                        </a:rPr>
                        <a:t>element+element</a:t>
                      </a:r>
                      <a:endParaRPr lang="en-IN" sz="1600" dirty="0">
                        <a:latin typeface="Fieldwork 03 Geo Light" pitchFamily="50" charset="0"/>
                      </a:endParaRPr>
                    </a:p>
                  </a:txBody>
                  <a:tcPr/>
                </a:tc>
                <a:tc>
                  <a:txBody>
                    <a:bodyPr/>
                    <a:lstStyle/>
                    <a:p>
                      <a:r>
                        <a:rPr lang="en-US" sz="1600" dirty="0">
                          <a:latin typeface="Fieldwork 03 Geo Light" pitchFamily="50" charset="0"/>
                        </a:rPr>
                        <a:t>div+p</a:t>
                      </a:r>
                      <a:endParaRPr lang="en-IN" sz="1600" dirty="0">
                        <a:latin typeface="Fieldwork 03 Geo Light" pitchFamily="50" charset="0"/>
                      </a:endParaRPr>
                    </a:p>
                  </a:txBody>
                  <a:tcPr/>
                </a:tc>
                <a:tc>
                  <a:txBody>
                    <a:bodyPr/>
                    <a:lstStyle/>
                    <a:p>
                      <a:r>
                        <a:rPr lang="en-US" sz="1600" kern="1200" dirty="0">
                          <a:effectLst/>
                          <a:latin typeface="Fieldwork 03 Geo Light" pitchFamily="50" charset="0"/>
                        </a:rPr>
                        <a:t>Selects the first &lt;p&gt; element that is placed immediately after &lt;div&gt; elements</a:t>
                      </a:r>
                      <a:endParaRPr lang="en-IN" sz="1600" dirty="0">
                        <a:latin typeface="Fieldwork 03 Geo Light" pitchFamily="50" charset="0"/>
                      </a:endParaRPr>
                    </a:p>
                  </a:txBody>
                  <a:tcPr/>
                </a:tc>
                <a:extLst>
                  <a:ext uri="{0D108BD9-81ED-4DB2-BD59-A6C34878D82A}">
                    <a16:rowId xmlns:a16="http://schemas.microsoft.com/office/drawing/2014/main" val="1105995915"/>
                  </a:ext>
                </a:extLst>
              </a:tr>
              <a:tr h="368294">
                <a:tc>
                  <a:txBody>
                    <a:bodyPr/>
                    <a:lstStyle/>
                    <a:p>
                      <a:r>
                        <a:rPr lang="en-US" sz="1600" dirty="0">
                          <a:latin typeface="Fieldwork 03 Geo Light" pitchFamily="50" charset="0"/>
                        </a:rPr>
                        <a:t>element1 ~ element2</a:t>
                      </a:r>
                      <a:endParaRPr lang="en-IN" sz="1600" dirty="0">
                        <a:latin typeface="Fieldwork 03 Geo Light" pitchFamily="50" charset="0"/>
                      </a:endParaRPr>
                    </a:p>
                  </a:txBody>
                  <a:tcPr/>
                </a:tc>
                <a:tc>
                  <a:txBody>
                    <a:bodyPr/>
                    <a:lstStyle/>
                    <a:p>
                      <a:r>
                        <a:rPr lang="en-IN" sz="1600" kern="1200" dirty="0">
                          <a:effectLst/>
                          <a:latin typeface="Fieldwork 03 Geo Light" pitchFamily="50" charset="0"/>
                        </a:rPr>
                        <a:t>p ~ ul</a:t>
                      </a:r>
                      <a:endParaRPr lang="en-IN" sz="1600" dirty="0">
                        <a:latin typeface="Fieldwork 03 Geo Light" pitchFamily="50" charset="0"/>
                      </a:endParaRPr>
                    </a:p>
                  </a:txBody>
                  <a:tcPr/>
                </a:tc>
                <a:tc>
                  <a:txBody>
                    <a:bodyPr/>
                    <a:lstStyle/>
                    <a:p>
                      <a:r>
                        <a:rPr lang="en-US" sz="1600" kern="1200" dirty="0">
                          <a:effectLst/>
                          <a:latin typeface="Fieldwork 03 Geo Light" pitchFamily="50" charset="0"/>
                        </a:rPr>
                        <a:t>Selects every &lt;ul&gt; element that is preceded by a &lt;p&gt; element</a:t>
                      </a:r>
                      <a:endParaRPr lang="en-IN" sz="1600" dirty="0">
                        <a:latin typeface="Fieldwork 03 Geo Light" pitchFamily="50" charset="0"/>
                      </a:endParaRPr>
                    </a:p>
                  </a:txBody>
                  <a:tcPr/>
                </a:tc>
                <a:extLst>
                  <a:ext uri="{0D108BD9-81ED-4DB2-BD59-A6C34878D82A}">
                    <a16:rowId xmlns:a16="http://schemas.microsoft.com/office/drawing/2014/main" val="114474650"/>
                  </a:ext>
                </a:extLst>
              </a:tr>
            </a:tbl>
          </a:graphicData>
        </a:graphic>
      </p:graphicFrame>
    </p:spTree>
    <p:extLst>
      <p:ext uri="{BB962C8B-B14F-4D97-AF65-F5344CB8AC3E}">
        <p14:creationId xmlns:p14="http://schemas.microsoft.com/office/powerpoint/2010/main" val="2755645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3665913" y="512857"/>
            <a:ext cx="5378482"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Selectors</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1" y="1441344"/>
            <a:ext cx="9723960" cy="384721"/>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1900" dirty="0">
                <a:solidFill>
                  <a:srgbClr val="000000"/>
                </a:solidFill>
                <a:latin typeface="Fieldwork 04 Geo Regular" pitchFamily="50" charset="0"/>
              </a:rPr>
              <a:t>Selectors are patterns used to select the element(s) you want to style.</a:t>
            </a:r>
            <a:endParaRPr lang="en-IN" sz="1900" dirty="0">
              <a:solidFill>
                <a:schemeClr val="tx1">
                  <a:lumMod val="95000"/>
                  <a:lumOff val="5000"/>
                </a:schemeClr>
              </a:solidFill>
              <a:latin typeface="Fieldwork 04 Geo Regular" pitchFamily="50" charset="0"/>
            </a:endParaRPr>
          </a:p>
        </p:txBody>
      </p:sp>
      <p:graphicFrame>
        <p:nvGraphicFramePr>
          <p:cNvPr id="10" name="Table 19">
            <a:extLst>
              <a:ext uri="{FF2B5EF4-FFF2-40B4-BE49-F238E27FC236}">
                <a16:creationId xmlns:a16="http://schemas.microsoft.com/office/drawing/2014/main" id="{9D574ADB-59F1-478F-A2B9-40E331987043}"/>
              </a:ext>
            </a:extLst>
          </p:cNvPr>
          <p:cNvGraphicFramePr>
            <a:graphicFrameLocks noGrp="1"/>
          </p:cNvGraphicFramePr>
          <p:nvPr>
            <p:extLst>
              <p:ext uri="{D42A27DB-BD31-4B8C-83A1-F6EECF244321}">
                <p14:modId xmlns:p14="http://schemas.microsoft.com/office/powerpoint/2010/main" val="3878205057"/>
              </p:ext>
            </p:extLst>
          </p:nvPr>
        </p:nvGraphicFramePr>
        <p:xfrm>
          <a:off x="1479665" y="1931735"/>
          <a:ext cx="9484822" cy="3773567"/>
        </p:xfrm>
        <a:graphic>
          <a:graphicData uri="http://schemas.openxmlformats.org/drawingml/2006/table">
            <a:tbl>
              <a:tblPr firstRow="1" bandRow="1">
                <a:tableStyleId>{21E4AEA4-8DFA-4A89-87EB-49C32662AFE0}</a:tableStyleId>
              </a:tblPr>
              <a:tblGrid>
                <a:gridCol w="2062969">
                  <a:extLst>
                    <a:ext uri="{9D8B030D-6E8A-4147-A177-3AD203B41FA5}">
                      <a16:colId xmlns:a16="http://schemas.microsoft.com/office/drawing/2014/main" val="3138117087"/>
                    </a:ext>
                  </a:extLst>
                </a:gridCol>
                <a:gridCol w="1361624">
                  <a:extLst>
                    <a:ext uri="{9D8B030D-6E8A-4147-A177-3AD203B41FA5}">
                      <a16:colId xmlns:a16="http://schemas.microsoft.com/office/drawing/2014/main" val="1108206551"/>
                    </a:ext>
                  </a:extLst>
                </a:gridCol>
                <a:gridCol w="6060229">
                  <a:extLst>
                    <a:ext uri="{9D8B030D-6E8A-4147-A177-3AD203B41FA5}">
                      <a16:colId xmlns:a16="http://schemas.microsoft.com/office/drawing/2014/main" val="2169104136"/>
                    </a:ext>
                  </a:extLst>
                </a:gridCol>
              </a:tblGrid>
              <a:tr h="350752">
                <a:tc>
                  <a:txBody>
                    <a:bodyPr/>
                    <a:lstStyle/>
                    <a:p>
                      <a:r>
                        <a:rPr lang="en-US" sz="1600" dirty="0">
                          <a:latin typeface="Fieldwork 03 Geo Light" pitchFamily="50" charset="0"/>
                        </a:rPr>
                        <a:t>Selector</a:t>
                      </a:r>
                      <a:endParaRPr lang="en-IN" sz="1600" dirty="0">
                        <a:latin typeface="Fieldwork 03 Geo Light" pitchFamily="50" charset="0"/>
                      </a:endParaRPr>
                    </a:p>
                  </a:txBody>
                  <a:tcPr/>
                </a:tc>
                <a:tc>
                  <a:txBody>
                    <a:bodyPr/>
                    <a:lstStyle/>
                    <a:p>
                      <a:r>
                        <a:rPr lang="en-US" sz="1600" dirty="0">
                          <a:latin typeface="Fieldwork 03 Geo Light" pitchFamily="50" charset="0"/>
                        </a:rPr>
                        <a:t>Example</a:t>
                      </a:r>
                      <a:endParaRPr lang="en-IN" sz="1600" dirty="0">
                        <a:latin typeface="Fieldwork 03 Geo Light" pitchFamily="50" charset="0"/>
                      </a:endParaRPr>
                    </a:p>
                  </a:txBody>
                  <a:tcPr/>
                </a:tc>
                <a:tc>
                  <a:txBody>
                    <a:bodyPr/>
                    <a:lstStyle/>
                    <a:p>
                      <a:r>
                        <a:rPr lang="en-US" sz="1600" dirty="0">
                          <a:latin typeface="Fieldwork 03 Geo Light" pitchFamily="50" charset="0"/>
                        </a:rPr>
                        <a:t>Description</a:t>
                      </a:r>
                      <a:endParaRPr lang="en-IN" sz="1600" dirty="0">
                        <a:latin typeface="Fieldwork 03 Geo Light" pitchFamily="50" charset="0"/>
                      </a:endParaRPr>
                    </a:p>
                  </a:txBody>
                  <a:tcPr/>
                </a:tc>
                <a:extLst>
                  <a:ext uri="{0D108BD9-81ED-4DB2-BD59-A6C34878D82A}">
                    <a16:rowId xmlns:a16="http://schemas.microsoft.com/office/drawing/2014/main" val="666223521"/>
                  </a:ext>
                </a:extLst>
              </a:tr>
              <a:tr h="315142">
                <a:tc>
                  <a:txBody>
                    <a:bodyPr/>
                    <a:lstStyle/>
                    <a:p>
                      <a:r>
                        <a:rPr lang="en-US" sz="1600" dirty="0">
                          <a:latin typeface="Fieldwork 03 Geo Light" pitchFamily="50" charset="0"/>
                        </a:rPr>
                        <a:t>:active</a:t>
                      </a:r>
                      <a:endParaRPr lang="en-IN" sz="1600" dirty="0">
                        <a:latin typeface="Fieldwork 03 Geo Light" pitchFamily="50" charset="0"/>
                      </a:endParaRPr>
                    </a:p>
                  </a:txBody>
                  <a:tcPr/>
                </a:tc>
                <a:tc>
                  <a:txBody>
                    <a:bodyPr/>
                    <a:lstStyle/>
                    <a:p>
                      <a:r>
                        <a:rPr lang="en-IN" sz="1600" kern="1200" dirty="0">
                          <a:effectLst/>
                          <a:latin typeface="Fieldwork 03 Geo Light" pitchFamily="50" charset="0"/>
                        </a:rPr>
                        <a:t>a:active</a:t>
                      </a:r>
                      <a:endParaRPr lang="en-IN" sz="1600" dirty="0">
                        <a:latin typeface="Fieldwork 03 Geo Light" pitchFamily="50" charset="0"/>
                      </a:endParaRPr>
                    </a:p>
                  </a:txBody>
                  <a:tcPr/>
                </a:tc>
                <a:tc>
                  <a:txBody>
                    <a:bodyPr/>
                    <a:lstStyle/>
                    <a:p>
                      <a:r>
                        <a:rPr lang="en-IN" sz="1600" kern="1200" dirty="0">
                          <a:effectLst/>
                          <a:latin typeface="Fieldwork 03 Geo Light" pitchFamily="50" charset="0"/>
                        </a:rPr>
                        <a:t>Selects the active link</a:t>
                      </a:r>
                      <a:endParaRPr lang="en-IN" sz="1600" dirty="0">
                        <a:latin typeface="Fieldwork 03 Geo Light" pitchFamily="50" charset="0"/>
                      </a:endParaRPr>
                    </a:p>
                  </a:txBody>
                  <a:tcPr/>
                </a:tc>
                <a:extLst>
                  <a:ext uri="{0D108BD9-81ED-4DB2-BD59-A6C34878D82A}">
                    <a16:rowId xmlns:a16="http://schemas.microsoft.com/office/drawing/2014/main" val="730724566"/>
                  </a:ext>
                </a:extLst>
              </a:tr>
              <a:tr h="433004">
                <a:tc>
                  <a:txBody>
                    <a:bodyPr/>
                    <a:lstStyle/>
                    <a:p>
                      <a:r>
                        <a:rPr lang="en-IN" sz="1600" kern="1200" dirty="0">
                          <a:effectLst/>
                          <a:latin typeface="Fieldwork 03 Geo Light" pitchFamily="50" charset="0"/>
                        </a:rPr>
                        <a:t>::after</a:t>
                      </a:r>
                      <a:endParaRPr lang="en-IN" sz="1600" dirty="0">
                        <a:latin typeface="Fieldwork 03 Geo Light" pitchFamily="50" charset="0"/>
                      </a:endParaRPr>
                    </a:p>
                  </a:txBody>
                  <a:tcPr/>
                </a:tc>
                <a:tc>
                  <a:txBody>
                    <a:bodyPr/>
                    <a:lstStyle/>
                    <a:p>
                      <a:r>
                        <a:rPr lang="en-IN" sz="1600" kern="1200" dirty="0">
                          <a:effectLst/>
                          <a:latin typeface="Fieldwork 03 Geo Light" pitchFamily="50" charset="0"/>
                        </a:rPr>
                        <a:t>p::after</a:t>
                      </a:r>
                      <a:endParaRPr lang="en-IN" sz="1600" dirty="0">
                        <a:latin typeface="Fieldwork 03 Geo Light" pitchFamily="50" charset="0"/>
                      </a:endParaRPr>
                    </a:p>
                  </a:txBody>
                  <a:tcPr/>
                </a:tc>
                <a:tc>
                  <a:txBody>
                    <a:bodyPr/>
                    <a:lstStyle/>
                    <a:p>
                      <a:pPr algn="l" fontAlgn="t"/>
                      <a:r>
                        <a:rPr lang="en-US" sz="1600" dirty="0">
                          <a:effectLst/>
                          <a:latin typeface="Fieldwork 03 Geo Light" pitchFamily="50" charset="0"/>
                        </a:rPr>
                        <a:t>Insert something after the content of each &lt;p&gt; element</a:t>
                      </a:r>
                    </a:p>
                  </a:txBody>
                  <a:tcPr marL="76200" marR="76200" marT="76200" marB="76200"/>
                </a:tc>
                <a:extLst>
                  <a:ext uri="{0D108BD9-81ED-4DB2-BD59-A6C34878D82A}">
                    <a16:rowId xmlns:a16="http://schemas.microsoft.com/office/drawing/2014/main" val="814096871"/>
                  </a:ext>
                </a:extLst>
              </a:tr>
              <a:tr h="357447">
                <a:tc>
                  <a:txBody>
                    <a:bodyPr/>
                    <a:lstStyle/>
                    <a:p>
                      <a:pPr marL="0" algn="l" defTabSz="914400" rtl="0" eaLnBrk="1" latinLnBrk="0" hangingPunct="1"/>
                      <a:r>
                        <a:rPr lang="en-IN" sz="1600" kern="1200" dirty="0">
                          <a:effectLst/>
                          <a:latin typeface="Fieldwork 03 Geo Light" pitchFamily="50" charset="0"/>
                        </a:rPr>
                        <a:t>::before</a:t>
                      </a:r>
                      <a:endParaRPr lang="en-IN" sz="1600" u="none" kern="1200" dirty="0">
                        <a:solidFill>
                          <a:schemeClr val="dk1"/>
                        </a:solidFill>
                        <a:latin typeface="Fieldwork 03 Geo Light" pitchFamily="50" charset="0"/>
                        <a:ea typeface="+mn-ea"/>
                        <a:cs typeface="+mn-cs"/>
                      </a:endParaRPr>
                    </a:p>
                  </a:txBody>
                  <a:tcPr/>
                </a:tc>
                <a:tc>
                  <a:txBody>
                    <a:bodyPr/>
                    <a:lstStyle/>
                    <a:p>
                      <a:pPr algn="l" fontAlgn="t"/>
                      <a:r>
                        <a:rPr lang="en-IN" sz="1600" dirty="0">
                          <a:effectLst/>
                          <a:latin typeface="Fieldwork 03 Geo Light" pitchFamily="50" charset="0"/>
                        </a:rPr>
                        <a:t>p::before</a:t>
                      </a:r>
                    </a:p>
                  </a:txBody>
                  <a:tcPr marL="76200" marR="76200" marT="76200" marB="76200"/>
                </a:tc>
                <a:tc>
                  <a:txBody>
                    <a:bodyPr/>
                    <a:lstStyle/>
                    <a:p>
                      <a:r>
                        <a:rPr lang="en-US" sz="1600" kern="1200" dirty="0">
                          <a:effectLst/>
                          <a:latin typeface="Fieldwork 03 Geo Light" pitchFamily="50" charset="0"/>
                        </a:rPr>
                        <a:t>Insert something before the content of each &lt;p&gt; element</a:t>
                      </a:r>
                      <a:endParaRPr lang="en-IN" sz="1600" dirty="0">
                        <a:latin typeface="Fieldwork 03 Geo Light" pitchFamily="50" charset="0"/>
                      </a:endParaRPr>
                    </a:p>
                  </a:txBody>
                  <a:tcPr/>
                </a:tc>
                <a:extLst>
                  <a:ext uri="{0D108BD9-81ED-4DB2-BD59-A6C34878D82A}">
                    <a16:rowId xmlns:a16="http://schemas.microsoft.com/office/drawing/2014/main" val="1805364000"/>
                  </a:ext>
                </a:extLst>
              </a:tr>
              <a:tr h="315142">
                <a:tc>
                  <a:txBody>
                    <a:bodyPr/>
                    <a:lstStyle/>
                    <a:p>
                      <a:pPr marL="0" algn="l" defTabSz="914400" rtl="0" eaLnBrk="1" latinLnBrk="0" hangingPunct="1"/>
                      <a:r>
                        <a:rPr lang="en-IN" sz="1600" u="none" kern="1200" dirty="0">
                          <a:latin typeface="Fieldwork 03 Geo Light" pitchFamily="50" charset="0"/>
                        </a:rPr>
                        <a:t>:hover</a:t>
                      </a:r>
                      <a:endParaRPr lang="en-IN" sz="1600" u="none" kern="1200" dirty="0">
                        <a:solidFill>
                          <a:schemeClr val="dk1"/>
                        </a:solidFill>
                        <a:latin typeface="Fieldwork 03 Geo Light" pitchFamily="50" charset="0"/>
                        <a:ea typeface="+mn-ea"/>
                        <a:cs typeface="+mn-cs"/>
                      </a:endParaRPr>
                    </a:p>
                  </a:txBody>
                  <a:tcPr/>
                </a:tc>
                <a:tc>
                  <a:txBody>
                    <a:bodyPr/>
                    <a:lstStyle/>
                    <a:p>
                      <a:r>
                        <a:rPr lang="en-IN" sz="1600" kern="1200" dirty="0">
                          <a:effectLst/>
                          <a:latin typeface="Fieldwork 03 Geo Light" pitchFamily="50" charset="0"/>
                        </a:rPr>
                        <a:t>a:hover</a:t>
                      </a:r>
                      <a:endParaRPr lang="en-IN" sz="1600" dirty="0">
                        <a:latin typeface="Fieldwork 03 Geo Light" pitchFamily="50" charset="0"/>
                      </a:endParaRPr>
                    </a:p>
                  </a:txBody>
                  <a:tcPr/>
                </a:tc>
                <a:tc>
                  <a:txBody>
                    <a:bodyPr/>
                    <a:lstStyle/>
                    <a:p>
                      <a:r>
                        <a:rPr lang="en-US" sz="1600" kern="1200" dirty="0">
                          <a:effectLst/>
                          <a:latin typeface="Fieldwork 03 Geo Light" pitchFamily="50" charset="0"/>
                        </a:rPr>
                        <a:t>Selects links on mouse over</a:t>
                      </a:r>
                      <a:endParaRPr lang="en-IN" sz="1600" dirty="0">
                        <a:latin typeface="Fieldwork 03 Geo Light" pitchFamily="50" charset="0"/>
                      </a:endParaRPr>
                    </a:p>
                  </a:txBody>
                  <a:tcPr/>
                </a:tc>
                <a:extLst>
                  <a:ext uri="{0D108BD9-81ED-4DB2-BD59-A6C34878D82A}">
                    <a16:rowId xmlns:a16="http://schemas.microsoft.com/office/drawing/2014/main" val="1331183955"/>
                  </a:ext>
                </a:extLst>
              </a:tr>
              <a:tr h="367666">
                <a:tc>
                  <a:txBody>
                    <a:bodyPr/>
                    <a:lstStyle/>
                    <a:p>
                      <a:r>
                        <a:rPr lang="en-US" sz="1600" dirty="0">
                          <a:latin typeface="Fieldwork 03 Geo Light" pitchFamily="50" charset="0"/>
                        </a:rPr>
                        <a:t>:focus</a:t>
                      </a:r>
                      <a:endParaRPr lang="en-IN" sz="1600" dirty="0">
                        <a:latin typeface="Fieldwork 03 Geo Light" pitchFamily="50" charset="0"/>
                      </a:endParaRPr>
                    </a:p>
                  </a:txBody>
                  <a:tcPr/>
                </a:tc>
                <a:tc>
                  <a:txBody>
                    <a:bodyPr/>
                    <a:lstStyle/>
                    <a:p>
                      <a:pPr algn="l" fontAlgn="t"/>
                      <a:r>
                        <a:rPr lang="en-IN" sz="1600" dirty="0">
                          <a:effectLst/>
                          <a:latin typeface="Fieldwork 03 Geo Light" pitchFamily="50" charset="0"/>
                        </a:rPr>
                        <a:t>input:focus</a:t>
                      </a:r>
                    </a:p>
                  </a:txBody>
                  <a:tcPr marL="76200" marR="76200" marT="76200" marB="76200"/>
                </a:tc>
                <a:tc>
                  <a:txBody>
                    <a:bodyPr/>
                    <a:lstStyle/>
                    <a:p>
                      <a:r>
                        <a:rPr lang="en-US" sz="1600" kern="1200" dirty="0">
                          <a:effectLst/>
                          <a:latin typeface="Fieldwork 03 Geo Light" pitchFamily="50" charset="0"/>
                        </a:rPr>
                        <a:t>Selects the input element which has focus</a:t>
                      </a:r>
                      <a:endParaRPr lang="en-IN" sz="1600" dirty="0">
                        <a:latin typeface="Fieldwork 03 Geo Light" pitchFamily="50" charset="0"/>
                      </a:endParaRPr>
                    </a:p>
                  </a:txBody>
                  <a:tcPr/>
                </a:tc>
                <a:extLst>
                  <a:ext uri="{0D108BD9-81ED-4DB2-BD59-A6C34878D82A}">
                    <a16:rowId xmlns:a16="http://schemas.microsoft.com/office/drawing/2014/main" val="1908969766"/>
                  </a:ext>
                </a:extLst>
              </a:tr>
              <a:tr h="3685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Fieldwork 03 Geo Light" pitchFamily="50" charset="0"/>
                        </a:rPr>
                        <a:t>:first-child</a:t>
                      </a:r>
                      <a:endParaRPr lang="en-IN" sz="1600" dirty="0">
                        <a:latin typeface="Fieldwork 03 Geo Light" pitchFamily="50" charset="0"/>
                      </a:endParaRPr>
                    </a:p>
                  </a:txBody>
                  <a:tcPr/>
                </a:tc>
                <a:tc>
                  <a:txBody>
                    <a:bodyPr/>
                    <a:lstStyle/>
                    <a:p>
                      <a:r>
                        <a:rPr lang="en-IN" sz="1600" kern="1200" dirty="0">
                          <a:effectLst/>
                          <a:latin typeface="Fieldwork 03 Geo Light" pitchFamily="50" charset="0"/>
                        </a:rPr>
                        <a:t>p:first-child</a:t>
                      </a:r>
                      <a:endParaRPr lang="en-IN" sz="1600" dirty="0">
                        <a:latin typeface="Fieldwork 03 Geo Light" pitchFamily="50" charset="0"/>
                      </a:endParaRPr>
                    </a:p>
                  </a:txBody>
                  <a:tcPr/>
                </a:tc>
                <a:tc>
                  <a:txBody>
                    <a:bodyPr/>
                    <a:lstStyle/>
                    <a:p>
                      <a:r>
                        <a:rPr lang="en-US" sz="1600" kern="1200" dirty="0">
                          <a:effectLst/>
                          <a:latin typeface="Fieldwork 03 Geo Light" pitchFamily="50" charset="0"/>
                        </a:rPr>
                        <a:t>Selects every &lt;p&gt; element that is the first child of its parent</a:t>
                      </a:r>
                      <a:endParaRPr lang="en-IN" sz="1600" dirty="0">
                        <a:latin typeface="Fieldwork 03 Geo Light" pitchFamily="50" charset="0"/>
                      </a:endParaRPr>
                    </a:p>
                  </a:txBody>
                  <a:tcPr/>
                </a:tc>
                <a:extLst>
                  <a:ext uri="{0D108BD9-81ED-4DB2-BD59-A6C34878D82A}">
                    <a16:rowId xmlns:a16="http://schemas.microsoft.com/office/drawing/2014/main" val="106056564"/>
                  </a:ext>
                </a:extLst>
              </a:tr>
              <a:tr h="5514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Fieldwork 03 Geo Light" pitchFamily="50" charset="0"/>
                        </a:rPr>
                        <a:t>:last-child</a:t>
                      </a:r>
                      <a:endParaRPr lang="en-IN" sz="1600" dirty="0">
                        <a:latin typeface="Fieldwork 03 Geo Light" pitchFamily="50" charset="0"/>
                      </a:endParaRPr>
                    </a:p>
                  </a:txBody>
                  <a:tcPr/>
                </a:tc>
                <a:tc>
                  <a:txBody>
                    <a:bodyPr/>
                    <a:lstStyle/>
                    <a:p>
                      <a:r>
                        <a:rPr lang="en-IN" sz="1600" kern="1200" dirty="0">
                          <a:effectLst/>
                          <a:latin typeface="Fieldwork 03 Geo Light" pitchFamily="50" charset="0"/>
                        </a:rPr>
                        <a:t>p:last-child</a:t>
                      </a:r>
                      <a:endParaRPr lang="en-IN" sz="1600" dirty="0">
                        <a:latin typeface="Fieldwork 03 Geo Light" pitchFamily="50" charset="0"/>
                      </a:endParaRPr>
                    </a:p>
                  </a:txBody>
                  <a:tcPr/>
                </a:tc>
                <a:tc>
                  <a:txBody>
                    <a:bodyPr/>
                    <a:lstStyle/>
                    <a:p>
                      <a:r>
                        <a:rPr lang="en-US" sz="1600" kern="1200" dirty="0">
                          <a:effectLst/>
                          <a:latin typeface="Fieldwork 03 Geo Light" pitchFamily="50" charset="0"/>
                        </a:rPr>
                        <a:t>Selects every &lt;p&gt; element that is the last &lt;p&gt; element of its parent </a:t>
                      </a:r>
                      <a:endParaRPr lang="en-IN" sz="1600" dirty="0">
                        <a:latin typeface="Fieldwork 03 Geo Light" pitchFamily="50" charset="0"/>
                      </a:endParaRPr>
                    </a:p>
                  </a:txBody>
                  <a:tcPr/>
                </a:tc>
                <a:extLst>
                  <a:ext uri="{0D108BD9-81ED-4DB2-BD59-A6C34878D82A}">
                    <a16:rowId xmlns:a16="http://schemas.microsoft.com/office/drawing/2014/main" val="964846421"/>
                  </a:ext>
                </a:extLst>
              </a:tr>
              <a:tr h="5514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Fieldwork 03 Geo Light" pitchFamily="50" charset="0"/>
                        </a:rPr>
                        <a:t>:nth-child(n)</a:t>
                      </a:r>
                      <a:endParaRPr lang="en-IN" sz="1600" dirty="0">
                        <a:latin typeface="Fieldwork 03 Geo Light" pitchFamily="50" charset="0"/>
                      </a:endParaRPr>
                    </a:p>
                  </a:txBody>
                  <a:tcPr/>
                </a:tc>
                <a:tc>
                  <a:txBody>
                    <a:bodyPr/>
                    <a:lstStyle/>
                    <a:p>
                      <a:r>
                        <a:rPr lang="en-IN" sz="1600" kern="1200" dirty="0">
                          <a:effectLst/>
                          <a:latin typeface="Fieldwork 03 Geo Light" pitchFamily="50" charset="0"/>
                        </a:rPr>
                        <a:t>p:nth-child(2)</a:t>
                      </a:r>
                      <a:endParaRPr lang="en-IN" sz="1600" dirty="0">
                        <a:latin typeface="Fieldwork 03 Geo Light" pitchFamily="50" charset="0"/>
                      </a:endParaRPr>
                    </a:p>
                  </a:txBody>
                  <a:tcPr/>
                </a:tc>
                <a:tc>
                  <a:txBody>
                    <a:bodyPr/>
                    <a:lstStyle/>
                    <a:p>
                      <a:r>
                        <a:rPr lang="en-US" sz="1600" kern="1200" dirty="0">
                          <a:effectLst/>
                          <a:latin typeface="Fieldwork 03 Geo Light" pitchFamily="50" charset="0"/>
                        </a:rPr>
                        <a:t>Selects every &lt;p&gt; element that is the second child of its parent</a:t>
                      </a:r>
                      <a:endParaRPr lang="en-IN" sz="1600" dirty="0">
                        <a:latin typeface="Fieldwork 03 Geo Light" pitchFamily="50" charset="0"/>
                      </a:endParaRPr>
                    </a:p>
                  </a:txBody>
                  <a:tcPr/>
                </a:tc>
                <a:extLst>
                  <a:ext uri="{0D108BD9-81ED-4DB2-BD59-A6C34878D82A}">
                    <a16:rowId xmlns:a16="http://schemas.microsoft.com/office/drawing/2014/main" val="2967527741"/>
                  </a:ext>
                </a:extLst>
              </a:tr>
            </a:tbl>
          </a:graphicData>
        </a:graphic>
      </p:graphicFrame>
    </p:spTree>
    <p:extLst>
      <p:ext uri="{BB962C8B-B14F-4D97-AF65-F5344CB8AC3E}">
        <p14:creationId xmlns:p14="http://schemas.microsoft.com/office/powerpoint/2010/main" val="3502547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D90F1D-E741-4843-9559-D018E83FE7D0}"/>
              </a:ext>
            </a:extLst>
          </p:cNvPr>
          <p:cNvSpPr/>
          <p:nvPr/>
        </p:nvSpPr>
        <p:spPr>
          <a:xfrm>
            <a:off x="0" y="4876801"/>
            <a:ext cx="12192000" cy="1981199"/>
          </a:xfrm>
          <a:prstGeom prst="rect">
            <a:avLst/>
          </a:prstGeom>
          <a:solidFill>
            <a:srgbClr val="F3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84F3E48-94BA-42FF-AD9C-1FB392C0B8E7}"/>
              </a:ext>
            </a:extLst>
          </p:cNvPr>
          <p:cNvSpPr/>
          <p:nvPr/>
        </p:nvSpPr>
        <p:spPr>
          <a:xfrm>
            <a:off x="0" y="0"/>
            <a:ext cx="12191999" cy="6068291"/>
          </a:xfrm>
          <a:prstGeom prst="rect">
            <a:avLst/>
          </a:prstGeom>
          <a:solidFill>
            <a:srgbClr val="1A1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12590801-BE39-4155-86B7-608CC289D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8199"/>
            <a:ext cx="12200966" cy="2488796"/>
          </a:xfrm>
          <a:prstGeom prst="rect">
            <a:avLst/>
          </a:prstGeom>
        </p:spPr>
      </p:pic>
      <p:sp>
        <p:nvSpPr>
          <p:cNvPr id="7" name="TextBox 6">
            <a:extLst>
              <a:ext uri="{FF2B5EF4-FFF2-40B4-BE49-F238E27FC236}">
                <a16:creationId xmlns:a16="http://schemas.microsoft.com/office/drawing/2014/main" id="{277E297B-01B4-4F0A-AD06-164EFD0D687B}"/>
              </a:ext>
            </a:extLst>
          </p:cNvPr>
          <p:cNvSpPr txBox="1"/>
          <p:nvPr/>
        </p:nvSpPr>
        <p:spPr>
          <a:xfrm>
            <a:off x="2031916" y="2413337"/>
            <a:ext cx="8128165" cy="1015663"/>
          </a:xfrm>
          <a:prstGeom prst="rect">
            <a:avLst/>
          </a:prstGeom>
          <a:noFill/>
        </p:spPr>
        <p:txBody>
          <a:bodyPr wrap="square" rtlCol="0">
            <a:spAutoFit/>
          </a:bodyPr>
          <a:lstStyle/>
          <a:p>
            <a:pPr algn="ctr"/>
            <a:r>
              <a:rPr lang="en-IN" sz="6000" b="1" dirty="0">
                <a:solidFill>
                  <a:schemeClr val="bg1"/>
                </a:solidFill>
                <a:latin typeface="Fieldwork 06 Geo Bold" pitchFamily="50" charset="0"/>
              </a:rPr>
              <a:t>Quiz</a:t>
            </a:r>
          </a:p>
        </p:txBody>
      </p:sp>
    </p:spTree>
    <p:extLst>
      <p:ext uri="{BB962C8B-B14F-4D97-AF65-F5344CB8AC3E}">
        <p14:creationId xmlns:p14="http://schemas.microsoft.com/office/powerpoint/2010/main" val="3290909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6EA021-5A51-484D-AC0A-6F62D6CDEBFE}"/>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6E6E6"/>
              </a:solidFill>
            </a:endParaRPr>
          </a:p>
        </p:txBody>
      </p:sp>
      <p:sp>
        <p:nvSpPr>
          <p:cNvPr id="10" name="Round Diagonal Corner of Rectangle 9">
            <a:extLst>
              <a:ext uri="{FF2B5EF4-FFF2-40B4-BE49-F238E27FC236}">
                <a16:creationId xmlns:a16="http://schemas.microsoft.com/office/drawing/2014/main" id="{6802D7C1-8863-4D1F-83C4-1F11E7969C8D}"/>
              </a:ext>
            </a:extLst>
          </p:cNvPr>
          <p:cNvSpPr/>
          <p:nvPr/>
        </p:nvSpPr>
        <p:spPr>
          <a:xfrm>
            <a:off x="1427841" y="1506344"/>
            <a:ext cx="9250592" cy="4906202"/>
          </a:xfrm>
          <a:prstGeom prst="round2DiagRect">
            <a:avLst>
              <a:gd name="adj1" fmla="val 7137"/>
              <a:gd name="adj2" fmla="val 0"/>
            </a:avLst>
          </a:prstGeom>
          <a:solidFill>
            <a:schemeClr val="accent2"/>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of Rectangle 9">
            <a:extLst>
              <a:ext uri="{FF2B5EF4-FFF2-40B4-BE49-F238E27FC236}">
                <a16:creationId xmlns:a16="http://schemas.microsoft.com/office/drawing/2014/main" id="{B64D8B65-013F-435D-9689-4E61E0C60E79}"/>
              </a:ext>
            </a:extLst>
          </p:cNvPr>
          <p:cNvSpPr/>
          <p:nvPr/>
        </p:nvSpPr>
        <p:spPr>
          <a:xfrm>
            <a:off x="1371623" y="1450594"/>
            <a:ext cx="9250592" cy="4906202"/>
          </a:xfrm>
          <a:prstGeom prst="round2DiagRect">
            <a:avLst>
              <a:gd name="adj1" fmla="val 7137"/>
              <a:gd name="adj2" fmla="val 0"/>
            </a:avLst>
          </a:prstGeom>
          <a:solidFill>
            <a:schemeClr val="bg1"/>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atch, light, lamp&#10;&#10;Description automatically generated">
            <a:extLst>
              <a:ext uri="{FF2B5EF4-FFF2-40B4-BE49-F238E27FC236}">
                <a16:creationId xmlns:a16="http://schemas.microsoft.com/office/drawing/2014/main" id="{44755946-7E64-4EC4-A509-AC8DAD494C1B}"/>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7" name="Picture 6" descr="A picture containing match, light, lamp&#10;&#10;Description automatically generated">
            <a:extLst>
              <a:ext uri="{FF2B5EF4-FFF2-40B4-BE49-F238E27FC236}">
                <a16:creationId xmlns:a16="http://schemas.microsoft.com/office/drawing/2014/main" id="{E1EC7C34-2D11-4E9D-AE85-FCC93028010A}"/>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pic>
        <p:nvPicPr>
          <p:cNvPr id="8" name="Graphic 4">
            <a:extLst>
              <a:ext uri="{FF2B5EF4-FFF2-40B4-BE49-F238E27FC236}">
                <a16:creationId xmlns:a16="http://schemas.microsoft.com/office/drawing/2014/main" id="{48E7ECCC-9288-4B2F-B001-31057622BE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828411" y="-5591"/>
            <a:ext cx="1337491" cy="752339"/>
          </a:xfrm>
          <a:prstGeom prst="rect">
            <a:avLst/>
          </a:prstGeom>
        </p:spPr>
      </p:pic>
      <p:sp>
        <p:nvSpPr>
          <p:cNvPr id="42" name="TextBox 41">
            <a:extLst>
              <a:ext uri="{FF2B5EF4-FFF2-40B4-BE49-F238E27FC236}">
                <a16:creationId xmlns:a16="http://schemas.microsoft.com/office/drawing/2014/main" id="{AA8031AD-67BF-4BB2-AA72-DE7C4E8A0E2B}"/>
              </a:ext>
            </a:extLst>
          </p:cNvPr>
          <p:cNvSpPr txBox="1"/>
          <p:nvPr/>
        </p:nvSpPr>
        <p:spPr>
          <a:xfrm>
            <a:off x="2031917" y="501204"/>
            <a:ext cx="8128165" cy="707886"/>
          </a:xfrm>
          <a:prstGeom prst="rect">
            <a:avLst/>
          </a:prstGeom>
          <a:noFill/>
        </p:spPr>
        <p:txBody>
          <a:bodyPr wrap="square" rtlCol="0">
            <a:spAutoFit/>
          </a:bodyPr>
          <a:lstStyle/>
          <a:p>
            <a:pPr algn="ctr"/>
            <a:r>
              <a:rPr lang="en-IN" sz="4000" b="1" dirty="0">
                <a:solidFill>
                  <a:srgbClr val="FF7D00"/>
                </a:solidFill>
                <a:latin typeface="Fieldwork 06 Geo Bold" pitchFamily="50" charset="0"/>
              </a:rPr>
              <a:t>Quiz</a:t>
            </a:r>
          </a:p>
        </p:txBody>
      </p:sp>
      <p:sp>
        <p:nvSpPr>
          <p:cNvPr id="11" name="TextBox 10">
            <a:extLst>
              <a:ext uri="{FF2B5EF4-FFF2-40B4-BE49-F238E27FC236}">
                <a16:creationId xmlns:a16="http://schemas.microsoft.com/office/drawing/2014/main" id="{F5D53B8C-3675-49E3-8E4D-3842688CDCE5}"/>
              </a:ext>
            </a:extLst>
          </p:cNvPr>
          <p:cNvSpPr txBox="1"/>
          <p:nvPr/>
        </p:nvSpPr>
        <p:spPr>
          <a:xfrm>
            <a:off x="1883591" y="1888218"/>
            <a:ext cx="8919530" cy="692497"/>
          </a:xfrm>
          <a:prstGeom prst="rect">
            <a:avLst/>
          </a:prstGeom>
          <a:noFill/>
        </p:spPr>
        <p:txBody>
          <a:bodyPr wrap="square" rtlCol="0">
            <a:spAutoFit/>
          </a:bodyPr>
          <a:lstStyle/>
          <a:p>
            <a:r>
              <a:rPr lang="en-US" sz="2000" dirty="0">
                <a:solidFill>
                  <a:srgbClr val="000000"/>
                </a:solidFill>
                <a:latin typeface="Fieldwork 04 Hum Regular" pitchFamily="50" charset="0"/>
              </a:rPr>
              <a:t>1.  </a:t>
            </a:r>
            <a:r>
              <a:rPr lang="en-US" sz="1900" dirty="0">
                <a:latin typeface="Fieldwork 04 Geo Regular" pitchFamily="50" charset="0"/>
              </a:rPr>
              <a:t>Which CSS selector applies to the yellow element(s) only?  </a:t>
            </a:r>
          </a:p>
          <a:p>
            <a:r>
              <a:rPr lang="en-US" sz="1900" dirty="0">
                <a:latin typeface="Fieldwork 04 Geo Regular" pitchFamily="50" charset="0"/>
              </a:rPr>
              <a:t>     Select the correct answers!</a:t>
            </a:r>
            <a:endParaRPr lang="en-US" sz="1900" b="0" i="0" dirty="0">
              <a:solidFill>
                <a:srgbClr val="333333"/>
              </a:solidFill>
              <a:effectLst/>
              <a:latin typeface="Fieldwork 04 Geo Regular" pitchFamily="50" charset="0"/>
            </a:endParaRPr>
          </a:p>
        </p:txBody>
      </p:sp>
      <p:sp>
        <p:nvSpPr>
          <p:cNvPr id="14" name="TextBox 13">
            <a:extLst>
              <a:ext uri="{FF2B5EF4-FFF2-40B4-BE49-F238E27FC236}">
                <a16:creationId xmlns:a16="http://schemas.microsoft.com/office/drawing/2014/main" id="{C679B711-5066-4891-8A45-1CE36C93559C}"/>
              </a:ext>
            </a:extLst>
          </p:cNvPr>
          <p:cNvSpPr txBox="1"/>
          <p:nvPr/>
        </p:nvSpPr>
        <p:spPr>
          <a:xfrm>
            <a:off x="2391577" y="3978892"/>
            <a:ext cx="8919530" cy="2031325"/>
          </a:xfrm>
          <a:prstGeom prst="rect">
            <a:avLst/>
          </a:prstGeom>
          <a:noFill/>
        </p:spPr>
        <p:txBody>
          <a:bodyPr wrap="square" rtlCol="0">
            <a:spAutoFit/>
          </a:bodyPr>
          <a:lstStyle/>
          <a:p>
            <a:pPr marL="342900" indent="-342900">
              <a:buClr>
                <a:srgbClr val="FF7E00"/>
              </a:buClr>
              <a:buAutoNum type="alphaUcPeriod"/>
            </a:pPr>
            <a:r>
              <a:rPr lang="en-US" dirty="0">
                <a:latin typeface="Fieldwork 04 Geo Regular" pitchFamily="50" charset="0"/>
              </a:rPr>
              <a:t>div a {…}</a:t>
            </a:r>
          </a:p>
          <a:p>
            <a:pPr marL="342900" indent="-342900">
              <a:buClr>
                <a:srgbClr val="FF7E00"/>
              </a:buClr>
              <a:buAutoNum type="alphaUcPeriod"/>
            </a:pPr>
            <a:endParaRPr lang="en-US" dirty="0">
              <a:latin typeface="Fieldwork 04 Geo Regular" pitchFamily="50" charset="0"/>
            </a:endParaRPr>
          </a:p>
          <a:p>
            <a:pPr marL="342900" indent="-342900">
              <a:buClr>
                <a:srgbClr val="FF7E00"/>
              </a:buClr>
              <a:buAutoNum type="alphaUcPeriod"/>
            </a:pPr>
            <a:r>
              <a:rPr lang="en-US" dirty="0">
                <a:latin typeface="Fieldwork 04 Geo Regular" pitchFamily="50" charset="0"/>
              </a:rPr>
              <a:t>div + a {…}</a:t>
            </a:r>
          </a:p>
          <a:p>
            <a:pPr marL="342900" indent="-342900">
              <a:buClr>
                <a:srgbClr val="FF7E00"/>
              </a:buClr>
              <a:buAutoNum type="alphaUcPeriod"/>
            </a:pPr>
            <a:endParaRPr lang="en-US" dirty="0">
              <a:latin typeface="Fieldwork 04 Geo Regular" pitchFamily="50" charset="0"/>
            </a:endParaRPr>
          </a:p>
          <a:p>
            <a:pPr marL="342900" indent="-342900">
              <a:buClr>
                <a:srgbClr val="FF7E00"/>
              </a:buClr>
              <a:buAutoNum type="alphaUcPeriod"/>
            </a:pPr>
            <a:r>
              <a:rPr lang="en-US" dirty="0">
                <a:latin typeface="Fieldwork 04 Geo Regular" pitchFamily="50" charset="0"/>
              </a:rPr>
              <a:t>div &gt; a {…}</a:t>
            </a:r>
          </a:p>
          <a:p>
            <a:pPr marL="342900" indent="-342900">
              <a:buClr>
                <a:srgbClr val="FF7E00"/>
              </a:buClr>
              <a:buAutoNum type="alphaUcPeriod"/>
            </a:pPr>
            <a:endParaRPr lang="en-US" dirty="0">
              <a:latin typeface="Fieldwork 04 Geo Regular" pitchFamily="50" charset="0"/>
            </a:endParaRPr>
          </a:p>
          <a:p>
            <a:pPr marL="342900" indent="-342900">
              <a:buClr>
                <a:srgbClr val="FF7E00"/>
              </a:buClr>
              <a:buAutoNum type="alphaUcPeriod"/>
            </a:pPr>
            <a:r>
              <a:rPr lang="en-US" dirty="0">
                <a:latin typeface="Fieldwork 04 Geo Regular" pitchFamily="50" charset="0"/>
              </a:rPr>
              <a:t>None</a:t>
            </a:r>
            <a:endParaRPr lang="en-IN" dirty="0">
              <a:latin typeface="Fieldwork 04 Geo Regular" pitchFamily="50" charset="0"/>
            </a:endParaRPr>
          </a:p>
        </p:txBody>
      </p:sp>
      <p:pic>
        <p:nvPicPr>
          <p:cNvPr id="13" name="Picture 12">
            <a:extLst>
              <a:ext uri="{FF2B5EF4-FFF2-40B4-BE49-F238E27FC236}">
                <a16:creationId xmlns:a16="http://schemas.microsoft.com/office/drawing/2014/main" id="{55176650-C85C-4543-8B99-F787F899FCD5}"/>
              </a:ext>
            </a:extLst>
          </p:cNvPr>
          <p:cNvPicPr>
            <a:picLocks noChangeAspect="1"/>
          </p:cNvPicPr>
          <p:nvPr/>
        </p:nvPicPr>
        <p:blipFill>
          <a:blip r:embed="rId5"/>
          <a:stretch>
            <a:fillRect/>
          </a:stretch>
        </p:blipFill>
        <p:spPr>
          <a:xfrm>
            <a:off x="5723613" y="2419518"/>
            <a:ext cx="2389608" cy="1640712"/>
          </a:xfrm>
          <a:prstGeom prst="rect">
            <a:avLst/>
          </a:prstGeom>
        </p:spPr>
      </p:pic>
    </p:spTree>
    <p:extLst>
      <p:ext uri="{BB962C8B-B14F-4D97-AF65-F5344CB8AC3E}">
        <p14:creationId xmlns:p14="http://schemas.microsoft.com/office/powerpoint/2010/main" val="2279396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6EA021-5A51-484D-AC0A-6F62D6CDEBFE}"/>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6E6E6"/>
              </a:solidFill>
            </a:endParaRPr>
          </a:p>
        </p:txBody>
      </p:sp>
      <p:sp>
        <p:nvSpPr>
          <p:cNvPr id="10" name="Round Diagonal Corner of Rectangle 9">
            <a:extLst>
              <a:ext uri="{FF2B5EF4-FFF2-40B4-BE49-F238E27FC236}">
                <a16:creationId xmlns:a16="http://schemas.microsoft.com/office/drawing/2014/main" id="{6802D7C1-8863-4D1F-83C4-1F11E7969C8D}"/>
              </a:ext>
            </a:extLst>
          </p:cNvPr>
          <p:cNvSpPr/>
          <p:nvPr/>
        </p:nvSpPr>
        <p:spPr>
          <a:xfrm>
            <a:off x="1427841" y="1506344"/>
            <a:ext cx="9250592" cy="4906202"/>
          </a:xfrm>
          <a:prstGeom prst="round2DiagRect">
            <a:avLst>
              <a:gd name="adj1" fmla="val 7137"/>
              <a:gd name="adj2" fmla="val 0"/>
            </a:avLst>
          </a:prstGeom>
          <a:solidFill>
            <a:schemeClr val="accent2"/>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of Rectangle 9">
            <a:extLst>
              <a:ext uri="{FF2B5EF4-FFF2-40B4-BE49-F238E27FC236}">
                <a16:creationId xmlns:a16="http://schemas.microsoft.com/office/drawing/2014/main" id="{B64D8B65-013F-435D-9689-4E61E0C60E79}"/>
              </a:ext>
            </a:extLst>
          </p:cNvPr>
          <p:cNvSpPr/>
          <p:nvPr/>
        </p:nvSpPr>
        <p:spPr>
          <a:xfrm>
            <a:off x="1371623" y="1450594"/>
            <a:ext cx="9250592" cy="4906202"/>
          </a:xfrm>
          <a:prstGeom prst="round2DiagRect">
            <a:avLst>
              <a:gd name="adj1" fmla="val 7137"/>
              <a:gd name="adj2" fmla="val 0"/>
            </a:avLst>
          </a:prstGeom>
          <a:solidFill>
            <a:schemeClr val="bg1"/>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atch, light, lamp&#10;&#10;Description automatically generated">
            <a:extLst>
              <a:ext uri="{FF2B5EF4-FFF2-40B4-BE49-F238E27FC236}">
                <a16:creationId xmlns:a16="http://schemas.microsoft.com/office/drawing/2014/main" id="{44755946-7E64-4EC4-A509-AC8DAD494C1B}"/>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7" name="Picture 6" descr="A picture containing match, light, lamp&#10;&#10;Description automatically generated">
            <a:extLst>
              <a:ext uri="{FF2B5EF4-FFF2-40B4-BE49-F238E27FC236}">
                <a16:creationId xmlns:a16="http://schemas.microsoft.com/office/drawing/2014/main" id="{E1EC7C34-2D11-4E9D-AE85-FCC93028010A}"/>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pic>
        <p:nvPicPr>
          <p:cNvPr id="8" name="Graphic 4">
            <a:extLst>
              <a:ext uri="{FF2B5EF4-FFF2-40B4-BE49-F238E27FC236}">
                <a16:creationId xmlns:a16="http://schemas.microsoft.com/office/drawing/2014/main" id="{48E7ECCC-9288-4B2F-B001-31057622BE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828411" y="-5591"/>
            <a:ext cx="1337491" cy="752339"/>
          </a:xfrm>
          <a:prstGeom prst="rect">
            <a:avLst/>
          </a:prstGeom>
        </p:spPr>
      </p:pic>
      <p:sp>
        <p:nvSpPr>
          <p:cNvPr id="42" name="TextBox 41">
            <a:extLst>
              <a:ext uri="{FF2B5EF4-FFF2-40B4-BE49-F238E27FC236}">
                <a16:creationId xmlns:a16="http://schemas.microsoft.com/office/drawing/2014/main" id="{AA8031AD-67BF-4BB2-AA72-DE7C4E8A0E2B}"/>
              </a:ext>
            </a:extLst>
          </p:cNvPr>
          <p:cNvSpPr txBox="1"/>
          <p:nvPr/>
        </p:nvSpPr>
        <p:spPr>
          <a:xfrm>
            <a:off x="2031917" y="501204"/>
            <a:ext cx="8128165" cy="707886"/>
          </a:xfrm>
          <a:prstGeom prst="rect">
            <a:avLst/>
          </a:prstGeom>
          <a:noFill/>
        </p:spPr>
        <p:txBody>
          <a:bodyPr wrap="square" rtlCol="0">
            <a:spAutoFit/>
          </a:bodyPr>
          <a:lstStyle/>
          <a:p>
            <a:pPr algn="ctr"/>
            <a:r>
              <a:rPr lang="en-IN" sz="4000" b="1" dirty="0">
                <a:solidFill>
                  <a:srgbClr val="FF7D00"/>
                </a:solidFill>
                <a:latin typeface="Fieldwork 06 Geo Bold" pitchFamily="50" charset="0"/>
              </a:rPr>
              <a:t>Quiz</a:t>
            </a:r>
          </a:p>
        </p:txBody>
      </p:sp>
      <p:sp>
        <p:nvSpPr>
          <p:cNvPr id="11" name="TextBox 10">
            <a:extLst>
              <a:ext uri="{FF2B5EF4-FFF2-40B4-BE49-F238E27FC236}">
                <a16:creationId xmlns:a16="http://schemas.microsoft.com/office/drawing/2014/main" id="{F5D53B8C-3675-49E3-8E4D-3842688CDCE5}"/>
              </a:ext>
            </a:extLst>
          </p:cNvPr>
          <p:cNvSpPr txBox="1"/>
          <p:nvPr/>
        </p:nvSpPr>
        <p:spPr>
          <a:xfrm>
            <a:off x="1883591" y="1896531"/>
            <a:ext cx="7942053" cy="677108"/>
          </a:xfrm>
          <a:prstGeom prst="rect">
            <a:avLst/>
          </a:prstGeom>
          <a:noFill/>
        </p:spPr>
        <p:txBody>
          <a:bodyPr wrap="square" rtlCol="0">
            <a:spAutoFit/>
          </a:bodyPr>
          <a:lstStyle/>
          <a:p>
            <a:r>
              <a:rPr lang="en-US" sz="1900" dirty="0">
                <a:latin typeface="Fieldwork 04 Geo Regular" pitchFamily="50" charset="0"/>
              </a:rPr>
              <a:t>2.  Which CSS selector applies to the yellow element(s) only? Select the</a:t>
            </a:r>
          </a:p>
          <a:p>
            <a:r>
              <a:rPr lang="en-US" sz="1900" dirty="0">
                <a:latin typeface="Fieldwork 04 Geo Regular" pitchFamily="50" charset="0"/>
              </a:rPr>
              <a:t>     correct answers!</a:t>
            </a:r>
            <a:endParaRPr lang="en-US" sz="1900" b="0" i="0" dirty="0">
              <a:solidFill>
                <a:srgbClr val="333333"/>
              </a:solidFill>
              <a:effectLst/>
              <a:latin typeface="Fieldwork 04 Geo Regular" pitchFamily="50" charset="0"/>
            </a:endParaRPr>
          </a:p>
        </p:txBody>
      </p:sp>
      <p:sp>
        <p:nvSpPr>
          <p:cNvPr id="14" name="TextBox 13">
            <a:extLst>
              <a:ext uri="{FF2B5EF4-FFF2-40B4-BE49-F238E27FC236}">
                <a16:creationId xmlns:a16="http://schemas.microsoft.com/office/drawing/2014/main" id="{C679B711-5066-4891-8A45-1CE36C93559C}"/>
              </a:ext>
            </a:extLst>
          </p:cNvPr>
          <p:cNvSpPr txBox="1"/>
          <p:nvPr/>
        </p:nvSpPr>
        <p:spPr>
          <a:xfrm>
            <a:off x="2391577" y="3978892"/>
            <a:ext cx="8919530" cy="2031325"/>
          </a:xfrm>
          <a:prstGeom prst="rect">
            <a:avLst/>
          </a:prstGeom>
          <a:noFill/>
        </p:spPr>
        <p:txBody>
          <a:bodyPr wrap="square" rtlCol="0">
            <a:spAutoFit/>
          </a:bodyPr>
          <a:lstStyle/>
          <a:p>
            <a:pPr marL="342900" indent="-342900">
              <a:buClr>
                <a:srgbClr val="FF7E00"/>
              </a:buClr>
              <a:buAutoNum type="alphaUcPeriod"/>
            </a:pPr>
            <a:r>
              <a:rPr lang="en-US" dirty="0">
                <a:latin typeface="Fieldwork 04 Geo Regular" pitchFamily="50" charset="0"/>
              </a:rPr>
              <a:t>li a {…}</a:t>
            </a:r>
          </a:p>
          <a:p>
            <a:pPr marL="342900" indent="-342900">
              <a:buClr>
                <a:srgbClr val="FF7E00"/>
              </a:buClr>
              <a:buAutoNum type="alphaUcPeriod"/>
            </a:pPr>
            <a:endParaRPr lang="en-US" dirty="0">
              <a:latin typeface="Fieldwork 04 Geo Regular" pitchFamily="50" charset="0"/>
            </a:endParaRPr>
          </a:p>
          <a:p>
            <a:pPr marL="342900" indent="-342900">
              <a:buClr>
                <a:srgbClr val="FF7E00"/>
              </a:buClr>
              <a:buAutoNum type="alphaUcPeriod"/>
            </a:pPr>
            <a:r>
              <a:rPr lang="en-US" dirty="0" err="1">
                <a:latin typeface="Fieldwork 04 Geo Regular" pitchFamily="50" charset="0"/>
              </a:rPr>
              <a:t>li.a</a:t>
            </a:r>
            <a:r>
              <a:rPr lang="en-US" dirty="0">
                <a:latin typeface="Fieldwork 04 Geo Regular" pitchFamily="50" charset="0"/>
              </a:rPr>
              <a:t> {…}</a:t>
            </a:r>
          </a:p>
          <a:p>
            <a:pPr marL="342900" indent="-342900">
              <a:buClr>
                <a:srgbClr val="FF7E00"/>
              </a:buClr>
              <a:buAutoNum type="alphaUcPeriod"/>
            </a:pPr>
            <a:endParaRPr lang="en-US" dirty="0">
              <a:latin typeface="Fieldwork 04 Geo Regular" pitchFamily="50" charset="0"/>
            </a:endParaRPr>
          </a:p>
          <a:p>
            <a:pPr marL="342900" indent="-342900">
              <a:buClr>
                <a:srgbClr val="FF7E00"/>
              </a:buClr>
              <a:buAutoNum type="alphaUcPeriod"/>
            </a:pPr>
            <a:r>
              <a:rPr lang="en-US" dirty="0">
                <a:latin typeface="Fieldwork 04 Geo Regular" pitchFamily="50" charset="0"/>
              </a:rPr>
              <a:t>li, a{…}</a:t>
            </a:r>
          </a:p>
          <a:p>
            <a:pPr marL="342900" indent="-342900">
              <a:buClr>
                <a:srgbClr val="FF7E00"/>
              </a:buClr>
              <a:buAutoNum type="alphaUcPeriod"/>
            </a:pPr>
            <a:endParaRPr lang="en-US" dirty="0">
              <a:latin typeface="Fieldwork 04 Geo Regular" pitchFamily="50" charset="0"/>
            </a:endParaRPr>
          </a:p>
          <a:p>
            <a:pPr marL="342900" indent="-342900">
              <a:buClr>
                <a:srgbClr val="FF7E00"/>
              </a:buClr>
              <a:buAutoNum type="alphaUcPeriod"/>
            </a:pPr>
            <a:r>
              <a:rPr lang="en-US" dirty="0">
                <a:latin typeface="Fieldwork 04 Geo Regular" pitchFamily="50" charset="0"/>
              </a:rPr>
              <a:t>None</a:t>
            </a:r>
            <a:endParaRPr lang="en-IN" dirty="0">
              <a:latin typeface="Fieldwork 04 Geo Regular" pitchFamily="50" charset="0"/>
            </a:endParaRPr>
          </a:p>
        </p:txBody>
      </p:sp>
      <p:pic>
        <p:nvPicPr>
          <p:cNvPr id="15" name="Picture 14">
            <a:extLst>
              <a:ext uri="{FF2B5EF4-FFF2-40B4-BE49-F238E27FC236}">
                <a16:creationId xmlns:a16="http://schemas.microsoft.com/office/drawing/2014/main" id="{34BB0066-2C38-4A4A-BE79-1EB5A72BDDD2}"/>
              </a:ext>
            </a:extLst>
          </p:cNvPr>
          <p:cNvPicPr>
            <a:picLocks noChangeAspect="1"/>
          </p:cNvPicPr>
          <p:nvPr/>
        </p:nvPicPr>
        <p:blipFill>
          <a:blip r:embed="rId5"/>
          <a:stretch>
            <a:fillRect/>
          </a:stretch>
        </p:blipFill>
        <p:spPr>
          <a:xfrm>
            <a:off x="5077886" y="2329086"/>
            <a:ext cx="4366372" cy="1894360"/>
          </a:xfrm>
          <a:prstGeom prst="rect">
            <a:avLst/>
          </a:prstGeom>
        </p:spPr>
      </p:pic>
    </p:spTree>
    <p:extLst>
      <p:ext uri="{BB962C8B-B14F-4D97-AF65-F5344CB8AC3E}">
        <p14:creationId xmlns:p14="http://schemas.microsoft.com/office/powerpoint/2010/main" val="808769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D90F1D-E741-4843-9559-D018E83FE7D0}"/>
              </a:ext>
            </a:extLst>
          </p:cNvPr>
          <p:cNvSpPr/>
          <p:nvPr/>
        </p:nvSpPr>
        <p:spPr>
          <a:xfrm>
            <a:off x="0" y="4876801"/>
            <a:ext cx="12192000" cy="1981199"/>
          </a:xfrm>
          <a:prstGeom prst="rect">
            <a:avLst/>
          </a:prstGeom>
          <a:solidFill>
            <a:srgbClr val="F3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84F3E48-94BA-42FF-AD9C-1FB392C0B8E7}"/>
              </a:ext>
            </a:extLst>
          </p:cNvPr>
          <p:cNvSpPr/>
          <p:nvPr/>
        </p:nvSpPr>
        <p:spPr>
          <a:xfrm>
            <a:off x="0" y="0"/>
            <a:ext cx="12191999" cy="6068291"/>
          </a:xfrm>
          <a:prstGeom prst="rect">
            <a:avLst/>
          </a:prstGeom>
          <a:solidFill>
            <a:srgbClr val="1A1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12590801-BE39-4155-86B7-608CC289D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8199"/>
            <a:ext cx="12200966" cy="2488796"/>
          </a:xfrm>
          <a:prstGeom prst="rect">
            <a:avLst/>
          </a:prstGeom>
        </p:spPr>
      </p:pic>
      <p:sp>
        <p:nvSpPr>
          <p:cNvPr id="7" name="TextBox 6">
            <a:extLst>
              <a:ext uri="{FF2B5EF4-FFF2-40B4-BE49-F238E27FC236}">
                <a16:creationId xmlns:a16="http://schemas.microsoft.com/office/drawing/2014/main" id="{277E297B-01B4-4F0A-AD06-164EFD0D687B}"/>
              </a:ext>
            </a:extLst>
          </p:cNvPr>
          <p:cNvSpPr txBox="1"/>
          <p:nvPr/>
        </p:nvSpPr>
        <p:spPr>
          <a:xfrm>
            <a:off x="2031916" y="2413337"/>
            <a:ext cx="8128165" cy="1015663"/>
          </a:xfrm>
          <a:prstGeom prst="rect">
            <a:avLst/>
          </a:prstGeom>
          <a:noFill/>
        </p:spPr>
        <p:txBody>
          <a:bodyPr wrap="square" rtlCol="0">
            <a:spAutoFit/>
          </a:bodyPr>
          <a:lstStyle/>
          <a:p>
            <a:pPr algn="ctr"/>
            <a:r>
              <a:rPr lang="en-IN" sz="6000" b="1" dirty="0">
                <a:solidFill>
                  <a:schemeClr val="bg1"/>
                </a:solidFill>
                <a:latin typeface="Fieldwork 06 Geo Bold" pitchFamily="50" charset="0"/>
              </a:rPr>
              <a:t>Quiz Ends</a:t>
            </a:r>
          </a:p>
        </p:txBody>
      </p:sp>
    </p:spTree>
    <p:extLst>
      <p:ext uri="{BB962C8B-B14F-4D97-AF65-F5344CB8AC3E}">
        <p14:creationId xmlns:p14="http://schemas.microsoft.com/office/powerpoint/2010/main" val="7347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3665913" y="512857"/>
            <a:ext cx="5378482"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Fonts</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8263993" cy="969496"/>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1900" dirty="0">
                <a:solidFill>
                  <a:srgbClr val="333333"/>
                </a:solidFill>
                <a:latin typeface="Fieldwork 04 Geo Regular" pitchFamily="50" charset="0"/>
              </a:rPr>
              <a:t>CSS Font property is used to control the look of texts.</a:t>
            </a:r>
          </a:p>
          <a:p>
            <a:pPr marL="342900" indent="-342900">
              <a:buClr>
                <a:srgbClr val="FF7E00"/>
              </a:buClr>
              <a:buFont typeface="Wingdings" panose="05000000000000000000" pitchFamily="2" charset="2"/>
              <a:buChar char="§"/>
            </a:pPr>
            <a:endParaRPr lang="en-US" sz="1900" dirty="0">
              <a:solidFill>
                <a:srgbClr val="333333"/>
              </a:solidFill>
              <a:latin typeface="Fieldwork 04 Geo Regular" pitchFamily="50" charset="0"/>
            </a:endParaRPr>
          </a:p>
          <a:p>
            <a:pPr marL="342900" indent="-342900">
              <a:buClr>
                <a:srgbClr val="FF7E00"/>
              </a:buClr>
              <a:buFont typeface="Wingdings" panose="05000000000000000000" pitchFamily="2" charset="2"/>
              <a:buChar char="§"/>
            </a:pPr>
            <a:r>
              <a:rPr lang="en-US" sz="1900" dirty="0">
                <a:solidFill>
                  <a:srgbClr val="333333"/>
                </a:solidFill>
                <a:latin typeface="Fieldwork 04 Geo Regular" pitchFamily="50" charset="0"/>
              </a:rPr>
              <a:t>It can change the text size, color, style and more.</a:t>
            </a:r>
            <a:endParaRPr lang="en-IN" sz="1900" dirty="0">
              <a:latin typeface="Fieldwork 04 Geo Regular" pitchFamily="50" charset="0"/>
            </a:endParaRPr>
          </a:p>
        </p:txBody>
      </p:sp>
      <p:sp>
        <p:nvSpPr>
          <p:cNvPr id="21" name="TextBox 20">
            <a:extLst>
              <a:ext uri="{FF2B5EF4-FFF2-40B4-BE49-F238E27FC236}">
                <a16:creationId xmlns:a16="http://schemas.microsoft.com/office/drawing/2014/main" id="{845DA083-3295-4EBE-952E-99F9EE4B3340}"/>
              </a:ext>
            </a:extLst>
          </p:cNvPr>
          <p:cNvSpPr txBox="1"/>
          <p:nvPr/>
        </p:nvSpPr>
        <p:spPr>
          <a:xfrm>
            <a:off x="1104450" y="2665612"/>
            <a:ext cx="9442524" cy="369332"/>
          </a:xfrm>
          <a:prstGeom prst="rect">
            <a:avLst/>
          </a:prstGeom>
          <a:noFill/>
        </p:spPr>
        <p:txBody>
          <a:bodyPr wrap="square">
            <a:spAutoFit/>
          </a:bodyPr>
          <a:lstStyle/>
          <a:p>
            <a:pPr algn="just">
              <a:buFont typeface="+mj-lt"/>
              <a:buAutoNum type="arabicPeriod"/>
            </a:pPr>
            <a:r>
              <a:rPr lang="en-US" b="1" i="0" dirty="0">
                <a:solidFill>
                  <a:srgbClr val="000000"/>
                </a:solidFill>
                <a:effectLst/>
                <a:latin typeface="Fieldwork 04 Geo Regular" pitchFamily="50" charset="0"/>
              </a:rPr>
              <a:t> CSS Font family </a:t>
            </a:r>
            <a:r>
              <a:rPr lang="en-US" b="0" i="0" dirty="0">
                <a:solidFill>
                  <a:srgbClr val="000000"/>
                </a:solidFill>
                <a:effectLst/>
                <a:latin typeface="Fieldwork 04 Geo Regular" pitchFamily="50" charset="0"/>
              </a:rPr>
              <a:t>: This property is used to change the face of  the font. </a:t>
            </a:r>
          </a:p>
        </p:txBody>
      </p:sp>
      <p:sp>
        <p:nvSpPr>
          <p:cNvPr id="22" name="TextBox 21">
            <a:extLst>
              <a:ext uri="{FF2B5EF4-FFF2-40B4-BE49-F238E27FC236}">
                <a16:creationId xmlns:a16="http://schemas.microsoft.com/office/drawing/2014/main" id="{BDD8F89E-0535-418B-B282-A44D396079D1}"/>
              </a:ext>
            </a:extLst>
          </p:cNvPr>
          <p:cNvSpPr txBox="1"/>
          <p:nvPr/>
        </p:nvSpPr>
        <p:spPr>
          <a:xfrm>
            <a:off x="3269427" y="3222456"/>
            <a:ext cx="6094206"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font-family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Arial, Helvetica, sans-serif</a:t>
            </a:r>
            <a:r>
              <a:rPr lang="en-IN" b="0" i="0" dirty="0">
                <a:solidFill>
                  <a:srgbClr val="000000"/>
                </a:solidFill>
                <a:effectLst/>
                <a:latin typeface="Consolas" panose="020B0609020204030204" pitchFamily="49" charset="0"/>
              </a:rPr>
              <a:t>;</a:t>
            </a:r>
            <a:endParaRPr lang="en-IN" dirty="0"/>
          </a:p>
        </p:txBody>
      </p:sp>
      <p:sp>
        <p:nvSpPr>
          <p:cNvPr id="23" name="TextBox 22">
            <a:extLst>
              <a:ext uri="{FF2B5EF4-FFF2-40B4-BE49-F238E27FC236}">
                <a16:creationId xmlns:a16="http://schemas.microsoft.com/office/drawing/2014/main" id="{FF86095C-7ED7-4571-9D9B-7A7D01F04130}"/>
              </a:ext>
            </a:extLst>
          </p:cNvPr>
          <p:cNvSpPr txBox="1"/>
          <p:nvPr/>
        </p:nvSpPr>
        <p:spPr>
          <a:xfrm>
            <a:off x="1104450" y="3991293"/>
            <a:ext cx="9442524" cy="369332"/>
          </a:xfrm>
          <a:prstGeom prst="rect">
            <a:avLst/>
          </a:prstGeom>
          <a:noFill/>
        </p:spPr>
        <p:txBody>
          <a:bodyPr wrap="square">
            <a:spAutoFit/>
          </a:bodyPr>
          <a:lstStyle/>
          <a:p>
            <a:pPr algn="just"/>
            <a:r>
              <a:rPr lang="en-US" b="1" i="0" dirty="0">
                <a:solidFill>
                  <a:srgbClr val="000000"/>
                </a:solidFill>
                <a:effectLst/>
                <a:latin typeface="Fieldwork 04 Geo Regular" pitchFamily="50" charset="0"/>
              </a:rPr>
              <a:t>2.  CSS Font style </a:t>
            </a:r>
            <a:r>
              <a:rPr lang="en-US" b="0" i="0" dirty="0">
                <a:solidFill>
                  <a:srgbClr val="000000"/>
                </a:solidFill>
                <a:effectLst/>
                <a:latin typeface="Fieldwork 04 Geo Regular" pitchFamily="50" charset="0"/>
              </a:rPr>
              <a:t>: This property is used to change the style of  the font. </a:t>
            </a:r>
          </a:p>
        </p:txBody>
      </p:sp>
      <p:sp>
        <p:nvSpPr>
          <p:cNvPr id="24" name="TextBox 23">
            <a:extLst>
              <a:ext uri="{FF2B5EF4-FFF2-40B4-BE49-F238E27FC236}">
                <a16:creationId xmlns:a16="http://schemas.microsoft.com/office/drawing/2014/main" id="{B9CD107B-0806-42EF-A754-EFC2736DEC57}"/>
              </a:ext>
            </a:extLst>
          </p:cNvPr>
          <p:cNvSpPr txBox="1"/>
          <p:nvPr/>
        </p:nvSpPr>
        <p:spPr>
          <a:xfrm>
            <a:off x="3269427" y="4606929"/>
            <a:ext cx="6094206"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font-style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normal</a:t>
            </a:r>
            <a:r>
              <a:rPr lang="en-IN" b="0" i="0" dirty="0">
                <a:solidFill>
                  <a:srgbClr val="000000"/>
                </a:solidFill>
                <a:effectLst/>
                <a:latin typeface="Consolas" panose="020B0609020204030204" pitchFamily="49" charset="0"/>
              </a:rPr>
              <a:t>;</a:t>
            </a:r>
            <a:endParaRPr lang="en-IN" dirty="0"/>
          </a:p>
        </p:txBody>
      </p:sp>
      <p:sp>
        <p:nvSpPr>
          <p:cNvPr id="25" name="TextBox 24">
            <a:extLst>
              <a:ext uri="{FF2B5EF4-FFF2-40B4-BE49-F238E27FC236}">
                <a16:creationId xmlns:a16="http://schemas.microsoft.com/office/drawing/2014/main" id="{6F455AD2-3F1B-413F-B8C9-AC9D77611ADD}"/>
              </a:ext>
            </a:extLst>
          </p:cNvPr>
          <p:cNvSpPr txBox="1"/>
          <p:nvPr/>
        </p:nvSpPr>
        <p:spPr>
          <a:xfrm>
            <a:off x="3269427" y="5156630"/>
            <a:ext cx="6094206"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font-style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italic</a:t>
            </a:r>
            <a:r>
              <a:rPr lang="en-IN" b="0" i="0" dirty="0">
                <a:solidFill>
                  <a:srgbClr val="000000"/>
                </a:solidFill>
                <a:effectLst/>
                <a:latin typeface="Consolas" panose="020B0609020204030204" pitchFamily="49" charset="0"/>
              </a:rPr>
              <a:t>;</a:t>
            </a:r>
            <a:endParaRPr lang="en-IN" dirty="0"/>
          </a:p>
        </p:txBody>
      </p:sp>
      <p:sp>
        <p:nvSpPr>
          <p:cNvPr id="26" name="TextBox 25">
            <a:extLst>
              <a:ext uri="{FF2B5EF4-FFF2-40B4-BE49-F238E27FC236}">
                <a16:creationId xmlns:a16="http://schemas.microsoft.com/office/drawing/2014/main" id="{031A0C8C-1025-4E99-B057-60515FFD1CDE}"/>
              </a:ext>
            </a:extLst>
          </p:cNvPr>
          <p:cNvSpPr txBox="1"/>
          <p:nvPr/>
        </p:nvSpPr>
        <p:spPr>
          <a:xfrm>
            <a:off x="3269427" y="5703467"/>
            <a:ext cx="6094206"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font-style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oblique</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720481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3665913" y="512857"/>
            <a:ext cx="5378482" cy="707886"/>
          </a:xfrm>
          <a:prstGeom prst="rect">
            <a:avLst/>
          </a:prstGeom>
          <a:noFill/>
        </p:spPr>
        <p:txBody>
          <a:bodyPr wrap="square" rtlCol="0">
            <a:spAutoFit/>
          </a:bodyPr>
          <a:lstStyle/>
          <a:p>
            <a:pPr algn="ctr"/>
            <a:r>
              <a:rPr lang="en-US" sz="4000" dirty="0">
                <a:solidFill>
                  <a:srgbClr val="FF7E00"/>
                </a:solidFill>
                <a:latin typeface="Fieldwork 05 Geo Demibold" pitchFamily="50" charset="0"/>
              </a:rPr>
              <a:t>Advantages of CSS?</a:t>
            </a:r>
            <a:endParaRPr lang="en-IN" sz="4000" dirty="0">
              <a:solidFill>
                <a:srgbClr val="FF7E00"/>
              </a:solidFill>
              <a:latin typeface="Fieldwork 05 Geo Demi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5" name="TextBox 14">
            <a:extLst>
              <a:ext uri="{FF2B5EF4-FFF2-40B4-BE49-F238E27FC236}">
                <a16:creationId xmlns:a16="http://schemas.microsoft.com/office/drawing/2014/main" id="{3C4E851D-C110-4ABC-BCD2-7F51F32E9F3B}"/>
              </a:ext>
            </a:extLst>
          </p:cNvPr>
          <p:cNvSpPr txBox="1"/>
          <p:nvPr/>
        </p:nvSpPr>
        <p:spPr>
          <a:xfrm>
            <a:off x="1104451" y="1440519"/>
            <a:ext cx="9981304" cy="923330"/>
          </a:xfrm>
          <a:prstGeom prst="rect">
            <a:avLst/>
          </a:prstGeom>
          <a:noFill/>
        </p:spPr>
        <p:txBody>
          <a:bodyPr wrap="square" rtlCol="0">
            <a:spAutoFit/>
          </a:bodyPr>
          <a:lstStyle/>
          <a:p>
            <a:pPr marL="342900" indent="-342900">
              <a:buFont typeface="Wingdings" panose="05000000000000000000" pitchFamily="2" charset="2"/>
              <a:buChar char="§"/>
            </a:pPr>
            <a:r>
              <a:rPr lang="en-US" b="1" dirty="0">
                <a:solidFill>
                  <a:srgbClr val="FF7E00"/>
                </a:solidFill>
                <a:latin typeface="Fieldwork 05 Geo Demibold" pitchFamily="50" charset="0"/>
              </a:rPr>
              <a:t>CSS save time </a:t>
            </a:r>
            <a:r>
              <a:rPr lang="en-US" dirty="0">
                <a:latin typeface="Fieldwork 04 Geo Regular" pitchFamily="50" charset="0"/>
              </a:rPr>
              <a:t>- </a:t>
            </a:r>
            <a:r>
              <a:rPr lang="en-US" dirty="0">
                <a:latin typeface="Fieldwork 03 Geo Light" pitchFamily="50" charset="0"/>
              </a:rPr>
              <a:t>You can write CSS once and then reuse the same sheet in multiple HTML pages. You can define a style for each HTML element and apply it to as many web pages as you want.</a:t>
            </a:r>
            <a:endParaRPr lang="en-IN" dirty="0">
              <a:latin typeface="Fieldwork 03 Geo Light" pitchFamily="50" charset="0"/>
            </a:endParaRPr>
          </a:p>
        </p:txBody>
      </p:sp>
      <p:sp>
        <p:nvSpPr>
          <p:cNvPr id="16" name="TextBox 15">
            <a:extLst>
              <a:ext uri="{FF2B5EF4-FFF2-40B4-BE49-F238E27FC236}">
                <a16:creationId xmlns:a16="http://schemas.microsoft.com/office/drawing/2014/main" id="{5C81CDB8-D1A0-4A6C-81C5-F156A38F6D75}"/>
              </a:ext>
            </a:extLst>
          </p:cNvPr>
          <p:cNvSpPr txBox="1"/>
          <p:nvPr/>
        </p:nvSpPr>
        <p:spPr>
          <a:xfrm>
            <a:off x="1104451" y="2564238"/>
            <a:ext cx="10056608" cy="923330"/>
          </a:xfrm>
          <a:prstGeom prst="rect">
            <a:avLst/>
          </a:prstGeom>
          <a:noFill/>
        </p:spPr>
        <p:txBody>
          <a:bodyPr wrap="square" rtlCol="0">
            <a:spAutoFit/>
          </a:bodyPr>
          <a:lstStyle>
            <a:defPPr>
              <a:defRPr lang="en-US"/>
            </a:defPPr>
            <a:lvl1pPr marL="285750" indent="-285750">
              <a:buFont typeface="Wingdings" panose="05000000000000000000" pitchFamily="2" charset="2"/>
              <a:buChar char="Ø"/>
              <a:defRPr>
                <a:latin typeface="Arial Rounded MT Bold" panose="020F0704030504030204" pitchFamily="34" charset="0"/>
              </a:defRPr>
            </a:lvl1pPr>
          </a:lstStyle>
          <a:p>
            <a:pPr>
              <a:buFont typeface="Wingdings" panose="05000000000000000000" pitchFamily="2" charset="2"/>
              <a:buChar char="§"/>
            </a:pPr>
            <a:r>
              <a:rPr lang="en-US" b="1" dirty="0">
                <a:solidFill>
                  <a:srgbClr val="FF7E00"/>
                </a:solidFill>
                <a:latin typeface="Fieldwork 04 Geo Regular" pitchFamily="50" charset="0"/>
              </a:rPr>
              <a:t> Pages load faster </a:t>
            </a:r>
            <a:r>
              <a:rPr lang="en-US" dirty="0">
                <a:latin typeface="Fieldwork 04 Geo Regular" pitchFamily="50" charset="0"/>
              </a:rPr>
              <a:t>- </a:t>
            </a:r>
            <a:r>
              <a:rPr lang="en-US" dirty="0">
                <a:latin typeface="Fieldwork 03 Geo Light" pitchFamily="50" charset="0"/>
              </a:rPr>
              <a:t>If you are using CSS, you do not need to write HTML tag attributes</a:t>
            </a:r>
          </a:p>
          <a:p>
            <a:pPr marL="0" indent="0">
              <a:buNone/>
            </a:pPr>
            <a:r>
              <a:rPr lang="en-US" dirty="0">
                <a:latin typeface="Fieldwork 03 Geo Light" pitchFamily="50" charset="0"/>
              </a:rPr>
              <a:t>      every time. Just write one CSS rule of a tag and apply it to all the occurrences of that tag.       </a:t>
            </a:r>
          </a:p>
          <a:p>
            <a:pPr marL="0" indent="0">
              <a:buNone/>
            </a:pPr>
            <a:r>
              <a:rPr lang="en-US" dirty="0">
                <a:latin typeface="Fieldwork 03 Geo Light" pitchFamily="50" charset="0"/>
              </a:rPr>
              <a:t>      So, less code means faster download times.</a:t>
            </a:r>
            <a:endParaRPr lang="en-IN" dirty="0">
              <a:latin typeface="Fieldwork 03 Geo Light" pitchFamily="50" charset="0"/>
            </a:endParaRPr>
          </a:p>
        </p:txBody>
      </p:sp>
      <p:sp>
        <p:nvSpPr>
          <p:cNvPr id="17" name="TextBox 16">
            <a:extLst>
              <a:ext uri="{FF2B5EF4-FFF2-40B4-BE49-F238E27FC236}">
                <a16:creationId xmlns:a16="http://schemas.microsoft.com/office/drawing/2014/main" id="{E5D26E95-74DE-4913-8D5E-AAF02674EA20}"/>
              </a:ext>
            </a:extLst>
          </p:cNvPr>
          <p:cNvSpPr txBox="1"/>
          <p:nvPr/>
        </p:nvSpPr>
        <p:spPr>
          <a:xfrm>
            <a:off x="1104451" y="3707344"/>
            <a:ext cx="9981304" cy="646331"/>
          </a:xfrm>
          <a:prstGeom prst="rect">
            <a:avLst/>
          </a:prstGeom>
          <a:noFill/>
        </p:spPr>
        <p:txBody>
          <a:bodyPr wrap="square" rtlCol="0">
            <a:spAutoFit/>
          </a:bodyPr>
          <a:lstStyle>
            <a:defPPr>
              <a:defRPr lang="en-US"/>
            </a:defPPr>
            <a:lvl1pPr marL="285750" indent="-285750">
              <a:buFont typeface="Wingdings" panose="05000000000000000000" pitchFamily="2" charset="2"/>
              <a:buChar char="Ø"/>
              <a:defRPr>
                <a:latin typeface="Arial Rounded MT Bold" panose="020F0704030504030204" pitchFamily="34" charset="0"/>
              </a:defRPr>
            </a:lvl1pPr>
          </a:lstStyle>
          <a:p>
            <a:pPr>
              <a:buFont typeface="Wingdings" panose="05000000000000000000" pitchFamily="2" charset="2"/>
              <a:buChar char="§"/>
            </a:pPr>
            <a:r>
              <a:rPr lang="en-US" b="1" dirty="0">
                <a:solidFill>
                  <a:srgbClr val="FF7E00"/>
                </a:solidFill>
                <a:latin typeface="Fieldwork 04 Geo Regular" pitchFamily="50" charset="0"/>
              </a:rPr>
              <a:t> Easy maintenance </a:t>
            </a:r>
            <a:r>
              <a:rPr lang="en-US" dirty="0">
                <a:latin typeface="Fieldwork 04 Geo Regular" pitchFamily="50" charset="0"/>
              </a:rPr>
              <a:t>- </a:t>
            </a:r>
            <a:r>
              <a:rPr lang="en-US" dirty="0">
                <a:latin typeface="Fieldwork 03 Geo Light" pitchFamily="50" charset="0"/>
              </a:rPr>
              <a:t>To make a global change, simply change the style, and all the</a:t>
            </a:r>
          </a:p>
          <a:p>
            <a:pPr marL="0" indent="0">
              <a:buNone/>
            </a:pPr>
            <a:r>
              <a:rPr lang="en-US" dirty="0">
                <a:latin typeface="Fieldwork 03 Geo Light" pitchFamily="50" charset="0"/>
              </a:rPr>
              <a:t>       elements in all the web pages will be updated automatically.</a:t>
            </a:r>
            <a:endParaRPr lang="en-IN" dirty="0">
              <a:latin typeface="Fieldwork 03 Geo Light" pitchFamily="50" charset="0"/>
            </a:endParaRPr>
          </a:p>
        </p:txBody>
      </p:sp>
      <p:sp>
        <p:nvSpPr>
          <p:cNvPr id="18" name="TextBox 17">
            <a:extLst>
              <a:ext uri="{FF2B5EF4-FFF2-40B4-BE49-F238E27FC236}">
                <a16:creationId xmlns:a16="http://schemas.microsoft.com/office/drawing/2014/main" id="{C5C8C8F9-5D30-4C1F-8C89-7B60CC43D357}"/>
              </a:ext>
            </a:extLst>
          </p:cNvPr>
          <p:cNvSpPr txBox="1"/>
          <p:nvPr/>
        </p:nvSpPr>
        <p:spPr>
          <a:xfrm>
            <a:off x="1104451" y="4578729"/>
            <a:ext cx="10056608" cy="923330"/>
          </a:xfrm>
          <a:prstGeom prst="rect">
            <a:avLst/>
          </a:prstGeom>
          <a:noFill/>
        </p:spPr>
        <p:txBody>
          <a:bodyPr wrap="square">
            <a:spAutoFit/>
          </a:bodyPr>
          <a:lstStyle/>
          <a:p>
            <a:pPr marL="342900" indent="-342900">
              <a:buFont typeface="Wingdings" panose="05000000000000000000" pitchFamily="2" charset="2"/>
              <a:buChar char="§"/>
            </a:pPr>
            <a:r>
              <a:rPr lang="en-US" b="1" dirty="0">
                <a:solidFill>
                  <a:srgbClr val="FF7E00"/>
                </a:solidFill>
                <a:latin typeface="Fieldwork 04 Geo Regular" pitchFamily="50" charset="0"/>
              </a:rPr>
              <a:t>Multiple Device Compatibility </a:t>
            </a:r>
            <a:r>
              <a:rPr lang="en-US" dirty="0">
                <a:latin typeface="Fieldwork 04 Geo Regular" pitchFamily="50" charset="0"/>
              </a:rPr>
              <a:t>- </a:t>
            </a:r>
            <a:r>
              <a:rPr lang="en-US" dirty="0">
                <a:latin typeface="Fieldwork 03 Geo Light" pitchFamily="50" charset="0"/>
              </a:rPr>
              <a:t>Style sheets allow content to be optimized for more than one type of device. By using the same HTML document, different versions of a website can be presented for handheld devices such as PDAs and cellphones or for printing.</a:t>
            </a:r>
            <a:endParaRPr lang="en-IN" dirty="0">
              <a:latin typeface="Fieldwork 03 Geo Light" pitchFamily="50" charset="0"/>
            </a:endParaRPr>
          </a:p>
        </p:txBody>
      </p:sp>
    </p:spTree>
    <p:extLst>
      <p:ext uri="{BB962C8B-B14F-4D97-AF65-F5344CB8AC3E}">
        <p14:creationId xmlns:p14="http://schemas.microsoft.com/office/powerpoint/2010/main" val="2895359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3665913" y="512857"/>
            <a:ext cx="5378482"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Fonts</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21" name="TextBox 20">
            <a:extLst>
              <a:ext uri="{FF2B5EF4-FFF2-40B4-BE49-F238E27FC236}">
                <a16:creationId xmlns:a16="http://schemas.microsoft.com/office/drawing/2014/main" id="{845DA083-3295-4EBE-952E-99F9EE4B3340}"/>
              </a:ext>
            </a:extLst>
          </p:cNvPr>
          <p:cNvSpPr txBox="1"/>
          <p:nvPr/>
        </p:nvSpPr>
        <p:spPr>
          <a:xfrm>
            <a:off x="1104450" y="1447848"/>
            <a:ext cx="9442524" cy="369332"/>
          </a:xfrm>
          <a:prstGeom prst="rect">
            <a:avLst/>
          </a:prstGeom>
          <a:noFill/>
        </p:spPr>
        <p:txBody>
          <a:bodyPr wrap="square">
            <a:spAutoFit/>
          </a:bodyPr>
          <a:lstStyle/>
          <a:p>
            <a:pPr algn="just"/>
            <a:r>
              <a:rPr lang="en-US" b="1" i="0" dirty="0">
                <a:solidFill>
                  <a:srgbClr val="000000"/>
                </a:solidFill>
                <a:effectLst/>
                <a:latin typeface="Fieldwork 04 Geo Regular" pitchFamily="50" charset="0"/>
              </a:rPr>
              <a:t>3. </a:t>
            </a:r>
            <a:r>
              <a:rPr lang="en-US" b="1" dirty="0">
                <a:solidFill>
                  <a:srgbClr val="000000"/>
                </a:solidFill>
                <a:latin typeface="Fieldwork 04 Geo Regular" pitchFamily="50" charset="0"/>
              </a:rPr>
              <a:t>CSS Font weight </a:t>
            </a:r>
            <a:r>
              <a:rPr lang="en-US" dirty="0">
                <a:solidFill>
                  <a:srgbClr val="000000"/>
                </a:solidFill>
                <a:latin typeface="Fieldwork 04 Geo Regular" pitchFamily="50" charset="0"/>
              </a:rPr>
              <a:t>: This property is used to specify weight of the font.</a:t>
            </a:r>
            <a:endParaRPr lang="en-US" b="0" i="0" dirty="0">
              <a:solidFill>
                <a:srgbClr val="000000"/>
              </a:solidFill>
              <a:effectLst/>
              <a:latin typeface="Fieldwork 04 Geo Regular" pitchFamily="50" charset="0"/>
            </a:endParaRPr>
          </a:p>
        </p:txBody>
      </p:sp>
      <p:sp>
        <p:nvSpPr>
          <p:cNvPr id="23" name="TextBox 22">
            <a:extLst>
              <a:ext uri="{FF2B5EF4-FFF2-40B4-BE49-F238E27FC236}">
                <a16:creationId xmlns:a16="http://schemas.microsoft.com/office/drawing/2014/main" id="{FF86095C-7ED7-4571-9D9B-7A7D01F04130}"/>
              </a:ext>
            </a:extLst>
          </p:cNvPr>
          <p:cNvSpPr txBox="1"/>
          <p:nvPr/>
        </p:nvSpPr>
        <p:spPr>
          <a:xfrm>
            <a:off x="1104450" y="3991293"/>
            <a:ext cx="9442524" cy="923330"/>
          </a:xfrm>
          <a:prstGeom prst="rect">
            <a:avLst/>
          </a:prstGeom>
          <a:noFill/>
        </p:spPr>
        <p:txBody>
          <a:bodyPr wrap="square">
            <a:spAutoFit/>
          </a:bodyPr>
          <a:lstStyle/>
          <a:p>
            <a:pPr algn="just"/>
            <a:r>
              <a:rPr lang="en-US" b="1" dirty="0">
                <a:solidFill>
                  <a:srgbClr val="000000"/>
                </a:solidFill>
                <a:latin typeface="Fieldwork 04 Geo Regular" pitchFamily="50" charset="0"/>
              </a:rPr>
              <a:t>4</a:t>
            </a:r>
            <a:r>
              <a:rPr lang="en-US" b="1" i="0" dirty="0">
                <a:solidFill>
                  <a:srgbClr val="000000"/>
                </a:solidFill>
                <a:effectLst/>
                <a:latin typeface="Fieldwork 04 Geo Regular" pitchFamily="50" charset="0"/>
              </a:rPr>
              <a:t>. </a:t>
            </a:r>
            <a:r>
              <a:rPr lang="en-US" b="1" dirty="0">
                <a:solidFill>
                  <a:srgbClr val="000000"/>
                </a:solidFill>
                <a:latin typeface="Fieldwork 04 Geo Regular" pitchFamily="50" charset="0"/>
              </a:rPr>
              <a:t>CSS Font variant </a:t>
            </a:r>
            <a:r>
              <a:rPr lang="en-US" dirty="0">
                <a:solidFill>
                  <a:srgbClr val="000000"/>
                </a:solidFill>
                <a:latin typeface="Fieldwork 04 Geo Regular" pitchFamily="50" charset="0"/>
              </a:rPr>
              <a:t>: This property is used to specify whether or not a text should </a:t>
            </a:r>
          </a:p>
          <a:p>
            <a:pPr algn="just"/>
            <a:r>
              <a:rPr lang="en-US" dirty="0">
                <a:solidFill>
                  <a:srgbClr val="000000"/>
                </a:solidFill>
                <a:latin typeface="Fieldwork 04 Geo Regular" pitchFamily="50" charset="0"/>
              </a:rPr>
              <a:t>                                         be displayed in a small-caps font. </a:t>
            </a:r>
          </a:p>
          <a:p>
            <a:pPr algn="just"/>
            <a:endParaRPr lang="en-US" b="0" i="0" dirty="0">
              <a:solidFill>
                <a:srgbClr val="000000"/>
              </a:solidFill>
              <a:effectLst/>
              <a:latin typeface="Fieldwork 04 Geo Regular" pitchFamily="50" charset="0"/>
            </a:endParaRPr>
          </a:p>
        </p:txBody>
      </p:sp>
      <p:sp>
        <p:nvSpPr>
          <p:cNvPr id="14" name="TextBox 13">
            <a:extLst>
              <a:ext uri="{FF2B5EF4-FFF2-40B4-BE49-F238E27FC236}">
                <a16:creationId xmlns:a16="http://schemas.microsoft.com/office/drawing/2014/main" id="{4625884F-FDAC-4178-A4AE-93C83910A0B7}"/>
              </a:ext>
            </a:extLst>
          </p:cNvPr>
          <p:cNvSpPr txBox="1"/>
          <p:nvPr/>
        </p:nvSpPr>
        <p:spPr>
          <a:xfrm>
            <a:off x="3269427" y="1966568"/>
            <a:ext cx="6094206"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font-weight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normal</a:t>
            </a:r>
            <a:r>
              <a:rPr lang="en-IN" b="0" i="0" dirty="0">
                <a:solidFill>
                  <a:srgbClr val="000000"/>
                </a:solidFill>
                <a:effectLst/>
                <a:latin typeface="Consolas" panose="020B0609020204030204" pitchFamily="49" charset="0"/>
              </a:rPr>
              <a:t>;</a:t>
            </a:r>
            <a:endParaRPr lang="en-IN" dirty="0"/>
          </a:p>
        </p:txBody>
      </p:sp>
      <p:sp>
        <p:nvSpPr>
          <p:cNvPr id="15" name="TextBox 14">
            <a:extLst>
              <a:ext uri="{FF2B5EF4-FFF2-40B4-BE49-F238E27FC236}">
                <a16:creationId xmlns:a16="http://schemas.microsoft.com/office/drawing/2014/main" id="{6957A0B3-DD9B-4CF1-8630-6A41CA8A2B02}"/>
              </a:ext>
            </a:extLst>
          </p:cNvPr>
          <p:cNvSpPr txBox="1"/>
          <p:nvPr/>
        </p:nvSpPr>
        <p:spPr>
          <a:xfrm>
            <a:off x="3269427" y="2433228"/>
            <a:ext cx="6094206"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font-weight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bold</a:t>
            </a:r>
            <a:r>
              <a:rPr lang="en-IN" b="0" i="0" dirty="0">
                <a:solidFill>
                  <a:srgbClr val="000000"/>
                </a:solidFill>
                <a:effectLst/>
                <a:latin typeface="Consolas" panose="020B0609020204030204" pitchFamily="49" charset="0"/>
              </a:rPr>
              <a:t>;</a:t>
            </a:r>
            <a:endParaRPr lang="en-IN" dirty="0"/>
          </a:p>
        </p:txBody>
      </p:sp>
      <p:sp>
        <p:nvSpPr>
          <p:cNvPr id="16" name="TextBox 15">
            <a:extLst>
              <a:ext uri="{FF2B5EF4-FFF2-40B4-BE49-F238E27FC236}">
                <a16:creationId xmlns:a16="http://schemas.microsoft.com/office/drawing/2014/main" id="{871D22AF-8543-4A89-B5AA-D03F7238E428}"/>
              </a:ext>
            </a:extLst>
          </p:cNvPr>
          <p:cNvSpPr txBox="1"/>
          <p:nvPr/>
        </p:nvSpPr>
        <p:spPr>
          <a:xfrm>
            <a:off x="3269427" y="2872189"/>
            <a:ext cx="6094206" cy="369332"/>
          </a:xfrm>
          <a:prstGeom prst="rect">
            <a:avLst/>
          </a:prstGeom>
          <a:noFill/>
        </p:spPr>
        <p:txBody>
          <a:bodyPr wrap="square">
            <a:spAutoFit/>
          </a:bodyPr>
          <a:lstStyle/>
          <a:p>
            <a:r>
              <a:rPr lang="en-IN" dirty="0">
                <a:solidFill>
                  <a:srgbClr val="FF0000"/>
                </a:solidFill>
                <a:latin typeface="Consolas" panose="020B0609020204030204" pitchFamily="49" charset="0"/>
              </a:rPr>
              <a:t>font-weight</a:t>
            </a:r>
            <a:r>
              <a:rPr lang="en-IN" dirty="0"/>
              <a:t>: </a:t>
            </a:r>
            <a:r>
              <a:rPr lang="en-IN" dirty="0">
                <a:solidFill>
                  <a:srgbClr val="0000CD"/>
                </a:solidFill>
                <a:latin typeface="Consolas" panose="020B0609020204030204" pitchFamily="49" charset="0"/>
              </a:rPr>
              <a:t>lighter</a:t>
            </a:r>
            <a:r>
              <a:rPr lang="en-IN" dirty="0"/>
              <a:t>;</a:t>
            </a:r>
          </a:p>
        </p:txBody>
      </p:sp>
      <p:sp>
        <p:nvSpPr>
          <p:cNvPr id="17" name="TextBox 16">
            <a:extLst>
              <a:ext uri="{FF2B5EF4-FFF2-40B4-BE49-F238E27FC236}">
                <a16:creationId xmlns:a16="http://schemas.microsoft.com/office/drawing/2014/main" id="{7D11A232-D18C-4633-9183-3AB3F1500F51}"/>
              </a:ext>
            </a:extLst>
          </p:cNvPr>
          <p:cNvSpPr txBox="1"/>
          <p:nvPr/>
        </p:nvSpPr>
        <p:spPr>
          <a:xfrm>
            <a:off x="3269427" y="3318311"/>
            <a:ext cx="6094206" cy="369332"/>
          </a:xfrm>
          <a:prstGeom prst="rect">
            <a:avLst/>
          </a:prstGeom>
          <a:noFill/>
        </p:spPr>
        <p:txBody>
          <a:bodyPr wrap="square">
            <a:spAutoFit/>
          </a:bodyPr>
          <a:lstStyle/>
          <a:p>
            <a:r>
              <a:rPr lang="en-IN" dirty="0">
                <a:solidFill>
                  <a:srgbClr val="FF0000"/>
                </a:solidFill>
                <a:latin typeface="Consolas" panose="020B0609020204030204" pitchFamily="49" charset="0"/>
              </a:rPr>
              <a:t>font-weight</a:t>
            </a:r>
            <a:r>
              <a:rPr lang="en-IN" dirty="0"/>
              <a:t>: </a:t>
            </a:r>
            <a:r>
              <a:rPr lang="en-IN" dirty="0">
                <a:solidFill>
                  <a:srgbClr val="0000CD"/>
                </a:solidFill>
                <a:latin typeface="Consolas" panose="020B0609020204030204" pitchFamily="49" charset="0"/>
              </a:rPr>
              <a:t>900</a:t>
            </a:r>
            <a:r>
              <a:rPr lang="en-IN" dirty="0"/>
              <a:t>;</a:t>
            </a:r>
          </a:p>
        </p:txBody>
      </p:sp>
      <p:sp>
        <p:nvSpPr>
          <p:cNvPr id="18" name="TextBox 17">
            <a:extLst>
              <a:ext uri="{FF2B5EF4-FFF2-40B4-BE49-F238E27FC236}">
                <a16:creationId xmlns:a16="http://schemas.microsoft.com/office/drawing/2014/main" id="{6EFB4385-1FA3-4FBF-AC0B-420CB6A1B41B}"/>
              </a:ext>
            </a:extLst>
          </p:cNvPr>
          <p:cNvSpPr txBox="1"/>
          <p:nvPr/>
        </p:nvSpPr>
        <p:spPr>
          <a:xfrm>
            <a:off x="3269427" y="5241412"/>
            <a:ext cx="6094206"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font-variant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small-caps</a:t>
            </a:r>
            <a:r>
              <a:rPr lang="en-IN" b="0" i="0" dirty="0">
                <a:solidFill>
                  <a:srgbClr val="000000"/>
                </a:solidFill>
                <a:effectLst/>
                <a:latin typeface="Consolas" panose="020B0609020204030204" pitchFamily="49" charset="0"/>
              </a:rPr>
              <a:t>;</a:t>
            </a:r>
            <a:endParaRPr lang="en-IN" dirty="0"/>
          </a:p>
        </p:txBody>
      </p:sp>
      <p:sp>
        <p:nvSpPr>
          <p:cNvPr id="19" name="TextBox 18">
            <a:extLst>
              <a:ext uri="{FF2B5EF4-FFF2-40B4-BE49-F238E27FC236}">
                <a16:creationId xmlns:a16="http://schemas.microsoft.com/office/drawing/2014/main" id="{4970251F-DEDA-4638-AD8C-3220CFA5791B}"/>
              </a:ext>
            </a:extLst>
          </p:cNvPr>
          <p:cNvSpPr txBox="1"/>
          <p:nvPr/>
        </p:nvSpPr>
        <p:spPr>
          <a:xfrm>
            <a:off x="3269427" y="4792007"/>
            <a:ext cx="6094206"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font-variant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normal</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67393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3665913" y="512857"/>
            <a:ext cx="5378482"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Fonts</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21" name="TextBox 20">
            <a:extLst>
              <a:ext uri="{FF2B5EF4-FFF2-40B4-BE49-F238E27FC236}">
                <a16:creationId xmlns:a16="http://schemas.microsoft.com/office/drawing/2014/main" id="{845DA083-3295-4EBE-952E-99F9EE4B3340}"/>
              </a:ext>
            </a:extLst>
          </p:cNvPr>
          <p:cNvSpPr txBox="1"/>
          <p:nvPr/>
        </p:nvSpPr>
        <p:spPr>
          <a:xfrm>
            <a:off x="1104450" y="1447848"/>
            <a:ext cx="9442524" cy="369332"/>
          </a:xfrm>
          <a:prstGeom prst="rect">
            <a:avLst/>
          </a:prstGeom>
          <a:noFill/>
        </p:spPr>
        <p:txBody>
          <a:bodyPr wrap="square">
            <a:spAutoFit/>
          </a:bodyPr>
          <a:lstStyle/>
          <a:p>
            <a:pPr algn="just"/>
            <a:r>
              <a:rPr lang="en-US" b="1" i="0" dirty="0">
                <a:solidFill>
                  <a:srgbClr val="000000"/>
                </a:solidFill>
                <a:effectLst/>
                <a:latin typeface="Fieldwork 04 Geo Regular" pitchFamily="50" charset="0"/>
              </a:rPr>
              <a:t>3. </a:t>
            </a:r>
            <a:r>
              <a:rPr lang="en-US" b="1" dirty="0">
                <a:solidFill>
                  <a:srgbClr val="000000"/>
                </a:solidFill>
                <a:latin typeface="Fieldwork 04 Geo Regular" pitchFamily="50" charset="0"/>
              </a:rPr>
              <a:t>CSS Font size</a:t>
            </a:r>
            <a:r>
              <a:rPr lang="en-US" dirty="0">
                <a:solidFill>
                  <a:srgbClr val="000000"/>
                </a:solidFill>
                <a:latin typeface="Fieldwork 04 Geo Regular" pitchFamily="50" charset="0"/>
              </a:rPr>
              <a:t>: This property is used to set size of the font. </a:t>
            </a:r>
            <a:endParaRPr lang="en-US" b="0" i="0" dirty="0">
              <a:solidFill>
                <a:srgbClr val="000000"/>
              </a:solidFill>
              <a:effectLst/>
              <a:latin typeface="Fieldwork 04 Geo Regular" pitchFamily="50" charset="0"/>
            </a:endParaRPr>
          </a:p>
        </p:txBody>
      </p:sp>
      <p:sp>
        <p:nvSpPr>
          <p:cNvPr id="20" name="TextBox 19">
            <a:extLst>
              <a:ext uri="{FF2B5EF4-FFF2-40B4-BE49-F238E27FC236}">
                <a16:creationId xmlns:a16="http://schemas.microsoft.com/office/drawing/2014/main" id="{B1E005A5-F175-4B92-B50B-A7ECE2025011}"/>
              </a:ext>
            </a:extLst>
          </p:cNvPr>
          <p:cNvSpPr txBox="1"/>
          <p:nvPr/>
        </p:nvSpPr>
        <p:spPr>
          <a:xfrm>
            <a:off x="1355218" y="1817180"/>
            <a:ext cx="7108115" cy="369332"/>
          </a:xfrm>
          <a:prstGeom prst="rect">
            <a:avLst/>
          </a:prstGeom>
          <a:noFill/>
        </p:spPr>
        <p:txBody>
          <a:bodyPr wrap="square">
            <a:spAutoFit/>
          </a:bodyPr>
          <a:lstStyle/>
          <a:p>
            <a:r>
              <a:rPr lang="en-US" b="0" i="0" dirty="0">
                <a:solidFill>
                  <a:srgbClr val="000000"/>
                </a:solidFill>
                <a:effectLst/>
                <a:latin typeface="Fieldwork 04 Geo Regular" pitchFamily="50" charset="0"/>
              </a:rPr>
              <a:t>The font-size value can be an absolute, or relative size.</a:t>
            </a:r>
            <a:endParaRPr lang="en-IN" dirty="0">
              <a:latin typeface="Fieldwork 04 Geo Regular" pitchFamily="50" charset="0"/>
            </a:endParaRPr>
          </a:p>
        </p:txBody>
      </p:sp>
      <p:sp>
        <p:nvSpPr>
          <p:cNvPr id="22" name="TextBox 21">
            <a:extLst>
              <a:ext uri="{FF2B5EF4-FFF2-40B4-BE49-F238E27FC236}">
                <a16:creationId xmlns:a16="http://schemas.microsoft.com/office/drawing/2014/main" id="{E4B5B8B9-9578-46E8-A7CF-08EE491D5E67}"/>
              </a:ext>
            </a:extLst>
          </p:cNvPr>
          <p:cNvSpPr txBox="1"/>
          <p:nvPr/>
        </p:nvSpPr>
        <p:spPr>
          <a:xfrm>
            <a:off x="1355219" y="2441478"/>
            <a:ext cx="8536193" cy="1146917"/>
          </a:xfrm>
          <a:prstGeom prst="rect">
            <a:avLst/>
          </a:prstGeom>
          <a:noFill/>
        </p:spPr>
        <p:txBody>
          <a:bodyPr wrap="square">
            <a:spAutoFit/>
          </a:bodyPr>
          <a:lstStyle/>
          <a:p>
            <a:pPr marL="285750" indent="-285750" algn="l">
              <a:buClr>
                <a:srgbClr val="FF7E00"/>
              </a:buClr>
              <a:buFont typeface="Wingdings" panose="05000000000000000000" pitchFamily="2" charset="2"/>
              <a:buChar char="§"/>
            </a:pPr>
            <a:r>
              <a:rPr lang="en-US" b="0" i="0" dirty="0">
                <a:solidFill>
                  <a:srgbClr val="000000"/>
                </a:solidFill>
                <a:effectLst/>
                <a:latin typeface="Fieldwork 04 Geo Regular" pitchFamily="50" charset="0"/>
              </a:rPr>
              <a:t>Absolute size</a:t>
            </a:r>
          </a:p>
          <a:p>
            <a:pPr marL="742950" lvl="1" indent="-285750">
              <a:lnSpc>
                <a:spcPct val="150000"/>
              </a:lnSpc>
              <a:buClr>
                <a:srgbClr val="FF7E00"/>
              </a:buClr>
              <a:buFont typeface="Courier New" panose="02070309020205020404" pitchFamily="49" charset="0"/>
              <a:buChar char="o"/>
            </a:pPr>
            <a:r>
              <a:rPr lang="en-US" b="0" i="0" dirty="0">
                <a:solidFill>
                  <a:srgbClr val="000000"/>
                </a:solidFill>
                <a:effectLst/>
                <a:latin typeface="Fieldwork 04 Geo Regular" pitchFamily="50" charset="0"/>
              </a:rPr>
              <a:t>Sets the text to a specified size.</a:t>
            </a:r>
          </a:p>
          <a:p>
            <a:pPr marL="742950" lvl="1" indent="-285750">
              <a:lnSpc>
                <a:spcPct val="150000"/>
              </a:lnSpc>
              <a:buClr>
                <a:srgbClr val="FF7E00"/>
              </a:buClr>
              <a:buFont typeface="Courier New" panose="02070309020205020404" pitchFamily="49" charset="0"/>
              <a:buChar char="o"/>
            </a:pPr>
            <a:r>
              <a:rPr lang="en-US" b="0" i="0" dirty="0">
                <a:solidFill>
                  <a:srgbClr val="000000"/>
                </a:solidFill>
                <a:effectLst/>
                <a:latin typeface="Fieldwork 04 Geo Regular" pitchFamily="50" charset="0"/>
              </a:rPr>
              <a:t>Absolute size is useful when the physical size of the output is known.</a:t>
            </a:r>
          </a:p>
        </p:txBody>
      </p:sp>
      <p:sp>
        <p:nvSpPr>
          <p:cNvPr id="24" name="TextBox 23">
            <a:extLst>
              <a:ext uri="{FF2B5EF4-FFF2-40B4-BE49-F238E27FC236}">
                <a16:creationId xmlns:a16="http://schemas.microsoft.com/office/drawing/2014/main" id="{CA0B4FDC-7AB4-4006-BBE6-7F0033321E99}"/>
              </a:ext>
            </a:extLst>
          </p:cNvPr>
          <p:cNvSpPr txBox="1"/>
          <p:nvPr/>
        </p:nvSpPr>
        <p:spPr>
          <a:xfrm>
            <a:off x="1355218" y="4192031"/>
            <a:ext cx="8536193" cy="1146917"/>
          </a:xfrm>
          <a:prstGeom prst="rect">
            <a:avLst/>
          </a:prstGeom>
          <a:noFill/>
        </p:spPr>
        <p:txBody>
          <a:bodyPr wrap="square">
            <a:spAutoFit/>
          </a:bodyPr>
          <a:lstStyle/>
          <a:p>
            <a:pPr marL="285750" indent="-285750" algn="l">
              <a:buClr>
                <a:srgbClr val="FF7E00"/>
              </a:buClr>
              <a:buFont typeface="Wingdings" panose="05000000000000000000" pitchFamily="2" charset="2"/>
              <a:buChar char="§"/>
            </a:pPr>
            <a:r>
              <a:rPr lang="en-US" b="0" i="0" dirty="0">
                <a:solidFill>
                  <a:srgbClr val="000000"/>
                </a:solidFill>
                <a:effectLst/>
                <a:latin typeface="Fieldwork 04 Geo Regular" pitchFamily="50" charset="0"/>
              </a:rPr>
              <a:t>Relative size</a:t>
            </a:r>
          </a:p>
          <a:p>
            <a:pPr marL="742950" lvl="1" indent="-285750">
              <a:lnSpc>
                <a:spcPct val="150000"/>
              </a:lnSpc>
              <a:buClr>
                <a:srgbClr val="FF7E00"/>
              </a:buClr>
              <a:buFont typeface="Courier New" panose="02070309020205020404" pitchFamily="49" charset="0"/>
              <a:buChar char="o"/>
            </a:pPr>
            <a:r>
              <a:rPr lang="en-US" b="0" i="0" dirty="0">
                <a:solidFill>
                  <a:srgbClr val="000000"/>
                </a:solidFill>
                <a:effectLst/>
                <a:latin typeface="Fieldwork 04 Geo Regular" pitchFamily="50" charset="0"/>
              </a:rPr>
              <a:t>Sets the size relative to surrounding elements.</a:t>
            </a:r>
          </a:p>
          <a:p>
            <a:pPr marL="742950" lvl="1" indent="-285750">
              <a:lnSpc>
                <a:spcPct val="150000"/>
              </a:lnSpc>
              <a:buClr>
                <a:srgbClr val="FF7E00"/>
              </a:buClr>
              <a:buFont typeface="Courier New" panose="02070309020205020404" pitchFamily="49" charset="0"/>
              <a:buChar char="o"/>
            </a:pPr>
            <a:r>
              <a:rPr lang="en-US" b="0" i="0" dirty="0">
                <a:solidFill>
                  <a:srgbClr val="000000"/>
                </a:solidFill>
                <a:effectLst/>
                <a:latin typeface="Fieldwork 04 Geo Regular" pitchFamily="50" charset="0"/>
              </a:rPr>
              <a:t>Allows user to change the text size in browsers.</a:t>
            </a:r>
          </a:p>
        </p:txBody>
      </p:sp>
    </p:spTree>
    <p:extLst>
      <p:ext uri="{BB962C8B-B14F-4D97-AF65-F5344CB8AC3E}">
        <p14:creationId xmlns:p14="http://schemas.microsoft.com/office/powerpoint/2010/main" val="2168325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3665913" y="512857"/>
            <a:ext cx="5378482"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Fonts</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graphicFrame>
        <p:nvGraphicFramePr>
          <p:cNvPr id="11" name="Table 4">
            <a:extLst>
              <a:ext uri="{FF2B5EF4-FFF2-40B4-BE49-F238E27FC236}">
                <a16:creationId xmlns:a16="http://schemas.microsoft.com/office/drawing/2014/main" id="{A38E1F55-B970-4ECF-B8E6-CA32E948B48D}"/>
              </a:ext>
            </a:extLst>
          </p:cNvPr>
          <p:cNvGraphicFramePr>
            <a:graphicFrameLocks noGrp="1"/>
          </p:cNvGraphicFramePr>
          <p:nvPr>
            <p:extLst>
              <p:ext uri="{D42A27DB-BD31-4B8C-83A1-F6EECF244321}">
                <p14:modId xmlns:p14="http://schemas.microsoft.com/office/powerpoint/2010/main" val="3788981799"/>
              </p:ext>
            </p:extLst>
          </p:nvPr>
        </p:nvGraphicFramePr>
        <p:xfrm>
          <a:off x="1030778" y="1330035"/>
          <a:ext cx="10058399" cy="4810758"/>
        </p:xfrm>
        <a:graphic>
          <a:graphicData uri="http://schemas.openxmlformats.org/drawingml/2006/table">
            <a:tbl>
              <a:tblPr firstRow="1" bandRow="1">
                <a:tableStyleId>{21E4AEA4-8DFA-4A89-87EB-49C32662AFE0}</a:tableStyleId>
              </a:tblPr>
              <a:tblGrid>
                <a:gridCol w="1512046">
                  <a:extLst>
                    <a:ext uri="{9D8B030D-6E8A-4147-A177-3AD203B41FA5}">
                      <a16:colId xmlns:a16="http://schemas.microsoft.com/office/drawing/2014/main" val="3499154018"/>
                    </a:ext>
                  </a:extLst>
                </a:gridCol>
                <a:gridCol w="2184629">
                  <a:extLst>
                    <a:ext uri="{9D8B030D-6E8A-4147-A177-3AD203B41FA5}">
                      <a16:colId xmlns:a16="http://schemas.microsoft.com/office/drawing/2014/main" val="2430528577"/>
                    </a:ext>
                  </a:extLst>
                </a:gridCol>
                <a:gridCol w="3180862">
                  <a:extLst>
                    <a:ext uri="{9D8B030D-6E8A-4147-A177-3AD203B41FA5}">
                      <a16:colId xmlns:a16="http://schemas.microsoft.com/office/drawing/2014/main" val="1152746846"/>
                    </a:ext>
                  </a:extLst>
                </a:gridCol>
                <a:gridCol w="3180862">
                  <a:extLst>
                    <a:ext uri="{9D8B030D-6E8A-4147-A177-3AD203B41FA5}">
                      <a16:colId xmlns:a16="http://schemas.microsoft.com/office/drawing/2014/main" val="536972113"/>
                    </a:ext>
                  </a:extLst>
                </a:gridCol>
              </a:tblGrid>
              <a:tr h="342977">
                <a:tc>
                  <a:txBody>
                    <a:bodyPr/>
                    <a:lstStyle/>
                    <a:p>
                      <a:pPr algn="ctr"/>
                      <a:r>
                        <a:rPr lang="en-US" sz="1600" dirty="0">
                          <a:latin typeface="Fieldwork 03 Geo Light" pitchFamily="50" charset="0"/>
                        </a:rPr>
                        <a:t>UNIT</a:t>
                      </a:r>
                      <a:endParaRPr lang="en-IN" sz="1600" dirty="0">
                        <a:latin typeface="Fieldwork 03 Geo Light" pitchFamily="50" charset="0"/>
                      </a:endParaRPr>
                    </a:p>
                  </a:txBody>
                  <a:tcPr/>
                </a:tc>
                <a:tc>
                  <a:txBody>
                    <a:bodyPr/>
                    <a:lstStyle/>
                    <a:p>
                      <a:pPr algn="ctr"/>
                      <a:r>
                        <a:rPr lang="en-US" sz="1600" dirty="0">
                          <a:latin typeface="Fieldwork 03 Geo Light" pitchFamily="50" charset="0"/>
                        </a:rPr>
                        <a:t>TYPE</a:t>
                      </a:r>
                      <a:endParaRPr lang="en-IN" sz="1600" dirty="0">
                        <a:latin typeface="Fieldwork 03 Geo Light" pitchFamily="50" charset="0"/>
                      </a:endParaRPr>
                    </a:p>
                  </a:txBody>
                  <a:tcPr/>
                </a:tc>
                <a:tc>
                  <a:txBody>
                    <a:bodyPr/>
                    <a:lstStyle/>
                    <a:p>
                      <a:pPr algn="ctr"/>
                      <a:r>
                        <a:rPr lang="en-US" sz="1600" dirty="0">
                          <a:latin typeface="Fieldwork 03 Geo Light" pitchFamily="50" charset="0"/>
                        </a:rPr>
                        <a:t>DESCRIPTION</a:t>
                      </a:r>
                      <a:endParaRPr lang="en-IN" sz="1600" dirty="0">
                        <a:latin typeface="Fieldwork 03 Geo Light" pitchFamily="50" charset="0"/>
                      </a:endParaRPr>
                    </a:p>
                  </a:txBody>
                  <a:tcPr/>
                </a:tc>
                <a:tc>
                  <a:txBody>
                    <a:bodyPr/>
                    <a:lstStyle/>
                    <a:p>
                      <a:pPr algn="ctr"/>
                      <a:r>
                        <a:rPr lang="en-US" sz="1600" dirty="0">
                          <a:latin typeface="Fieldwork 03 Geo Light" pitchFamily="50" charset="0"/>
                        </a:rPr>
                        <a:t>Example</a:t>
                      </a:r>
                      <a:endParaRPr lang="en-IN" sz="1600" dirty="0">
                        <a:latin typeface="Fieldwork 03 Geo Light" pitchFamily="50" charset="0"/>
                      </a:endParaRPr>
                    </a:p>
                  </a:txBody>
                  <a:tcPr/>
                </a:tc>
                <a:extLst>
                  <a:ext uri="{0D108BD9-81ED-4DB2-BD59-A6C34878D82A}">
                    <a16:rowId xmlns:a16="http://schemas.microsoft.com/office/drawing/2014/main" val="155916567"/>
                  </a:ext>
                </a:extLst>
              </a:tr>
              <a:tr h="600209">
                <a:tc>
                  <a:txBody>
                    <a:bodyPr/>
                    <a:lstStyle/>
                    <a:p>
                      <a:pPr algn="ctr"/>
                      <a:r>
                        <a:rPr lang="en-US" sz="1600" dirty="0">
                          <a:latin typeface="Fieldwork 03 Geo Light" pitchFamily="50" charset="0"/>
                        </a:rPr>
                        <a:t>px</a:t>
                      </a:r>
                      <a:endParaRPr lang="en-IN" sz="1600" dirty="0">
                        <a:latin typeface="Fieldwork 03 Geo Light" pitchFamily="50" charset="0"/>
                      </a:endParaRPr>
                    </a:p>
                  </a:txBody>
                  <a:tcPr/>
                </a:tc>
                <a:tc>
                  <a:txBody>
                    <a:bodyPr/>
                    <a:lstStyle/>
                    <a:p>
                      <a:pPr algn="ctr"/>
                      <a:r>
                        <a:rPr lang="en-US" sz="1600" dirty="0">
                          <a:latin typeface="Fieldwork 03 Geo Light" pitchFamily="50" charset="0"/>
                        </a:rPr>
                        <a:t>Absolute</a:t>
                      </a:r>
                      <a:endParaRPr lang="en-IN" sz="1600" dirty="0">
                        <a:latin typeface="Fieldwork 03 Geo Light" pitchFamily="50" charset="0"/>
                      </a:endParaRPr>
                    </a:p>
                  </a:txBody>
                  <a:tcPr/>
                </a:tc>
                <a:tc>
                  <a:txBody>
                    <a:bodyPr/>
                    <a:lstStyle/>
                    <a:p>
                      <a:pPr algn="ctr"/>
                      <a:r>
                        <a:rPr lang="en-US" sz="1600" dirty="0">
                          <a:latin typeface="Fieldwork 03 Geo Light" pitchFamily="50" charset="0"/>
                        </a:rPr>
                        <a:t>1 viewport pixel (default size=16px)</a:t>
                      </a:r>
                      <a:endParaRPr lang="en-IN" sz="1600" dirty="0">
                        <a:latin typeface="Fieldwork 03 Geo Light" pitchFamily="50" charset="0"/>
                      </a:endParaRPr>
                    </a:p>
                  </a:txBody>
                  <a:tcPr/>
                </a:tc>
                <a:tc>
                  <a:txBody>
                    <a:bodyPr/>
                    <a:lstStyle/>
                    <a:p>
                      <a:pPr algn="ctr"/>
                      <a:r>
                        <a:rPr lang="en-IN" sz="1600" kern="1200" dirty="0">
                          <a:effectLst/>
                          <a:latin typeface="Fieldwork 03 Geo Light" pitchFamily="50" charset="0"/>
                        </a:rPr>
                        <a:t>font-size: 40px;</a:t>
                      </a:r>
                      <a:endParaRPr lang="en-IN" sz="1600" dirty="0">
                        <a:latin typeface="Fieldwork 03 Geo Light" pitchFamily="50" charset="0"/>
                      </a:endParaRPr>
                    </a:p>
                  </a:txBody>
                  <a:tcPr/>
                </a:tc>
                <a:extLst>
                  <a:ext uri="{0D108BD9-81ED-4DB2-BD59-A6C34878D82A}">
                    <a16:rowId xmlns:a16="http://schemas.microsoft.com/office/drawing/2014/main" val="1857448467"/>
                  </a:ext>
                </a:extLst>
              </a:tr>
              <a:tr h="118074">
                <a:tc>
                  <a:txBody>
                    <a:bodyPr/>
                    <a:lstStyle/>
                    <a:p>
                      <a:pPr algn="ctr"/>
                      <a:r>
                        <a:rPr lang="en-US" sz="1600" dirty="0">
                          <a:latin typeface="Fieldwork 03 Geo Light" pitchFamily="50" charset="0"/>
                        </a:rPr>
                        <a:t>pt</a:t>
                      </a:r>
                      <a:endParaRPr lang="en-IN" sz="1600" dirty="0">
                        <a:latin typeface="Fieldwork 03 Geo Light" pitchFamily="50" charset="0"/>
                      </a:endParaRPr>
                    </a:p>
                  </a:txBody>
                  <a:tcPr/>
                </a:tc>
                <a:tc>
                  <a:txBody>
                    <a:bodyPr/>
                    <a:lstStyle/>
                    <a:p>
                      <a:pPr algn="ctr"/>
                      <a:r>
                        <a:rPr lang="en-US" sz="1600" dirty="0">
                          <a:latin typeface="Fieldwork 03 Geo Light" pitchFamily="50" charset="0"/>
                        </a:rPr>
                        <a:t>Absolute</a:t>
                      </a:r>
                      <a:endParaRPr lang="en-IN" sz="1600" dirty="0">
                        <a:latin typeface="Fieldwork 03 Geo Light" pitchFamily="50" charset="0"/>
                      </a:endParaRPr>
                    </a:p>
                  </a:txBody>
                  <a:tcPr/>
                </a:tc>
                <a:tc>
                  <a:txBody>
                    <a:bodyPr/>
                    <a:lstStyle/>
                    <a:p>
                      <a:pPr algn="ctr"/>
                      <a:r>
                        <a:rPr lang="en-US" sz="1600" dirty="0">
                          <a:latin typeface="Fieldwork 03 Geo Light" pitchFamily="50" charset="0"/>
                        </a:rPr>
                        <a:t>1 pt = 1/72 inch</a:t>
                      </a:r>
                      <a:endParaRPr lang="en-IN" sz="1600" dirty="0">
                        <a:latin typeface="Fieldwork 03 Geo Light" pitchFamily="50"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kern="1200" dirty="0">
                          <a:effectLst/>
                          <a:latin typeface="Fieldwork 03 Geo Light" pitchFamily="50" charset="0"/>
                        </a:rPr>
                        <a:t>font-size: 100pt;</a:t>
                      </a:r>
                      <a:endParaRPr lang="en-IN" sz="1600" dirty="0">
                        <a:latin typeface="Fieldwork 03 Geo Light" pitchFamily="50" charset="0"/>
                      </a:endParaRPr>
                    </a:p>
                    <a:p>
                      <a:pPr algn="ctr"/>
                      <a:endParaRPr lang="en-IN" sz="1600" dirty="0">
                        <a:latin typeface="Fieldwork 03 Geo Light" pitchFamily="50" charset="0"/>
                      </a:endParaRPr>
                    </a:p>
                  </a:txBody>
                  <a:tcPr/>
                </a:tc>
                <a:extLst>
                  <a:ext uri="{0D108BD9-81ED-4DB2-BD59-A6C34878D82A}">
                    <a16:rowId xmlns:a16="http://schemas.microsoft.com/office/drawing/2014/main" val="952591510"/>
                  </a:ext>
                </a:extLst>
              </a:tr>
              <a:tr h="0">
                <a:tc>
                  <a:txBody>
                    <a:bodyPr/>
                    <a:lstStyle/>
                    <a:p>
                      <a:pPr algn="ctr"/>
                      <a:r>
                        <a:rPr lang="en-US" sz="1600" dirty="0">
                          <a:latin typeface="Fieldwork 03 Geo Light" pitchFamily="50" charset="0"/>
                        </a:rPr>
                        <a:t>pc</a:t>
                      </a:r>
                      <a:endParaRPr lang="en-IN" sz="1600" dirty="0">
                        <a:latin typeface="Fieldwork 03 Geo Light" pitchFamily="50" charset="0"/>
                      </a:endParaRPr>
                    </a:p>
                  </a:txBody>
                  <a:tcPr/>
                </a:tc>
                <a:tc>
                  <a:txBody>
                    <a:bodyPr/>
                    <a:lstStyle/>
                    <a:p>
                      <a:pPr algn="ctr"/>
                      <a:r>
                        <a:rPr lang="en-US" sz="1600" dirty="0">
                          <a:latin typeface="Fieldwork 03 Geo Light" pitchFamily="50" charset="0"/>
                        </a:rPr>
                        <a:t>Absolute</a:t>
                      </a:r>
                    </a:p>
                  </a:txBody>
                  <a:tcPr/>
                </a:tc>
                <a:tc>
                  <a:txBody>
                    <a:bodyPr/>
                    <a:lstStyle/>
                    <a:p>
                      <a:pPr algn="ctr"/>
                      <a:r>
                        <a:rPr lang="en-US" sz="1600" dirty="0">
                          <a:latin typeface="Fieldwork 03 Geo Light" pitchFamily="50" charset="0"/>
                        </a:rPr>
                        <a:t>1 pc = 12 pt</a:t>
                      </a:r>
                      <a:endParaRPr lang="en-IN" sz="1600" dirty="0">
                        <a:latin typeface="Fieldwork 03 Geo Light" pitchFamily="50"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kern="1200" dirty="0">
                          <a:effectLst/>
                          <a:latin typeface="Fieldwork 03 Geo Light" pitchFamily="50" charset="0"/>
                        </a:rPr>
                        <a:t>font-size: 100pc;</a:t>
                      </a:r>
                      <a:endParaRPr lang="en-IN" sz="1600" dirty="0">
                        <a:latin typeface="Fieldwork 03 Geo Light" pitchFamily="50" charset="0"/>
                      </a:endParaRPr>
                    </a:p>
                    <a:p>
                      <a:pPr algn="ctr"/>
                      <a:endParaRPr lang="en-IN" sz="1600" dirty="0">
                        <a:latin typeface="Fieldwork 03 Geo Light" pitchFamily="50" charset="0"/>
                      </a:endParaRPr>
                    </a:p>
                  </a:txBody>
                  <a:tcPr/>
                </a:tc>
                <a:extLst>
                  <a:ext uri="{0D108BD9-81ED-4DB2-BD59-A6C34878D82A}">
                    <a16:rowId xmlns:a16="http://schemas.microsoft.com/office/drawing/2014/main" val="1356974859"/>
                  </a:ext>
                </a:extLst>
              </a:tr>
              <a:tr h="600209">
                <a:tc>
                  <a:txBody>
                    <a:bodyPr/>
                    <a:lstStyle/>
                    <a:p>
                      <a:pPr algn="ctr"/>
                      <a:r>
                        <a:rPr lang="en-US" sz="1600" dirty="0">
                          <a:latin typeface="Fieldwork 03 Geo Light" pitchFamily="50" charset="0"/>
                        </a:rPr>
                        <a:t>%</a:t>
                      </a:r>
                      <a:endParaRPr lang="en-IN" sz="1600" dirty="0">
                        <a:latin typeface="Fieldwork 03 Geo Light" pitchFamily="50" charset="0"/>
                      </a:endParaRPr>
                    </a:p>
                  </a:txBody>
                  <a:tcPr/>
                </a:tc>
                <a:tc>
                  <a:txBody>
                    <a:bodyPr/>
                    <a:lstStyle/>
                    <a:p>
                      <a:pPr algn="ctr"/>
                      <a:r>
                        <a:rPr lang="en-US" sz="1600" dirty="0">
                          <a:latin typeface="Fieldwork 03 Geo Light" pitchFamily="50" charset="0"/>
                        </a:rPr>
                        <a:t>Relative</a:t>
                      </a:r>
                      <a:endParaRPr lang="en-IN" sz="1600" dirty="0">
                        <a:latin typeface="Fieldwork 03 Geo Light" pitchFamily="50" charset="0"/>
                      </a:endParaRPr>
                    </a:p>
                  </a:txBody>
                  <a:tcPr/>
                </a:tc>
                <a:tc>
                  <a:txBody>
                    <a:bodyPr/>
                    <a:lstStyle/>
                    <a:p>
                      <a:pPr algn="ctr"/>
                      <a:r>
                        <a:rPr lang="en-US" sz="1600" dirty="0">
                          <a:latin typeface="Fieldwork 03 Geo Light" pitchFamily="50" charset="0"/>
                        </a:rPr>
                        <a:t>Relative to parent elements font size</a:t>
                      </a:r>
                      <a:endParaRPr lang="en-IN" sz="1600" dirty="0">
                        <a:latin typeface="Fieldwork 03 Geo Light" pitchFamily="50" charset="0"/>
                      </a:endParaRPr>
                    </a:p>
                  </a:txBody>
                  <a:tcPr/>
                </a:tc>
                <a:tc>
                  <a:txBody>
                    <a:bodyPr/>
                    <a:lstStyle/>
                    <a:p>
                      <a:pPr algn="ctr"/>
                      <a:r>
                        <a:rPr lang="en-IN" sz="1600" kern="1200" dirty="0">
                          <a:effectLst/>
                          <a:latin typeface="Fieldwork 03 Geo Light" pitchFamily="50" charset="0"/>
                        </a:rPr>
                        <a:t>font-size: 150%</a:t>
                      </a:r>
                      <a:endParaRPr lang="en-IN" sz="1600" dirty="0">
                        <a:latin typeface="Fieldwork 03 Geo Light" pitchFamily="50" charset="0"/>
                      </a:endParaRPr>
                    </a:p>
                  </a:txBody>
                  <a:tcPr/>
                </a:tc>
                <a:extLst>
                  <a:ext uri="{0D108BD9-81ED-4DB2-BD59-A6C34878D82A}">
                    <a16:rowId xmlns:a16="http://schemas.microsoft.com/office/drawing/2014/main" val="2330425753"/>
                  </a:ext>
                </a:extLst>
              </a:tr>
              <a:tr h="342977">
                <a:tc>
                  <a:txBody>
                    <a:bodyPr/>
                    <a:lstStyle/>
                    <a:p>
                      <a:pPr algn="ctr"/>
                      <a:r>
                        <a:rPr lang="en-US" sz="1600" dirty="0">
                          <a:latin typeface="Fieldwork 03 Geo Light" pitchFamily="50" charset="0"/>
                        </a:rPr>
                        <a:t>em</a:t>
                      </a:r>
                      <a:endParaRPr lang="en-IN" sz="1600" dirty="0">
                        <a:latin typeface="Fieldwork 03 Geo Light" pitchFamily="50" charset="0"/>
                      </a:endParaRPr>
                    </a:p>
                  </a:txBody>
                  <a:tcPr/>
                </a:tc>
                <a:tc>
                  <a:txBody>
                    <a:bodyPr/>
                    <a:lstStyle/>
                    <a:p>
                      <a:pPr algn="ctr"/>
                      <a:r>
                        <a:rPr lang="en-US" sz="1600" dirty="0">
                          <a:latin typeface="Fieldwork 03 Geo Light" pitchFamily="50" charset="0"/>
                        </a:rPr>
                        <a:t>Relative</a:t>
                      </a:r>
                      <a:endParaRPr lang="en-IN" sz="1600" dirty="0">
                        <a:latin typeface="Fieldwork 03 Geo Light" pitchFamily="50" charset="0"/>
                      </a:endParaRPr>
                    </a:p>
                  </a:txBody>
                  <a:tcPr/>
                </a:tc>
                <a:tc>
                  <a:txBody>
                    <a:bodyPr/>
                    <a:lstStyle/>
                    <a:p>
                      <a:pPr algn="ctr"/>
                      <a:r>
                        <a:rPr lang="en-US" sz="1600" dirty="0">
                          <a:latin typeface="Fieldwork 03 Geo Light" pitchFamily="50" charset="0"/>
                        </a:rPr>
                        <a:t>1 em = 16 px</a:t>
                      </a:r>
                      <a:endParaRPr lang="en-IN" sz="1600" dirty="0">
                        <a:latin typeface="Fieldwork 03 Geo Light" pitchFamily="50" charset="0"/>
                      </a:endParaRPr>
                    </a:p>
                  </a:txBody>
                  <a:tcPr/>
                </a:tc>
                <a:tc>
                  <a:txBody>
                    <a:bodyPr/>
                    <a:lstStyle/>
                    <a:p>
                      <a:pPr algn="ctr"/>
                      <a:r>
                        <a:rPr lang="en-IN" sz="1600" kern="1200" dirty="0">
                          <a:effectLst/>
                          <a:latin typeface="Fieldwork 03 Geo Light" pitchFamily="50" charset="0"/>
                        </a:rPr>
                        <a:t>font-size: 2.5em</a:t>
                      </a:r>
                      <a:endParaRPr lang="en-IN" sz="1600" dirty="0">
                        <a:latin typeface="Fieldwork 03 Geo Light" pitchFamily="50" charset="0"/>
                      </a:endParaRPr>
                    </a:p>
                  </a:txBody>
                  <a:tcPr/>
                </a:tc>
                <a:extLst>
                  <a:ext uri="{0D108BD9-81ED-4DB2-BD59-A6C34878D82A}">
                    <a16:rowId xmlns:a16="http://schemas.microsoft.com/office/drawing/2014/main" val="2057451450"/>
                  </a:ext>
                </a:extLst>
              </a:tr>
              <a:tr h="342977">
                <a:tc>
                  <a:txBody>
                    <a:bodyPr/>
                    <a:lstStyle/>
                    <a:p>
                      <a:pPr algn="ctr"/>
                      <a:r>
                        <a:rPr lang="en-US" sz="1600" dirty="0">
                          <a:latin typeface="Fieldwork 03 Geo Light" pitchFamily="50" charset="0"/>
                        </a:rPr>
                        <a:t>rem</a:t>
                      </a:r>
                      <a:endParaRPr lang="en-IN" sz="1600" dirty="0">
                        <a:latin typeface="Fieldwork 03 Geo Light" pitchFamily="50" charset="0"/>
                      </a:endParaRPr>
                    </a:p>
                  </a:txBody>
                  <a:tcPr/>
                </a:tc>
                <a:tc>
                  <a:txBody>
                    <a:bodyPr/>
                    <a:lstStyle/>
                    <a:p>
                      <a:pPr algn="ctr"/>
                      <a:r>
                        <a:rPr lang="en-US" sz="1600" dirty="0">
                          <a:latin typeface="Fieldwork 03 Geo Light" pitchFamily="50" charset="0"/>
                        </a:rPr>
                        <a:t>Relative</a:t>
                      </a:r>
                      <a:endParaRPr lang="en-IN" sz="1600" dirty="0">
                        <a:latin typeface="Fieldwork 03 Geo Light" pitchFamily="50" charset="0"/>
                      </a:endParaRPr>
                    </a:p>
                  </a:txBody>
                  <a:tcPr/>
                </a:tc>
                <a:tc>
                  <a:txBody>
                    <a:bodyPr/>
                    <a:lstStyle/>
                    <a:p>
                      <a:pPr algn="ctr"/>
                      <a:r>
                        <a:rPr lang="en-US" sz="1600" dirty="0">
                          <a:latin typeface="Fieldwork 03 Geo Light" pitchFamily="50" charset="0"/>
                        </a:rPr>
                        <a:t>Relative to root html</a:t>
                      </a:r>
                      <a:endParaRPr lang="en-IN" sz="1600" dirty="0">
                        <a:latin typeface="Fieldwork 03 Geo Light" pitchFamily="50" charset="0"/>
                      </a:endParaRPr>
                    </a:p>
                  </a:txBody>
                  <a:tcPr/>
                </a:tc>
                <a:tc>
                  <a:txBody>
                    <a:bodyPr/>
                    <a:lstStyle/>
                    <a:p>
                      <a:pPr algn="ctr"/>
                      <a:r>
                        <a:rPr lang="en-IN" sz="1600" dirty="0">
                          <a:latin typeface="Fieldwork 03 Geo Light" pitchFamily="50" charset="0"/>
                        </a:rPr>
                        <a:t>margin-left: 1rem</a:t>
                      </a:r>
                    </a:p>
                  </a:txBody>
                  <a:tcPr/>
                </a:tc>
                <a:extLst>
                  <a:ext uri="{0D108BD9-81ED-4DB2-BD59-A6C34878D82A}">
                    <a16:rowId xmlns:a16="http://schemas.microsoft.com/office/drawing/2014/main" val="1798634326"/>
                  </a:ext>
                </a:extLst>
              </a:tr>
              <a:tr h="600209">
                <a:tc>
                  <a:txBody>
                    <a:bodyPr/>
                    <a:lstStyle/>
                    <a:p>
                      <a:pPr algn="ctr"/>
                      <a:r>
                        <a:rPr lang="en-US" sz="1600" dirty="0">
                          <a:latin typeface="Fieldwork 03 Geo Light" pitchFamily="50" charset="0"/>
                        </a:rPr>
                        <a:t>keyboard</a:t>
                      </a:r>
                      <a:endParaRPr lang="en-IN" sz="1600" dirty="0">
                        <a:latin typeface="Fieldwork 03 Geo Light" pitchFamily="50" charset="0"/>
                      </a:endParaRPr>
                    </a:p>
                  </a:txBody>
                  <a:tcPr/>
                </a:tc>
                <a:tc>
                  <a:txBody>
                    <a:bodyPr/>
                    <a:lstStyle/>
                    <a:p>
                      <a:pPr algn="ctr"/>
                      <a:r>
                        <a:rPr lang="en-US" sz="1600" kern="1200" dirty="0">
                          <a:effectLst/>
                          <a:latin typeface="Fieldwork 03 Geo Light" pitchFamily="50" charset="0"/>
                        </a:rPr>
                        <a:t>Relative</a:t>
                      </a:r>
                      <a:endParaRPr lang="en-IN" sz="1600" dirty="0">
                        <a:latin typeface="Fieldwork 03 Geo Light" pitchFamily="50" charset="0"/>
                      </a:endParaRPr>
                    </a:p>
                  </a:txBody>
                  <a:tcPr/>
                </a:tc>
                <a:tc>
                  <a:txBody>
                    <a:bodyPr/>
                    <a:lstStyle/>
                    <a:p>
                      <a:pPr algn="ctr"/>
                      <a:r>
                        <a:rPr lang="en-US" sz="1600" kern="1200" dirty="0">
                          <a:effectLst/>
                          <a:latin typeface="Fieldwork 03 Geo Light" pitchFamily="50" charset="0"/>
                        </a:rPr>
                        <a:t>xx-small, x-small, small, medium, large, x-large, xx-large</a:t>
                      </a:r>
                      <a:endParaRPr lang="en-IN" sz="1600" dirty="0">
                        <a:latin typeface="Fieldwork 03 Geo Light" pitchFamily="50" charset="0"/>
                      </a:endParaRPr>
                    </a:p>
                  </a:txBody>
                  <a:tcPr/>
                </a:tc>
                <a:tc>
                  <a:txBody>
                    <a:bodyPr/>
                    <a:lstStyle/>
                    <a:p>
                      <a:pPr algn="ctr"/>
                      <a:r>
                        <a:rPr lang="en-IN" sz="1600" dirty="0">
                          <a:latin typeface="Fieldwork 03 Geo Light" pitchFamily="50" charset="0"/>
                        </a:rPr>
                        <a:t>font-size:</a:t>
                      </a:r>
                      <a:r>
                        <a:rPr lang="en-IN" sz="1600" kern="1200" dirty="0">
                          <a:effectLst/>
                          <a:latin typeface="Fieldwork 03 Geo Light" pitchFamily="50" charset="0"/>
                        </a:rPr>
                        <a:t>x-small</a:t>
                      </a:r>
                      <a:endParaRPr lang="en-IN" sz="1600" b="0" dirty="0">
                        <a:latin typeface="Fieldwork 03 Geo Light" pitchFamily="50" charset="0"/>
                      </a:endParaRPr>
                    </a:p>
                  </a:txBody>
                  <a:tcPr/>
                </a:tc>
                <a:extLst>
                  <a:ext uri="{0D108BD9-81ED-4DB2-BD59-A6C34878D82A}">
                    <a16:rowId xmlns:a16="http://schemas.microsoft.com/office/drawing/2014/main" val="453469789"/>
                  </a:ext>
                </a:extLst>
              </a:tr>
              <a:tr h="600209">
                <a:tc>
                  <a:txBody>
                    <a:bodyPr/>
                    <a:lstStyle/>
                    <a:p>
                      <a:pPr algn="ctr"/>
                      <a:r>
                        <a:rPr lang="en-IN" sz="1600" kern="1200" dirty="0">
                          <a:effectLst/>
                          <a:latin typeface="Fieldwork 03 Geo Light" pitchFamily="50" charset="0"/>
                        </a:rPr>
                        <a:t>vw</a:t>
                      </a:r>
                      <a:endParaRPr lang="en-IN" sz="1600" dirty="0">
                        <a:latin typeface="Fieldwork 03 Geo Light" pitchFamily="50" charset="0"/>
                      </a:endParaRPr>
                    </a:p>
                  </a:txBody>
                  <a:tcPr/>
                </a:tc>
                <a:tc>
                  <a:txBody>
                    <a:bodyPr/>
                    <a:lstStyle/>
                    <a:p>
                      <a:pPr algn="ctr"/>
                      <a:r>
                        <a:rPr lang="en-US" sz="1600" dirty="0">
                          <a:latin typeface="Fieldwork 03 Geo Light" pitchFamily="50" charset="0"/>
                        </a:rPr>
                        <a:t>Relative</a:t>
                      </a:r>
                      <a:endParaRPr lang="en-IN" sz="1600" dirty="0">
                        <a:latin typeface="Fieldwork 03 Geo Light" pitchFamily="50" charset="0"/>
                      </a:endParaRPr>
                    </a:p>
                  </a:txBody>
                  <a:tcPr/>
                </a:tc>
                <a:tc>
                  <a:txBody>
                    <a:bodyPr/>
                    <a:lstStyle/>
                    <a:p>
                      <a:pPr algn="ctr"/>
                      <a:r>
                        <a:rPr lang="en-US" sz="1600" dirty="0">
                          <a:latin typeface="Fieldwork 03 Geo Light" pitchFamily="50" charset="0"/>
                        </a:rPr>
                        <a:t>1 viewport width. </a:t>
                      </a:r>
                      <a:r>
                        <a:rPr lang="en-US" sz="1600" kern="1200" dirty="0">
                          <a:effectLst/>
                          <a:latin typeface="Fieldwork 03 Geo Light" pitchFamily="50" charset="0"/>
                        </a:rPr>
                        <a:t>1vw = 1% of viewport width</a:t>
                      </a:r>
                      <a:endParaRPr lang="en-IN" sz="1600" dirty="0">
                        <a:latin typeface="Fieldwork 03 Geo Light" pitchFamily="50" charset="0"/>
                      </a:endParaRPr>
                    </a:p>
                  </a:txBody>
                  <a:tcPr/>
                </a:tc>
                <a:tc>
                  <a:txBody>
                    <a:bodyPr/>
                    <a:lstStyle/>
                    <a:p>
                      <a:pPr algn="ctr"/>
                      <a:r>
                        <a:rPr lang="en-IN" sz="1600" kern="1200" dirty="0">
                          <a:effectLst/>
                          <a:latin typeface="Fieldwork 03 Geo Light" pitchFamily="50" charset="0"/>
                        </a:rPr>
                        <a:t>font-size:10vw</a:t>
                      </a:r>
                      <a:endParaRPr lang="en-IN" sz="1600" b="0" dirty="0">
                        <a:latin typeface="Fieldwork 03 Geo Light" pitchFamily="50" charset="0"/>
                      </a:endParaRPr>
                    </a:p>
                  </a:txBody>
                  <a:tcPr/>
                </a:tc>
                <a:extLst>
                  <a:ext uri="{0D108BD9-81ED-4DB2-BD59-A6C34878D82A}">
                    <a16:rowId xmlns:a16="http://schemas.microsoft.com/office/drawing/2014/main" val="1828352503"/>
                  </a:ext>
                </a:extLst>
              </a:tr>
            </a:tbl>
          </a:graphicData>
        </a:graphic>
      </p:graphicFrame>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Tree>
    <p:extLst>
      <p:ext uri="{BB962C8B-B14F-4D97-AF65-F5344CB8AC3E}">
        <p14:creationId xmlns:p14="http://schemas.microsoft.com/office/powerpoint/2010/main" val="1954596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3665913" y="512857"/>
            <a:ext cx="5378482"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Google Fonts</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9602343" cy="1261884"/>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1900" dirty="0">
                <a:solidFill>
                  <a:srgbClr val="000000"/>
                </a:solidFill>
                <a:latin typeface="Fieldwork 04 Geo Regular" pitchFamily="50" charset="0"/>
              </a:rPr>
              <a:t>If you do not want to use any of the standard fonts in HTML, you can use Google Fonts.</a:t>
            </a:r>
          </a:p>
          <a:p>
            <a:pPr marL="342900" indent="-342900">
              <a:buClr>
                <a:srgbClr val="FF7E00"/>
              </a:buClr>
              <a:buFont typeface="Wingdings" panose="05000000000000000000" pitchFamily="2" charset="2"/>
              <a:buChar char="§"/>
            </a:pPr>
            <a:endParaRPr lang="en-US" sz="1900" dirty="0">
              <a:solidFill>
                <a:srgbClr val="000000"/>
              </a:solidFill>
              <a:latin typeface="Fieldwork 04 Geo Regular" pitchFamily="50" charset="0"/>
            </a:endParaRPr>
          </a:p>
          <a:p>
            <a:pPr marL="342900" indent="-342900">
              <a:buClr>
                <a:srgbClr val="FF7E00"/>
              </a:buClr>
              <a:buFont typeface="Wingdings" panose="05000000000000000000" pitchFamily="2" charset="2"/>
              <a:buChar char="§"/>
            </a:pPr>
            <a:r>
              <a:rPr lang="en-US" sz="1900" dirty="0">
                <a:solidFill>
                  <a:srgbClr val="000000"/>
                </a:solidFill>
                <a:latin typeface="Fieldwork 04 Geo Regular" pitchFamily="50" charset="0"/>
              </a:rPr>
              <a:t>Google Fonts are free to use, and have more than 1000 fonts to choose from.</a:t>
            </a:r>
            <a:endParaRPr lang="en-IN" sz="1900" dirty="0">
              <a:latin typeface="Fieldwork 04 Geo Regular" pitchFamily="50" charset="0"/>
            </a:endParaRPr>
          </a:p>
        </p:txBody>
      </p:sp>
      <p:sp>
        <p:nvSpPr>
          <p:cNvPr id="14" name="TextBox 13">
            <a:extLst>
              <a:ext uri="{FF2B5EF4-FFF2-40B4-BE49-F238E27FC236}">
                <a16:creationId xmlns:a16="http://schemas.microsoft.com/office/drawing/2014/main" id="{80B62239-176A-4553-AEF5-938F24588426}"/>
              </a:ext>
            </a:extLst>
          </p:cNvPr>
          <p:cNvSpPr txBox="1"/>
          <p:nvPr/>
        </p:nvSpPr>
        <p:spPr>
          <a:xfrm>
            <a:off x="1678193" y="2705673"/>
            <a:ext cx="9789459" cy="2554545"/>
          </a:xfrm>
          <a:prstGeom prst="rect">
            <a:avLst/>
          </a:prstGeom>
          <a:noFill/>
        </p:spPr>
        <p:txBody>
          <a:bodyPr wrap="square">
            <a:spAutoFit/>
          </a:bodyPr>
          <a:lstStyle/>
          <a:p>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head</a:t>
            </a:r>
            <a:r>
              <a:rPr lang="en-IN" sz="1600" b="0" i="0" dirty="0">
                <a:solidFill>
                  <a:srgbClr val="0000CD"/>
                </a:solidFill>
                <a:effectLst/>
                <a:latin typeface="Consolas" panose="020B0609020204030204" pitchFamily="49" charset="0"/>
              </a:rPr>
              <a:t>&gt;</a:t>
            </a:r>
            <a:br>
              <a:rPr lang="en-IN" sz="1600" dirty="0"/>
            </a:br>
            <a:r>
              <a:rPr lang="en-IN" sz="1600" i="0" dirty="0">
                <a:solidFill>
                  <a:srgbClr val="0000CD"/>
                </a:solidFill>
                <a:effectLst/>
                <a:latin typeface="Consolas" panose="020B0609020204030204" pitchFamily="49" charset="0"/>
              </a:rPr>
              <a:t>&lt;</a:t>
            </a:r>
            <a:r>
              <a:rPr lang="en-IN" sz="1600" i="0" dirty="0">
                <a:solidFill>
                  <a:srgbClr val="A52A2A"/>
                </a:solidFill>
                <a:effectLst/>
                <a:latin typeface="Consolas" panose="020B0609020204030204" pitchFamily="49" charset="0"/>
              </a:rPr>
              <a:t>link</a:t>
            </a:r>
            <a:r>
              <a:rPr lang="en-IN" sz="1600" i="0" dirty="0">
                <a:solidFill>
                  <a:srgbClr val="FF0000"/>
                </a:solidFill>
                <a:effectLst/>
                <a:latin typeface="Consolas" panose="020B0609020204030204" pitchFamily="49" charset="0"/>
              </a:rPr>
              <a:t> rel</a:t>
            </a:r>
            <a:r>
              <a:rPr lang="en-IN" sz="1600" i="0" dirty="0">
                <a:solidFill>
                  <a:srgbClr val="0000CD"/>
                </a:solidFill>
                <a:effectLst/>
                <a:latin typeface="Consolas" panose="020B0609020204030204" pitchFamily="49" charset="0"/>
              </a:rPr>
              <a:t>="stylesheet"</a:t>
            </a:r>
            <a:r>
              <a:rPr lang="en-IN" sz="1600" i="0" dirty="0">
                <a:solidFill>
                  <a:srgbClr val="FF0000"/>
                </a:solidFill>
                <a:effectLst/>
                <a:latin typeface="Consolas" panose="020B0609020204030204" pitchFamily="49" charset="0"/>
              </a:rPr>
              <a:t> href</a:t>
            </a:r>
            <a:r>
              <a:rPr lang="en-IN" sz="1600" i="0" dirty="0">
                <a:solidFill>
                  <a:srgbClr val="0000CD"/>
                </a:solidFill>
                <a:effectLst/>
                <a:latin typeface="Consolas" panose="020B0609020204030204" pitchFamily="49" charset="0"/>
              </a:rPr>
              <a:t>="https://fonts.googleapis.com/css?family=Sofia"&gt;</a:t>
            </a:r>
            <a:br>
              <a:rPr lang="en-IN" sz="1600" dirty="0"/>
            </a:b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style</a:t>
            </a:r>
            <a:r>
              <a:rPr lang="en-IN" sz="1600" b="0" i="0" dirty="0">
                <a:solidFill>
                  <a:srgbClr val="0000CD"/>
                </a:solidFill>
                <a:effectLst/>
                <a:latin typeface="Consolas" panose="020B0609020204030204" pitchFamily="49" charset="0"/>
              </a:rPr>
              <a:t>&gt;</a:t>
            </a:r>
            <a:br>
              <a:rPr lang="en-IN" sz="1600" b="0" i="0" dirty="0">
                <a:solidFill>
                  <a:srgbClr val="A52A2A"/>
                </a:solidFill>
                <a:effectLst/>
                <a:latin typeface="Consolas" panose="020B0609020204030204" pitchFamily="49" charset="0"/>
              </a:rPr>
            </a:br>
            <a:r>
              <a:rPr lang="en-IN" sz="1600" b="0" i="0" dirty="0">
                <a:solidFill>
                  <a:srgbClr val="A52A2A"/>
                </a:solidFill>
                <a:effectLst/>
                <a:latin typeface="Consolas" panose="020B0609020204030204" pitchFamily="49" charset="0"/>
              </a:rPr>
              <a:t>body </a:t>
            </a:r>
            <a:r>
              <a:rPr lang="en-IN" sz="1600" b="0" i="0" dirty="0">
                <a:solidFill>
                  <a:srgbClr val="000000"/>
                </a:solidFill>
                <a:effectLst/>
                <a:latin typeface="Consolas" panose="020B0609020204030204" pitchFamily="49" charset="0"/>
              </a:rPr>
              <a:t>{</a:t>
            </a:r>
            <a:br>
              <a:rPr lang="en-IN" sz="1600" b="0" i="0" dirty="0">
                <a:solidFill>
                  <a:srgbClr val="FF0000"/>
                </a:solidFill>
                <a:effectLst/>
                <a:latin typeface="Consolas" panose="020B0609020204030204" pitchFamily="49" charset="0"/>
              </a:rPr>
            </a:br>
            <a:r>
              <a:rPr lang="en-IN" sz="1600" b="0" i="0" dirty="0">
                <a:solidFill>
                  <a:srgbClr val="FF0000"/>
                </a:solidFill>
                <a:effectLst/>
                <a:latin typeface="Consolas" panose="020B0609020204030204" pitchFamily="49" charset="0"/>
              </a:rPr>
              <a:t>  font-family</a:t>
            </a:r>
            <a:r>
              <a:rPr lang="en-IN" sz="1600" b="0" i="0" dirty="0">
                <a:solidFill>
                  <a:srgbClr val="000000"/>
                </a:solidFill>
                <a:effectLst/>
                <a:latin typeface="Consolas" panose="020B0609020204030204" pitchFamily="49" charset="0"/>
              </a:rPr>
              <a:t>:</a:t>
            </a:r>
            <a:r>
              <a:rPr lang="en-IN" sz="1600" b="0" i="0" dirty="0">
                <a:solidFill>
                  <a:srgbClr val="0000CD"/>
                </a:solidFill>
                <a:effectLst/>
                <a:latin typeface="Consolas" panose="020B0609020204030204" pitchFamily="49" charset="0"/>
              </a:rPr>
              <a:t> "Sofia", sans-serif</a:t>
            </a:r>
            <a:r>
              <a:rPr lang="en-IN" sz="1600" b="0" i="0" dirty="0">
                <a:solidFill>
                  <a:srgbClr val="000000"/>
                </a:solidFill>
                <a:effectLst/>
                <a:latin typeface="Consolas" panose="020B0609020204030204" pitchFamily="49" charset="0"/>
              </a:rPr>
              <a:t>;</a:t>
            </a:r>
          </a:p>
          <a:p>
            <a:r>
              <a:rPr lang="en-IN" sz="1600" dirty="0">
                <a:solidFill>
                  <a:srgbClr val="FF0000"/>
                </a:solidFill>
                <a:latin typeface="Consolas" panose="020B0609020204030204" pitchFamily="49" charset="0"/>
              </a:rPr>
              <a:t>  </a:t>
            </a:r>
            <a:r>
              <a:rPr lang="en-IN" sz="1600" b="0" i="0" dirty="0">
                <a:solidFill>
                  <a:srgbClr val="FF0000"/>
                </a:solidFill>
                <a:effectLst/>
                <a:latin typeface="Consolas" panose="020B0609020204030204" pitchFamily="49" charset="0"/>
              </a:rPr>
              <a:t>font-size</a:t>
            </a:r>
            <a:r>
              <a:rPr lang="en-IN" sz="1600" b="0" i="0" dirty="0">
                <a:solidFill>
                  <a:srgbClr val="000000"/>
                </a:solidFill>
                <a:effectLst/>
                <a:latin typeface="Consolas" panose="020B0609020204030204" pitchFamily="49" charset="0"/>
              </a:rPr>
              <a:t>:</a:t>
            </a:r>
            <a:r>
              <a:rPr lang="en-IN" sz="1600" b="0" i="0" dirty="0">
                <a:solidFill>
                  <a:srgbClr val="0000CD"/>
                </a:solidFill>
                <a:effectLst/>
                <a:latin typeface="Consolas" panose="020B0609020204030204" pitchFamily="49" charset="0"/>
              </a:rPr>
              <a:t> 30px</a:t>
            </a:r>
            <a:r>
              <a:rPr lang="en-IN" sz="1600" b="0" i="0" dirty="0">
                <a:solidFill>
                  <a:srgbClr val="000000"/>
                </a:solidFill>
                <a:effectLst/>
                <a:latin typeface="Consolas" panose="020B0609020204030204" pitchFamily="49" charset="0"/>
              </a:rPr>
              <a:t>;</a:t>
            </a:r>
            <a:br>
              <a:rPr lang="en-IN" sz="1600" dirty="0"/>
            </a:br>
            <a:r>
              <a:rPr lang="en-IN" sz="1600" b="0" i="0" dirty="0">
                <a:solidFill>
                  <a:srgbClr val="FF0000"/>
                </a:solidFill>
                <a:effectLst/>
                <a:latin typeface="Consolas" panose="020B0609020204030204" pitchFamily="49" charset="0"/>
              </a:rPr>
              <a:t>  text-shadow</a:t>
            </a:r>
            <a:r>
              <a:rPr lang="en-IN" sz="1600" b="0" i="0" dirty="0">
                <a:solidFill>
                  <a:srgbClr val="000000"/>
                </a:solidFill>
                <a:effectLst/>
                <a:latin typeface="Consolas" panose="020B0609020204030204" pitchFamily="49" charset="0"/>
              </a:rPr>
              <a:t>:</a:t>
            </a:r>
            <a:r>
              <a:rPr lang="en-IN" sz="1600" b="0" i="0" dirty="0">
                <a:solidFill>
                  <a:srgbClr val="0000CD"/>
                </a:solidFill>
                <a:effectLst/>
                <a:latin typeface="Consolas" panose="020B0609020204030204" pitchFamily="49" charset="0"/>
              </a:rPr>
              <a:t> 3px 3px 3px #ababab</a:t>
            </a:r>
            <a:r>
              <a:rPr lang="en-IN" sz="1600" b="0" i="0" dirty="0">
                <a:solidFill>
                  <a:srgbClr val="000000"/>
                </a:solidFill>
                <a:effectLst/>
                <a:latin typeface="Consolas" panose="020B0609020204030204" pitchFamily="49" charset="0"/>
              </a:rPr>
              <a:t>;</a:t>
            </a:r>
            <a:br>
              <a:rPr lang="en-IN" sz="1600" b="0" i="0" dirty="0">
                <a:solidFill>
                  <a:srgbClr val="FF0000"/>
                </a:solidFill>
                <a:effectLst/>
                <a:latin typeface="Consolas" panose="020B0609020204030204" pitchFamily="49" charset="0"/>
              </a:rPr>
            </a:br>
            <a:r>
              <a:rPr lang="en-IN" sz="1600" b="0" i="0" dirty="0">
                <a:solidFill>
                  <a:srgbClr val="000000"/>
                </a:solidFill>
                <a:effectLst/>
                <a:latin typeface="Consolas" panose="020B0609020204030204" pitchFamily="49" charset="0"/>
              </a:rPr>
              <a:t>}</a:t>
            </a:r>
            <a:br>
              <a:rPr lang="en-IN" sz="1600" b="0" i="0" dirty="0">
                <a:solidFill>
                  <a:srgbClr val="A52A2A"/>
                </a:solidFill>
                <a:effectLst/>
                <a:latin typeface="Consolas" panose="020B0609020204030204" pitchFamily="49" charset="0"/>
              </a:rPr>
            </a:b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/style</a:t>
            </a:r>
            <a:r>
              <a:rPr lang="en-IN" sz="1600" b="0" i="0" dirty="0">
                <a:solidFill>
                  <a:srgbClr val="0000CD"/>
                </a:solidFill>
                <a:effectLst/>
                <a:latin typeface="Consolas" panose="020B0609020204030204" pitchFamily="49" charset="0"/>
              </a:rPr>
              <a:t>&gt;</a:t>
            </a:r>
            <a:br>
              <a:rPr lang="en-IN" sz="1600" dirty="0"/>
            </a:b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/head</a:t>
            </a:r>
            <a:r>
              <a:rPr lang="en-IN" sz="1600" b="0" i="0" dirty="0">
                <a:solidFill>
                  <a:srgbClr val="0000CD"/>
                </a:solidFill>
                <a:effectLst/>
                <a:latin typeface="Consolas" panose="020B0609020204030204" pitchFamily="49" charset="0"/>
              </a:rPr>
              <a:t>&gt;</a:t>
            </a:r>
            <a:endParaRPr lang="en-IN" sz="1600" dirty="0"/>
          </a:p>
        </p:txBody>
      </p:sp>
      <p:sp>
        <p:nvSpPr>
          <p:cNvPr id="15" name="TextBox 14">
            <a:extLst>
              <a:ext uri="{FF2B5EF4-FFF2-40B4-BE49-F238E27FC236}">
                <a16:creationId xmlns:a16="http://schemas.microsoft.com/office/drawing/2014/main" id="{4D3C2BDF-122B-431A-81EA-88ACBDC7CCED}"/>
              </a:ext>
            </a:extLst>
          </p:cNvPr>
          <p:cNvSpPr txBox="1"/>
          <p:nvPr/>
        </p:nvSpPr>
        <p:spPr>
          <a:xfrm>
            <a:off x="1104450" y="5484933"/>
            <a:ext cx="10009666" cy="338554"/>
          </a:xfrm>
          <a:prstGeom prst="rect">
            <a:avLst/>
          </a:prstGeom>
          <a:noFill/>
        </p:spPr>
        <p:txBody>
          <a:bodyPr wrap="square">
            <a:spAutoFit/>
          </a:bodyPr>
          <a:lstStyle/>
          <a:p>
            <a:r>
              <a:rPr lang="en-IN" sz="1600" i="0" dirty="0">
                <a:solidFill>
                  <a:srgbClr val="0000CD"/>
                </a:solidFill>
                <a:effectLst/>
                <a:latin typeface="Consolas" panose="020B0609020204030204" pitchFamily="49" charset="0"/>
              </a:rPr>
              <a:t>&lt;</a:t>
            </a:r>
            <a:r>
              <a:rPr lang="en-IN" sz="1600" i="0" dirty="0">
                <a:solidFill>
                  <a:srgbClr val="A52A2A"/>
                </a:solidFill>
                <a:effectLst/>
                <a:latin typeface="Consolas" panose="020B0609020204030204" pitchFamily="49" charset="0"/>
              </a:rPr>
              <a:t>link</a:t>
            </a:r>
            <a:r>
              <a:rPr lang="en-IN" sz="1600" i="0" dirty="0">
                <a:solidFill>
                  <a:srgbClr val="FF0000"/>
                </a:solidFill>
                <a:effectLst/>
                <a:latin typeface="Consolas" panose="020B0609020204030204" pitchFamily="49" charset="0"/>
              </a:rPr>
              <a:t> rel</a:t>
            </a:r>
            <a:r>
              <a:rPr lang="en-IN" sz="1600" i="0" dirty="0">
                <a:solidFill>
                  <a:srgbClr val="0000CD"/>
                </a:solidFill>
                <a:effectLst/>
                <a:latin typeface="Consolas" panose="020B0609020204030204" pitchFamily="49" charset="0"/>
              </a:rPr>
              <a:t>="stylesheet"</a:t>
            </a:r>
            <a:r>
              <a:rPr lang="en-IN" sz="1600" i="0" dirty="0">
                <a:solidFill>
                  <a:srgbClr val="FF0000"/>
                </a:solidFill>
                <a:effectLst/>
                <a:latin typeface="Consolas" panose="020B0609020204030204" pitchFamily="49" charset="0"/>
              </a:rPr>
              <a:t> href</a:t>
            </a:r>
            <a:r>
              <a:rPr lang="en-IN" sz="1600" i="0" dirty="0">
                <a:solidFill>
                  <a:srgbClr val="0000CD"/>
                </a:solidFill>
                <a:effectLst/>
                <a:latin typeface="Consolas" panose="020B0609020204030204" pitchFamily="49" charset="0"/>
              </a:rPr>
              <a:t>="https://fonts.googleapis.com/css?family=Sofia&amp;effect=fire"&gt;</a:t>
            </a:r>
            <a:endParaRPr lang="en-IN" sz="1600" dirty="0"/>
          </a:p>
        </p:txBody>
      </p:sp>
    </p:spTree>
    <p:extLst>
      <p:ext uri="{BB962C8B-B14F-4D97-AF65-F5344CB8AC3E}">
        <p14:creationId xmlns:p14="http://schemas.microsoft.com/office/powerpoint/2010/main" val="4087117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Font property shorthand</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9602343" cy="677108"/>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1900" dirty="0">
                <a:solidFill>
                  <a:srgbClr val="000000"/>
                </a:solidFill>
                <a:latin typeface="Fieldwork 04 Geo Regular" pitchFamily="50" charset="0"/>
              </a:rPr>
              <a:t>To shorten the code, it is also possible to specify all the individual font properties in one property.</a:t>
            </a:r>
          </a:p>
        </p:txBody>
      </p:sp>
      <p:sp>
        <p:nvSpPr>
          <p:cNvPr id="12" name="TextBox 11">
            <a:extLst>
              <a:ext uri="{FF2B5EF4-FFF2-40B4-BE49-F238E27FC236}">
                <a16:creationId xmlns:a16="http://schemas.microsoft.com/office/drawing/2014/main" id="{EF90EAFA-B64F-4980-B808-DB11C124C019}"/>
              </a:ext>
            </a:extLst>
          </p:cNvPr>
          <p:cNvSpPr txBox="1"/>
          <p:nvPr/>
        </p:nvSpPr>
        <p:spPr>
          <a:xfrm>
            <a:off x="1451956" y="5047324"/>
            <a:ext cx="8080273" cy="369332"/>
          </a:xfrm>
          <a:prstGeom prst="rect">
            <a:avLst/>
          </a:prstGeom>
          <a:noFill/>
        </p:spPr>
        <p:txBody>
          <a:bodyPr wrap="square">
            <a:spAutoFit/>
          </a:bodyPr>
          <a:lstStyle/>
          <a:p>
            <a:r>
              <a:rPr lang="en-US" b="0" i="0" dirty="0">
                <a:solidFill>
                  <a:srgbClr val="FF0000"/>
                </a:solidFill>
                <a:effectLst/>
                <a:latin typeface="Consolas" panose="020B0609020204030204" pitchFamily="49" charset="0"/>
              </a:rPr>
              <a:t>font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italic small-caps bold 12px/30px Georgia, serif</a:t>
            </a:r>
            <a:r>
              <a:rPr lang="en-US" b="0" i="0" dirty="0">
                <a:solidFill>
                  <a:srgbClr val="000000"/>
                </a:solidFill>
                <a:effectLst/>
                <a:latin typeface="Consolas" panose="020B0609020204030204" pitchFamily="49" charset="0"/>
              </a:rPr>
              <a:t>;</a:t>
            </a:r>
            <a:endParaRPr lang="en-IN" dirty="0"/>
          </a:p>
        </p:txBody>
      </p:sp>
      <p:sp>
        <p:nvSpPr>
          <p:cNvPr id="13" name="TextBox 12">
            <a:extLst>
              <a:ext uri="{FF2B5EF4-FFF2-40B4-BE49-F238E27FC236}">
                <a16:creationId xmlns:a16="http://schemas.microsoft.com/office/drawing/2014/main" id="{EB24F2E2-5D87-402B-B59B-CB83250C4C83}"/>
              </a:ext>
            </a:extLst>
          </p:cNvPr>
          <p:cNvSpPr txBox="1"/>
          <p:nvPr/>
        </p:nvSpPr>
        <p:spPr>
          <a:xfrm>
            <a:off x="1451956" y="5537846"/>
            <a:ext cx="6094206"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font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20px Arial, sans-serif</a:t>
            </a:r>
            <a:r>
              <a:rPr lang="en-IN" b="0" i="0" dirty="0">
                <a:solidFill>
                  <a:srgbClr val="000000"/>
                </a:solidFill>
                <a:effectLst/>
                <a:latin typeface="Consolas" panose="020B0609020204030204" pitchFamily="49" charset="0"/>
              </a:rPr>
              <a:t>;</a:t>
            </a:r>
            <a:endParaRPr lang="en-IN" dirty="0"/>
          </a:p>
        </p:txBody>
      </p:sp>
      <p:sp>
        <p:nvSpPr>
          <p:cNvPr id="2" name="Rectangle 1">
            <a:extLst>
              <a:ext uri="{FF2B5EF4-FFF2-40B4-BE49-F238E27FC236}">
                <a16:creationId xmlns:a16="http://schemas.microsoft.com/office/drawing/2014/main" id="{F614AD67-5D97-4A14-9D57-30549F10E48B}"/>
              </a:ext>
            </a:extLst>
          </p:cNvPr>
          <p:cNvSpPr/>
          <p:nvPr/>
        </p:nvSpPr>
        <p:spPr>
          <a:xfrm>
            <a:off x="1451956" y="2288496"/>
            <a:ext cx="6096000" cy="2532488"/>
          </a:xfrm>
          <a:prstGeom prst="rect">
            <a:avLst/>
          </a:prstGeom>
        </p:spPr>
        <p:txBody>
          <a:bodyPr>
            <a:spAutoFit/>
          </a:bodyPr>
          <a:lstStyle/>
          <a:p>
            <a:pPr lvl="0" eaLnBrk="0" fontAlgn="base" hangingPunct="0">
              <a:spcBef>
                <a:spcPct val="0"/>
              </a:spcBef>
              <a:spcAft>
                <a:spcPct val="0"/>
              </a:spcAft>
            </a:pPr>
            <a:r>
              <a:rPr lang="en-US" altLang="en-US" dirty="0">
                <a:solidFill>
                  <a:srgbClr val="000000"/>
                </a:solidFill>
                <a:latin typeface="Fieldwork 05 Geo Demibold" pitchFamily="50" charset="0"/>
              </a:rPr>
              <a:t>The </a:t>
            </a:r>
            <a:r>
              <a:rPr lang="en-US" altLang="en-US" dirty="0">
                <a:solidFill>
                  <a:schemeClr val="bg2">
                    <a:lumMod val="50000"/>
                  </a:schemeClr>
                </a:solidFill>
                <a:latin typeface="Fieldwork 05 Geo Demibold" pitchFamily="50" charset="0"/>
              </a:rPr>
              <a:t>font</a:t>
            </a:r>
            <a:r>
              <a:rPr lang="en-US" altLang="en-US" dirty="0">
                <a:solidFill>
                  <a:srgbClr val="000000"/>
                </a:solidFill>
                <a:latin typeface="Fieldwork 05 Geo Demibold" pitchFamily="50" charset="0"/>
              </a:rPr>
              <a:t> property is a shorthand property for:</a:t>
            </a:r>
            <a:endParaRPr lang="en-US" altLang="en-US" dirty="0">
              <a:latin typeface="Fieldwork 05 Geo Demibold" pitchFamily="50" charset="0"/>
            </a:endParaRPr>
          </a:p>
          <a:p>
            <a:pPr marL="285750" indent="-285750" eaLnBrk="0" fontAlgn="base" hangingPunct="0">
              <a:lnSpc>
                <a:spcPct val="200000"/>
              </a:lnSpc>
              <a:spcBef>
                <a:spcPct val="0"/>
              </a:spcBef>
              <a:spcAft>
                <a:spcPct val="0"/>
              </a:spcAft>
              <a:buClr>
                <a:srgbClr val="FF7E00"/>
              </a:buClr>
              <a:buFont typeface="Courier New" panose="02070309020205020404" pitchFamily="49" charset="0"/>
              <a:buChar char="o"/>
            </a:pPr>
            <a:r>
              <a:rPr lang="en-US" altLang="en-US" dirty="0">
                <a:solidFill>
                  <a:schemeClr val="bg2">
                    <a:lumMod val="50000"/>
                  </a:schemeClr>
                </a:solidFill>
                <a:latin typeface="Fieldwork 04 Geo Regular" pitchFamily="50" charset="0"/>
              </a:rPr>
              <a:t>font-style</a:t>
            </a:r>
          </a:p>
          <a:p>
            <a:pPr marL="285750"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solidFill>
                  <a:schemeClr val="bg2">
                    <a:lumMod val="50000"/>
                  </a:schemeClr>
                </a:solidFill>
                <a:latin typeface="Fieldwork 04 Geo Regular" pitchFamily="50" charset="0"/>
              </a:rPr>
              <a:t>font-variant</a:t>
            </a:r>
          </a:p>
          <a:p>
            <a:pPr marL="285750"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solidFill>
                  <a:schemeClr val="bg2">
                    <a:lumMod val="50000"/>
                  </a:schemeClr>
                </a:solidFill>
                <a:latin typeface="Fieldwork 04 Geo Regular" pitchFamily="50" charset="0"/>
              </a:rPr>
              <a:t>font-weight</a:t>
            </a:r>
          </a:p>
          <a:p>
            <a:pPr marL="285750"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solidFill>
                  <a:schemeClr val="bg2">
                    <a:lumMod val="50000"/>
                  </a:schemeClr>
                </a:solidFill>
                <a:latin typeface="Fieldwork 04 Geo Regular" pitchFamily="50" charset="0"/>
              </a:rPr>
              <a:t>font-size/line-height</a:t>
            </a:r>
          </a:p>
          <a:p>
            <a:pPr marL="285750"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solidFill>
                  <a:schemeClr val="bg2">
                    <a:lumMod val="50000"/>
                  </a:schemeClr>
                </a:solidFill>
                <a:latin typeface="Fieldwork 04 Geo Regular" pitchFamily="50" charset="0"/>
              </a:rPr>
              <a:t>font-family</a:t>
            </a:r>
          </a:p>
        </p:txBody>
      </p:sp>
    </p:spTree>
    <p:extLst>
      <p:ext uri="{BB962C8B-B14F-4D97-AF65-F5344CB8AC3E}">
        <p14:creationId xmlns:p14="http://schemas.microsoft.com/office/powerpoint/2010/main" val="1778369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D90F1D-E741-4843-9559-D018E83FE7D0}"/>
              </a:ext>
            </a:extLst>
          </p:cNvPr>
          <p:cNvSpPr/>
          <p:nvPr/>
        </p:nvSpPr>
        <p:spPr>
          <a:xfrm>
            <a:off x="0" y="4876801"/>
            <a:ext cx="12192000" cy="1981199"/>
          </a:xfrm>
          <a:prstGeom prst="rect">
            <a:avLst/>
          </a:prstGeom>
          <a:solidFill>
            <a:srgbClr val="F3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84F3E48-94BA-42FF-AD9C-1FB392C0B8E7}"/>
              </a:ext>
            </a:extLst>
          </p:cNvPr>
          <p:cNvSpPr/>
          <p:nvPr/>
        </p:nvSpPr>
        <p:spPr>
          <a:xfrm>
            <a:off x="0" y="0"/>
            <a:ext cx="12191999" cy="6068291"/>
          </a:xfrm>
          <a:prstGeom prst="rect">
            <a:avLst/>
          </a:prstGeom>
          <a:solidFill>
            <a:srgbClr val="1A1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12590801-BE39-4155-86B7-608CC289D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8199"/>
            <a:ext cx="12200966" cy="2488796"/>
          </a:xfrm>
          <a:prstGeom prst="rect">
            <a:avLst/>
          </a:prstGeom>
        </p:spPr>
      </p:pic>
      <p:sp>
        <p:nvSpPr>
          <p:cNvPr id="7" name="TextBox 6">
            <a:extLst>
              <a:ext uri="{FF2B5EF4-FFF2-40B4-BE49-F238E27FC236}">
                <a16:creationId xmlns:a16="http://schemas.microsoft.com/office/drawing/2014/main" id="{277E297B-01B4-4F0A-AD06-164EFD0D687B}"/>
              </a:ext>
            </a:extLst>
          </p:cNvPr>
          <p:cNvSpPr txBox="1"/>
          <p:nvPr/>
        </p:nvSpPr>
        <p:spPr>
          <a:xfrm>
            <a:off x="2031916" y="2413337"/>
            <a:ext cx="8128165" cy="1015663"/>
          </a:xfrm>
          <a:prstGeom prst="rect">
            <a:avLst/>
          </a:prstGeom>
          <a:noFill/>
        </p:spPr>
        <p:txBody>
          <a:bodyPr wrap="square" rtlCol="0">
            <a:spAutoFit/>
          </a:bodyPr>
          <a:lstStyle/>
          <a:p>
            <a:pPr algn="ctr"/>
            <a:r>
              <a:rPr lang="en-IN" sz="6000" b="1" dirty="0">
                <a:solidFill>
                  <a:schemeClr val="bg1"/>
                </a:solidFill>
                <a:latin typeface="Fieldwork 06 Geo Bold" pitchFamily="50" charset="0"/>
              </a:rPr>
              <a:t>Quiz</a:t>
            </a:r>
          </a:p>
        </p:txBody>
      </p:sp>
    </p:spTree>
    <p:extLst>
      <p:ext uri="{BB962C8B-B14F-4D97-AF65-F5344CB8AC3E}">
        <p14:creationId xmlns:p14="http://schemas.microsoft.com/office/powerpoint/2010/main" val="3255540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6EA021-5A51-484D-AC0A-6F62D6CDEBFE}"/>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6E6E6"/>
              </a:solidFill>
            </a:endParaRPr>
          </a:p>
        </p:txBody>
      </p:sp>
      <p:sp>
        <p:nvSpPr>
          <p:cNvPr id="10" name="Round Diagonal Corner of Rectangle 9">
            <a:extLst>
              <a:ext uri="{FF2B5EF4-FFF2-40B4-BE49-F238E27FC236}">
                <a16:creationId xmlns:a16="http://schemas.microsoft.com/office/drawing/2014/main" id="{6802D7C1-8863-4D1F-83C4-1F11E7969C8D}"/>
              </a:ext>
            </a:extLst>
          </p:cNvPr>
          <p:cNvSpPr/>
          <p:nvPr/>
        </p:nvSpPr>
        <p:spPr>
          <a:xfrm>
            <a:off x="1427841" y="1506345"/>
            <a:ext cx="9250592" cy="3953436"/>
          </a:xfrm>
          <a:prstGeom prst="round2DiagRect">
            <a:avLst>
              <a:gd name="adj1" fmla="val 7137"/>
              <a:gd name="adj2" fmla="val 0"/>
            </a:avLst>
          </a:prstGeom>
          <a:solidFill>
            <a:schemeClr val="accent2"/>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of Rectangle 9">
            <a:extLst>
              <a:ext uri="{FF2B5EF4-FFF2-40B4-BE49-F238E27FC236}">
                <a16:creationId xmlns:a16="http://schemas.microsoft.com/office/drawing/2014/main" id="{B64D8B65-013F-435D-9689-4E61E0C60E79}"/>
              </a:ext>
            </a:extLst>
          </p:cNvPr>
          <p:cNvSpPr/>
          <p:nvPr/>
        </p:nvSpPr>
        <p:spPr>
          <a:xfrm>
            <a:off x="1371623" y="1450595"/>
            <a:ext cx="9250592" cy="3953436"/>
          </a:xfrm>
          <a:prstGeom prst="round2DiagRect">
            <a:avLst>
              <a:gd name="adj1" fmla="val 7137"/>
              <a:gd name="adj2" fmla="val 0"/>
            </a:avLst>
          </a:prstGeom>
          <a:solidFill>
            <a:schemeClr val="bg1"/>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atch, light, lamp&#10;&#10;Description automatically generated">
            <a:extLst>
              <a:ext uri="{FF2B5EF4-FFF2-40B4-BE49-F238E27FC236}">
                <a16:creationId xmlns:a16="http://schemas.microsoft.com/office/drawing/2014/main" id="{44755946-7E64-4EC4-A509-AC8DAD494C1B}"/>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7" name="Picture 6" descr="A picture containing match, light, lamp&#10;&#10;Description automatically generated">
            <a:extLst>
              <a:ext uri="{FF2B5EF4-FFF2-40B4-BE49-F238E27FC236}">
                <a16:creationId xmlns:a16="http://schemas.microsoft.com/office/drawing/2014/main" id="{E1EC7C34-2D11-4E9D-AE85-FCC93028010A}"/>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pic>
        <p:nvPicPr>
          <p:cNvPr id="8" name="Graphic 4">
            <a:extLst>
              <a:ext uri="{FF2B5EF4-FFF2-40B4-BE49-F238E27FC236}">
                <a16:creationId xmlns:a16="http://schemas.microsoft.com/office/drawing/2014/main" id="{48E7ECCC-9288-4B2F-B001-31057622BE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828411" y="-5591"/>
            <a:ext cx="1337491" cy="752339"/>
          </a:xfrm>
          <a:prstGeom prst="rect">
            <a:avLst/>
          </a:prstGeom>
        </p:spPr>
      </p:pic>
      <p:sp>
        <p:nvSpPr>
          <p:cNvPr id="42" name="TextBox 41">
            <a:extLst>
              <a:ext uri="{FF2B5EF4-FFF2-40B4-BE49-F238E27FC236}">
                <a16:creationId xmlns:a16="http://schemas.microsoft.com/office/drawing/2014/main" id="{AA8031AD-67BF-4BB2-AA72-DE7C4E8A0E2B}"/>
              </a:ext>
            </a:extLst>
          </p:cNvPr>
          <p:cNvSpPr txBox="1"/>
          <p:nvPr/>
        </p:nvSpPr>
        <p:spPr>
          <a:xfrm>
            <a:off x="2031917" y="501204"/>
            <a:ext cx="8128165" cy="707886"/>
          </a:xfrm>
          <a:prstGeom prst="rect">
            <a:avLst/>
          </a:prstGeom>
          <a:noFill/>
        </p:spPr>
        <p:txBody>
          <a:bodyPr wrap="square" rtlCol="0">
            <a:spAutoFit/>
          </a:bodyPr>
          <a:lstStyle/>
          <a:p>
            <a:pPr algn="ctr"/>
            <a:r>
              <a:rPr lang="en-IN" sz="4000" b="1" dirty="0">
                <a:solidFill>
                  <a:srgbClr val="FF7D00"/>
                </a:solidFill>
                <a:latin typeface="Fieldwork 06 Geo Bold" pitchFamily="50" charset="0"/>
              </a:rPr>
              <a:t>Quiz</a:t>
            </a:r>
          </a:p>
        </p:txBody>
      </p:sp>
      <p:sp>
        <p:nvSpPr>
          <p:cNvPr id="11" name="TextBox 10">
            <a:extLst>
              <a:ext uri="{FF2B5EF4-FFF2-40B4-BE49-F238E27FC236}">
                <a16:creationId xmlns:a16="http://schemas.microsoft.com/office/drawing/2014/main" id="{F5D53B8C-3675-49E3-8E4D-3842688CDCE5}"/>
              </a:ext>
            </a:extLst>
          </p:cNvPr>
          <p:cNvSpPr txBox="1"/>
          <p:nvPr/>
        </p:nvSpPr>
        <p:spPr>
          <a:xfrm>
            <a:off x="1883591" y="1888218"/>
            <a:ext cx="8919530" cy="400110"/>
          </a:xfrm>
          <a:prstGeom prst="rect">
            <a:avLst/>
          </a:prstGeom>
          <a:noFill/>
        </p:spPr>
        <p:txBody>
          <a:bodyPr wrap="square" rtlCol="0">
            <a:spAutoFit/>
          </a:bodyPr>
          <a:lstStyle/>
          <a:p>
            <a:r>
              <a:rPr lang="en-US" sz="2000" dirty="0">
                <a:solidFill>
                  <a:srgbClr val="000000"/>
                </a:solidFill>
                <a:latin typeface="Fieldwork 04 Hum Regular" pitchFamily="50" charset="0"/>
              </a:rPr>
              <a:t>3.  </a:t>
            </a:r>
            <a:r>
              <a:rPr lang="en-US" sz="2000" dirty="0">
                <a:solidFill>
                  <a:srgbClr val="000000"/>
                </a:solidFill>
                <a:latin typeface="Fieldwork 04 Geo Regular" pitchFamily="50" charset="0"/>
              </a:rPr>
              <a:t>How many type faces inside property "font-family" ?</a:t>
            </a:r>
            <a:endParaRPr lang="en-US" sz="2000" b="0" i="0" dirty="0">
              <a:solidFill>
                <a:srgbClr val="333333"/>
              </a:solidFill>
              <a:effectLst/>
              <a:latin typeface="Fieldwork 04 Geo Regular" pitchFamily="50" charset="0"/>
            </a:endParaRPr>
          </a:p>
        </p:txBody>
      </p:sp>
      <p:sp>
        <p:nvSpPr>
          <p:cNvPr id="14" name="TextBox 13">
            <a:extLst>
              <a:ext uri="{FF2B5EF4-FFF2-40B4-BE49-F238E27FC236}">
                <a16:creationId xmlns:a16="http://schemas.microsoft.com/office/drawing/2014/main" id="{C679B711-5066-4891-8A45-1CE36C93559C}"/>
              </a:ext>
            </a:extLst>
          </p:cNvPr>
          <p:cNvSpPr txBox="1"/>
          <p:nvPr/>
        </p:nvSpPr>
        <p:spPr>
          <a:xfrm>
            <a:off x="2377439" y="2489991"/>
            <a:ext cx="5097171" cy="2497863"/>
          </a:xfrm>
          <a:prstGeom prst="rect">
            <a:avLst/>
          </a:prstGeom>
          <a:noFill/>
        </p:spPr>
        <p:txBody>
          <a:bodyPr wrap="square" rtlCol="0">
            <a:spAutoFit/>
          </a:bodyPr>
          <a:lstStyle/>
          <a:p>
            <a:pPr marL="342900" indent="-342900">
              <a:buClr>
                <a:srgbClr val="FF7E00"/>
              </a:buClr>
              <a:buFont typeface="+mj-lt"/>
              <a:buAutoNum type="alphaUcPeriod"/>
            </a:pPr>
            <a:r>
              <a:rPr lang="en-US" dirty="0">
                <a:latin typeface="Fieldwork 04 Geo Regular" pitchFamily="50" charset="0"/>
              </a:rPr>
              <a:t>1</a:t>
            </a:r>
          </a:p>
          <a:p>
            <a:pPr marL="342900" indent="-342900">
              <a:buClr>
                <a:srgbClr val="FF7E00"/>
              </a:buClr>
              <a:buFont typeface="+mj-lt"/>
              <a:buAutoNum type="alphaUcPeriod"/>
            </a:pPr>
            <a:endParaRPr lang="en-US" dirty="0">
              <a:latin typeface="Fieldwork 04 Geo Regular" pitchFamily="50" charset="0"/>
            </a:endParaRPr>
          </a:p>
          <a:p>
            <a:pPr marL="342900" indent="-342900">
              <a:buClr>
                <a:srgbClr val="FF7E00"/>
              </a:buClr>
              <a:buFont typeface="+mj-lt"/>
              <a:buAutoNum type="alphaUcPeriod"/>
            </a:pPr>
            <a:r>
              <a:rPr lang="en-US" dirty="0">
                <a:latin typeface="Fieldwork 04 Geo Regular" pitchFamily="50" charset="0"/>
              </a:rPr>
              <a:t>Maximum 2</a:t>
            </a:r>
          </a:p>
          <a:p>
            <a:pPr marL="342900" indent="-342900">
              <a:buClr>
                <a:srgbClr val="FF7E00"/>
              </a:buClr>
              <a:buFont typeface="+mj-lt"/>
              <a:buAutoNum type="alphaUcPeriod"/>
            </a:pPr>
            <a:endParaRPr lang="en-US" dirty="0">
              <a:latin typeface="Fieldwork 04 Geo Regular" pitchFamily="50" charset="0"/>
            </a:endParaRPr>
          </a:p>
          <a:p>
            <a:pPr marL="342900" indent="-342900">
              <a:buClr>
                <a:srgbClr val="FF7E00"/>
              </a:buClr>
              <a:buFont typeface="+mj-lt"/>
              <a:buAutoNum type="alphaUcPeriod"/>
            </a:pPr>
            <a:r>
              <a:rPr lang="en-US" dirty="0">
                <a:latin typeface="Fieldwork 04 Geo Regular" pitchFamily="50" charset="0"/>
              </a:rPr>
              <a:t>No Limit</a:t>
            </a:r>
          </a:p>
          <a:p>
            <a:pPr marL="342900" indent="-342900">
              <a:buClr>
                <a:srgbClr val="FF7E00"/>
              </a:buClr>
              <a:buFont typeface="+mj-lt"/>
              <a:buAutoNum type="alphaUcPeriod"/>
            </a:pPr>
            <a:endParaRPr lang="en-US" dirty="0">
              <a:latin typeface="Fieldwork 04 Geo Regular" pitchFamily="50" charset="0"/>
            </a:endParaRPr>
          </a:p>
          <a:p>
            <a:pPr marL="342900" indent="-342900">
              <a:buClr>
                <a:srgbClr val="FF7E00"/>
              </a:buClr>
              <a:buFont typeface="+mj-lt"/>
              <a:buAutoNum type="alphaUcPeriod"/>
            </a:pPr>
            <a:r>
              <a:rPr lang="en-US" dirty="0">
                <a:latin typeface="Fieldwork 04 Geo Regular" pitchFamily="50" charset="0"/>
              </a:rPr>
              <a:t>Maximum 3</a:t>
            </a:r>
            <a:endParaRPr lang="en-IN" dirty="0">
              <a:latin typeface="Fieldwork 04 Geo Regular" pitchFamily="50" charset="0"/>
            </a:endParaRPr>
          </a:p>
          <a:p>
            <a:pPr marL="457200" indent="-457200">
              <a:lnSpc>
                <a:spcPct val="200000"/>
              </a:lnSpc>
              <a:buClr>
                <a:srgbClr val="FF7E00"/>
              </a:buClr>
              <a:buFont typeface="+mj-lt"/>
              <a:buAutoNum type="alphaUcPeriod"/>
            </a:pPr>
            <a:endParaRPr lang="en-US" dirty="0">
              <a:solidFill>
                <a:srgbClr val="202122"/>
              </a:solidFill>
              <a:latin typeface="Fieldwork 04 Geo Regular" pitchFamily="50" charset="0"/>
            </a:endParaRPr>
          </a:p>
        </p:txBody>
      </p:sp>
    </p:spTree>
    <p:extLst>
      <p:ext uri="{BB962C8B-B14F-4D97-AF65-F5344CB8AC3E}">
        <p14:creationId xmlns:p14="http://schemas.microsoft.com/office/powerpoint/2010/main" val="4223390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6EA021-5A51-484D-AC0A-6F62D6CDEBFE}"/>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6E6E6"/>
              </a:solidFill>
            </a:endParaRPr>
          </a:p>
        </p:txBody>
      </p:sp>
      <p:sp>
        <p:nvSpPr>
          <p:cNvPr id="10" name="Round Diagonal Corner of Rectangle 9">
            <a:extLst>
              <a:ext uri="{FF2B5EF4-FFF2-40B4-BE49-F238E27FC236}">
                <a16:creationId xmlns:a16="http://schemas.microsoft.com/office/drawing/2014/main" id="{6802D7C1-8863-4D1F-83C4-1F11E7969C8D}"/>
              </a:ext>
            </a:extLst>
          </p:cNvPr>
          <p:cNvSpPr/>
          <p:nvPr/>
        </p:nvSpPr>
        <p:spPr>
          <a:xfrm>
            <a:off x="1427841" y="1506345"/>
            <a:ext cx="9250592" cy="3953436"/>
          </a:xfrm>
          <a:prstGeom prst="round2DiagRect">
            <a:avLst>
              <a:gd name="adj1" fmla="val 7137"/>
              <a:gd name="adj2" fmla="val 0"/>
            </a:avLst>
          </a:prstGeom>
          <a:solidFill>
            <a:schemeClr val="accent2"/>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of Rectangle 9">
            <a:extLst>
              <a:ext uri="{FF2B5EF4-FFF2-40B4-BE49-F238E27FC236}">
                <a16:creationId xmlns:a16="http://schemas.microsoft.com/office/drawing/2014/main" id="{B64D8B65-013F-435D-9689-4E61E0C60E79}"/>
              </a:ext>
            </a:extLst>
          </p:cNvPr>
          <p:cNvSpPr/>
          <p:nvPr/>
        </p:nvSpPr>
        <p:spPr>
          <a:xfrm>
            <a:off x="1371623" y="1450595"/>
            <a:ext cx="9250592" cy="3953436"/>
          </a:xfrm>
          <a:prstGeom prst="round2DiagRect">
            <a:avLst>
              <a:gd name="adj1" fmla="val 7137"/>
              <a:gd name="adj2" fmla="val 0"/>
            </a:avLst>
          </a:prstGeom>
          <a:solidFill>
            <a:schemeClr val="bg1"/>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atch, light, lamp&#10;&#10;Description automatically generated">
            <a:extLst>
              <a:ext uri="{FF2B5EF4-FFF2-40B4-BE49-F238E27FC236}">
                <a16:creationId xmlns:a16="http://schemas.microsoft.com/office/drawing/2014/main" id="{44755946-7E64-4EC4-A509-AC8DAD494C1B}"/>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7" name="Picture 6" descr="A picture containing match, light, lamp&#10;&#10;Description automatically generated">
            <a:extLst>
              <a:ext uri="{FF2B5EF4-FFF2-40B4-BE49-F238E27FC236}">
                <a16:creationId xmlns:a16="http://schemas.microsoft.com/office/drawing/2014/main" id="{E1EC7C34-2D11-4E9D-AE85-FCC93028010A}"/>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pic>
        <p:nvPicPr>
          <p:cNvPr id="8" name="Graphic 4">
            <a:extLst>
              <a:ext uri="{FF2B5EF4-FFF2-40B4-BE49-F238E27FC236}">
                <a16:creationId xmlns:a16="http://schemas.microsoft.com/office/drawing/2014/main" id="{48E7ECCC-9288-4B2F-B001-31057622BE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828411" y="-5591"/>
            <a:ext cx="1337491" cy="752339"/>
          </a:xfrm>
          <a:prstGeom prst="rect">
            <a:avLst/>
          </a:prstGeom>
        </p:spPr>
      </p:pic>
      <p:sp>
        <p:nvSpPr>
          <p:cNvPr id="42" name="TextBox 41">
            <a:extLst>
              <a:ext uri="{FF2B5EF4-FFF2-40B4-BE49-F238E27FC236}">
                <a16:creationId xmlns:a16="http://schemas.microsoft.com/office/drawing/2014/main" id="{AA8031AD-67BF-4BB2-AA72-DE7C4E8A0E2B}"/>
              </a:ext>
            </a:extLst>
          </p:cNvPr>
          <p:cNvSpPr txBox="1"/>
          <p:nvPr/>
        </p:nvSpPr>
        <p:spPr>
          <a:xfrm>
            <a:off x="2031917" y="501204"/>
            <a:ext cx="8128165" cy="707886"/>
          </a:xfrm>
          <a:prstGeom prst="rect">
            <a:avLst/>
          </a:prstGeom>
          <a:noFill/>
        </p:spPr>
        <p:txBody>
          <a:bodyPr wrap="square" rtlCol="0">
            <a:spAutoFit/>
          </a:bodyPr>
          <a:lstStyle/>
          <a:p>
            <a:pPr algn="ctr"/>
            <a:r>
              <a:rPr lang="en-IN" sz="4000" b="1" dirty="0">
                <a:solidFill>
                  <a:srgbClr val="FF7D00"/>
                </a:solidFill>
                <a:latin typeface="Fieldwork 06 Geo Bold" pitchFamily="50" charset="0"/>
              </a:rPr>
              <a:t>Quiz</a:t>
            </a:r>
          </a:p>
        </p:txBody>
      </p:sp>
      <p:sp>
        <p:nvSpPr>
          <p:cNvPr id="11" name="TextBox 10">
            <a:extLst>
              <a:ext uri="{FF2B5EF4-FFF2-40B4-BE49-F238E27FC236}">
                <a16:creationId xmlns:a16="http://schemas.microsoft.com/office/drawing/2014/main" id="{F5D53B8C-3675-49E3-8E4D-3842688CDCE5}"/>
              </a:ext>
            </a:extLst>
          </p:cNvPr>
          <p:cNvSpPr txBox="1"/>
          <p:nvPr/>
        </p:nvSpPr>
        <p:spPr>
          <a:xfrm>
            <a:off x="1883591" y="1888218"/>
            <a:ext cx="8919530" cy="400110"/>
          </a:xfrm>
          <a:prstGeom prst="rect">
            <a:avLst/>
          </a:prstGeom>
          <a:noFill/>
        </p:spPr>
        <p:txBody>
          <a:bodyPr wrap="square" rtlCol="0">
            <a:spAutoFit/>
          </a:bodyPr>
          <a:lstStyle/>
          <a:p>
            <a:r>
              <a:rPr lang="en-US" sz="2000" dirty="0">
                <a:solidFill>
                  <a:srgbClr val="000000"/>
                </a:solidFill>
                <a:latin typeface="Fieldwork 04 Hum Regular" pitchFamily="50" charset="0"/>
              </a:rPr>
              <a:t>4. </a:t>
            </a:r>
            <a:r>
              <a:rPr lang="en-US" sz="2000" dirty="0">
                <a:solidFill>
                  <a:srgbClr val="3A3A3A"/>
                </a:solidFill>
                <a:latin typeface="Fieldwork 04 Geo Regular" pitchFamily="50" charset="0"/>
              </a:rPr>
              <a:t>“font-style comes first than font-weight in font attribute”</a:t>
            </a:r>
            <a:endParaRPr lang="en-US" sz="2000" b="0" i="0" dirty="0">
              <a:solidFill>
                <a:srgbClr val="333333"/>
              </a:solidFill>
              <a:effectLst/>
              <a:latin typeface="Fieldwork 04 Geo Regular" pitchFamily="50" charset="0"/>
            </a:endParaRPr>
          </a:p>
        </p:txBody>
      </p:sp>
      <p:sp>
        <p:nvSpPr>
          <p:cNvPr id="14" name="TextBox 13">
            <a:extLst>
              <a:ext uri="{FF2B5EF4-FFF2-40B4-BE49-F238E27FC236}">
                <a16:creationId xmlns:a16="http://schemas.microsoft.com/office/drawing/2014/main" id="{C679B711-5066-4891-8A45-1CE36C93559C}"/>
              </a:ext>
            </a:extLst>
          </p:cNvPr>
          <p:cNvSpPr txBox="1"/>
          <p:nvPr/>
        </p:nvSpPr>
        <p:spPr>
          <a:xfrm>
            <a:off x="2377440" y="2489991"/>
            <a:ext cx="5702532" cy="923330"/>
          </a:xfrm>
          <a:prstGeom prst="rect">
            <a:avLst/>
          </a:prstGeom>
          <a:noFill/>
        </p:spPr>
        <p:txBody>
          <a:bodyPr wrap="square" rtlCol="0">
            <a:spAutoFit/>
          </a:bodyPr>
          <a:lstStyle/>
          <a:p>
            <a:pPr marL="342900" indent="-342900">
              <a:buClr>
                <a:srgbClr val="FF7E00"/>
              </a:buClr>
              <a:buAutoNum type="alphaUcPeriod"/>
            </a:pPr>
            <a:r>
              <a:rPr lang="en-US" dirty="0">
                <a:latin typeface="Fieldwork 04 Geo Regular" pitchFamily="50" charset="0"/>
              </a:rPr>
              <a:t>True</a:t>
            </a:r>
          </a:p>
          <a:p>
            <a:pPr marL="342900" indent="-342900">
              <a:buClr>
                <a:srgbClr val="FF7E00"/>
              </a:buClr>
              <a:buAutoNum type="alphaUcPeriod"/>
            </a:pPr>
            <a:endParaRPr lang="en-US" dirty="0">
              <a:latin typeface="Fieldwork 04 Geo Regular" pitchFamily="50" charset="0"/>
            </a:endParaRPr>
          </a:p>
          <a:p>
            <a:pPr marL="342900" indent="-342900">
              <a:buClr>
                <a:srgbClr val="FF7E00"/>
              </a:buClr>
              <a:buAutoNum type="alphaUcPeriod"/>
            </a:pPr>
            <a:r>
              <a:rPr lang="en-US" dirty="0">
                <a:latin typeface="Fieldwork 04 Geo Regular" pitchFamily="50" charset="0"/>
              </a:rPr>
              <a:t>False</a:t>
            </a:r>
          </a:p>
        </p:txBody>
      </p:sp>
    </p:spTree>
    <p:extLst>
      <p:ext uri="{BB962C8B-B14F-4D97-AF65-F5344CB8AC3E}">
        <p14:creationId xmlns:p14="http://schemas.microsoft.com/office/powerpoint/2010/main" val="3070157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D90F1D-E741-4843-9559-D018E83FE7D0}"/>
              </a:ext>
            </a:extLst>
          </p:cNvPr>
          <p:cNvSpPr/>
          <p:nvPr/>
        </p:nvSpPr>
        <p:spPr>
          <a:xfrm>
            <a:off x="0" y="4876801"/>
            <a:ext cx="12192000" cy="1981199"/>
          </a:xfrm>
          <a:prstGeom prst="rect">
            <a:avLst/>
          </a:prstGeom>
          <a:solidFill>
            <a:srgbClr val="F3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84F3E48-94BA-42FF-AD9C-1FB392C0B8E7}"/>
              </a:ext>
            </a:extLst>
          </p:cNvPr>
          <p:cNvSpPr/>
          <p:nvPr/>
        </p:nvSpPr>
        <p:spPr>
          <a:xfrm>
            <a:off x="0" y="0"/>
            <a:ext cx="12191999" cy="6068291"/>
          </a:xfrm>
          <a:prstGeom prst="rect">
            <a:avLst/>
          </a:prstGeom>
          <a:solidFill>
            <a:srgbClr val="1A1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12590801-BE39-4155-86B7-608CC289D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8199"/>
            <a:ext cx="12200966" cy="2488796"/>
          </a:xfrm>
          <a:prstGeom prst="rect">
            <a:avLst/>
          </a:prstGeom>
        </p:spPr>
      </p:pic>
      <p:sp>
        <p:nvSpPr>
          <p:cNvPr id="7" name="TextBox 6">
            <a:extLst>
              <a:ext uri="{FF2B5EF4-FFF2-40B4-BE49-F238E27FC236}">
                <a16:creationId xmlns:a16="http://schemas.microsoft.com/office/drawing/2014/main" id="{277E297B-01B4-4F0A-AD06-164EFD0D687B}"/>
              </a:ext>
            </a:extLst>
          </p:cNvPr>
          <p:cNvSpPr txBox="1"/>
          <p:nvPr/>
        </p:nvSpPr>
        <p:spPr>
          <a:xfrm>
            <a:off x="2031916" y="2413337"/>
            <a:ext cx="8128165" cy="1015663"/>
          </a:xfrm>
          <a:prstGeom prst="rect">
            <a:avLst/>
          </a:prstGeom>
          <a:noFill/>
        </p:spPr>
        <p:txBody>
          <a:bodyPr wrap="square" rtlCol="0">
            <a:spAutoFit/>
          </a:bodyPr>
          <a:lstStyle/>
          <a:p>
            <a:pPr algn="ctr"/>
            <a:r>
              <a:rPr lang="en-IN" sz="6000" b="1" dirty="0">
                <a:solidFill>
                  <a:schemeClr val="bg1"/>
                </a:solidFill>
                <a:latin typeface="Fieldwork 06 Geo Bold" pitchFamily="50" charset="0"/>
              </a:rPr>
              <a:t>Quiz Ends</a:t>
            </a:r>
          </a:p>
        </p:txBody>
      </p:sp>
    </p:spTree>
    <p:extLst>
      <p:ext uri="{BB962C8B-B14F-4D97-AF65-F5344CB8AC3E}">
        <p14:creationId xmlns:p14="http://schemas.microsoft.com/office/powerpoint/2010/main" val="2249980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COLORS</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9602343" cy="400110"/>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2000" dirty="0">
                <a:latin typeface="Fieldwork 04 Geo Regular" pitchFamily="50" charset="0"/>
              </a:rPr>
              <a:t>Where do we put colors?</a:t>
            </a:r>
          </a:p>
        </p:txBody>
      </p:sp>
      <p:sp>
        <p:nvSpPr>
          <p:cNvPr id="2" name="Rectangle 1">
            <a:extLst>
              <a:ext uri="{FF2B5EF4-FFF2-40B4-BE49-F238E27FC236}">
                <a16:creationId xmlns:a16="http://schemas.microsoft.com/office/drawing/2014/main" id="{F614AD67-5D97-4A14-9D57-30549F10E48B}"/>
              </a:ext>
            </a:extLst>
          </p:cNvPr>
          <p:cNvSpPr/>
          <p:nvPr/>
        </p:nvSpPr>
        <p:spPr>
          <a:xfrm>
            <a:off x="1451956" y="1906109"/>
            <a:ext cx="6096000" cy="1285416"/>
          </a:xfrm>
          <a:prstGeom prst="rect">
            <a:avLst/>
          </a:prstGeom>
        </p:spPr>
        <p:txBody>
          <a:bodyPr>
            <a:spAutoFit/>
          </a:bodyPr>
          <a:lstStyle/>
          <a:p>
            <a:pPr marL="285750" indent="-285750">
              <a:lnSpc>
                <a:spcPct val="150000"/>
              </a:lnSpc>
              <a:buClr>
                <a:srgbClr val="FF7E00"/>
              </a:buClr>
              <a:buFont typeface="Courier New" panose="02070309020205020404" pitchFamily="49" charset="0"/>
              <a:buChar char="o"/>
            </a:pPr>
            <a:r>
              <a:rPr lang="en-US" dirty="0">
                <a:latin typeface="Fieldwork 04 Geo Regular" pitchFamily="50" charset="0"/>
              </a:rPr>
              <a:t>Background</a:t>
            </a:r>
          </a:p>
          <a:p>
            <a:pPr marL="285750" indent="-285750">
              <a:lnSpc>
                <a:spcPct val="150000"/>
              </a:lnSpc>
              <a:buClr>
                <a:srgbClr val="FF7E00"/>
              </a:buClr>
              <a:buFont typeface="Courier New" panose="02070309020205020404" pitchFamily="49" charset="0"/>
              <a:buChar char="o"/>
            </a:pPr>
            <a:r>
              <a:rPr lang="en-US" dirty="0">
                <a:latin typeface="Fieldwork 04 Geo Regular" pitchFamily="50" charset="0"/>
              </a:rPr>
              <a:t>Text</a:t>
            </a:r>
          </a:p>
          <a:p>
            <a:pPr marL="285750" indent="-285750">
              <a:lnSpc>
                <a:spcPct val="150000"/>
              </a:lnSpc>
              <a:buClr>
                <a:srgbClr val="FF7E00"/>
              </a:buClr>
              <a:buFont typeface="Courier New" panose="02070309020205020404" pitchFamily="49" charset="0"/>
              <a:buChar char="o"/>
            </a:pPr>
            <a:r>
              <a:rPr lang="en-US" dirty="0">
                <a:latin typeface="Fieldwork 04 Geo Regular" pitchFamily="50" charset="0"/>
              </a:rPr>
              <a:t>Border </a:t>
            </a:r>
            <a:endParaRPr lang="en-IN" dirty="0">
              <a:latin typeface="Fieldwork 04 Geo Regular" pitchFamily="50" charset="0"/>
            </a:endParaRPr>
          </a:p>
        </p:txBody>
      </p:sp>
      <p:sp>
        <p:nvSpPr>
          <p:cNvPr id="14" name="TextBox 13">
            <a:extLst>
              <a:ext uri="{FF2B5EF4-FFF2-40B4-BE49-F238E27FC236}">
                <a16:creationId xmlns:a16="http://schemas.microsoft.com/office/drawing/2014/main" id="{616725E7-0428-49F5-A09C-E762524A17DD}"/>
              </a:ext>
            </a:extLst>
          </p:cNvPr>
          <p:cNvSpPr txBox="1"/>
          <p:nvPr/>
        </p:nvSpPr>
        <p:spPr>
          <a:xfrm>
            <a:off x="1104449" y="3421722"/>
            <a:ext cx="9602343" cy="1015663"/>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2000" dirty="0">
                <a:solidFill>
                  <a:srgbClr val="000000"/>
                </a:solidFill>
                <a:latin typeface="Fieldwork 04 Geo Regular" pitchFamily="50" charset="0"/>
              </a:rPr>
              <a:t>Colors are specified using predefined color names, or RGB, HEX, HSL, RGBA, HSLA values.</a:t>
            </a:r>
            <a:endParaRPr lang="en-IN" sz="2000" dirty="0">
              <a:latin typeface="Fieldwork 04 Geo Regular" pitchFamily="50" charset="0"/>
            </a:endParaRPr>
          </a:p>
          <a:p>
            <a:pPr marL="342900" indent="-342900">
              <a:buClr>
                <a:srgbClr val="FF7E00"/>
              </a:buClr>
              <a:buFont typeface="Wingdings" panose="05000000000000000000" pitchFamily="2" charset="2"/>
              <a:buChar char="§"/>
            </a:pPr>
            <a:endParaRPr lang="en-US" sz="2000" dirty="0">
              <a:latin typeface="Fieldwork 04 Geo Regular" pitchFamily="50" charset="0"/>
            </a:endParaRPr>
          </a:p>
        </p:txBody>
      </p:sp>
    </p:spTree>
    <p:extLst>
      <p:ext uri="{BB962C8B-B14F-4D97-AF65-F5344CB8AC3E}">
        <p14:creationId xmlns:p14="http://schemas.microsoft.com/office/powerpoint/2010/main" val="232188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3665913" y="512857"/>
            <a:ext cx="5378482"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Syntax</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5" name="TextBox 14">
            <a:extLst>
              <a:ext uri="{FF2B5EF4-FFF2-40B4-BE49-F238E27FC236}">
                <a16:creationId xmlns:a16="http://schemas.microsoft.com/office/drawing/2014/main" id="{3C4E851D-C110-4ABC-BCD2-7F51F32E9F3B}"/>
              </a:ext>
            </a:extLst>
          </p:cNvPr>
          <p:cNvSpPr txBox="1"/>
          <p:nvPr/>
        </p:nvSpPr>
        <p:spPr>
          <a:xfrm>
            <a:off x="1104451" y="1440519"/>
            <a:ext cx="9981304" cy="677108"/>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1900" dirty="0">
                <a:latin typeface="Fieldwork 04 Geo Regular" pitchFamily="50" charset="0"/>
              </a:rPr>
              <a:t>A CSS comprises of style rules that are interpreted by the browser and then applied to the corresponding elements in your document.</a:t>
            </a:r>
            <a:endParaRPr lang="en-IN" sz="1900" dirty="0">
              <a:latin typeface="Fieldwork 04 Geo Regular" pitchFamily="50" charset="0"/>
            </a:endParaRPr>
          </a:p>
        </p:txBody>
      </p:sp>
      <p:sp>
        <p:nvSpPr>
          <p:cNvPr id="11" name="TextBox 10">
            <a:extLst>
              <a:ext uri="{FF2B5EF4-FFF2-40B4-BE49-F238E27FC236}">
                <a16:creationId xmlns:a16="http://schemas.microsoft.com/office/drawing/2014/main" id="{6D5166BD-3121-4B7D-8EC9-05238C65586E}"/>
              </a:ext>
            </a:extLst>
          </p:cNvPr>
          <p:cNvSpPr txBox="1"/>
          <p:nvPr/>
        </p:nvSpPr>
        <p:spPr>
          <a:xfrm>
            <a:off x="1104451" y="2337403"/>
            <a:ext cx="9981304" cy="506292"/>
          </a:xfrm>
          <a:prstGeom prst="rect">
            <a:avLst/>
          </a:prstGeom>
          <a:noFill/>
        </p:spPr>
        <p:txBody>
          <a:bodyPr wrap="square" rtlCol="0">
            <a:spAutoFit/>
          </a:bodyPr>
          <a:lstStyle/>
          <a:p>
            <a:pPr marL="342900" indent="-342900">
              <a:lnSpc>
                <a:spcPct val="150000"/>
              </a:lnSpc>
              <a:buClr>
                <a:srgbClr val="FF7E00"/>
              </a:buClr>
              <a:buFont typeface="Wingdings" panose="05000000000000000000" pitchFamily="2" charset="2"/>
              <a:buChar char="§"/>
            </a:pPr>
            <a:r>
              <a:rPr lang="en-US" sz="2000" dirty="0">
                <a:latin typeface="Fieldwork 04 Geo Regular" pitchFamily="50" charset="0"/>
              </a:rPr>
              <a:t>A style rule is made of three parts:</a:t>
            </a:r>
            <a:endParaRPr lang="en-IN" sz="2000" dirty="0">
              <a:latin typeface="Fieldwork 04 Geo Regular" pitchFamily="50" charset="0"/>
            </a:endParaRPr>
          </a:p>
        </p:txBody>
      </p:sp>
      <p:sp>
        <p:nvSpPr>
          <p:cNvPr id="12" name="TextBox 11">
            <a:extLst>
              <a:ext uri="{FF2B5EF4-FFF2-40B4-BE49-F238E27FC236}">
                <a16:creationId xmlns:a16="http://schemas.microsoft.com/office/drawing/2014/main" id="{992F72AD-9338-4466-A3A7-7F84D0BB1F07}"/>
              </a:ext>
            </a:extLst>
          </p:cNvPr>
          <p:cNvSpPr txBox="1"/>
          <p:nvPr/>
        </p:nvSpPr>
        <p:spPr>
          <a:xfrm>
            <a:off x="1439666" y="2949397"/>
            <a:ext cx="8221286" cy="2446824"/>
          </a:xfrm>
          <a:prstGeom prst="rect">
            <a:avLst/>
          </a:prstGeom>
          <a:noFill/>
        </p:spPr>
        <p:txBody>
          <a:bodyPr wrap="square">
            <a:spAutoFit/>
          </a:bodyPr>
          <a:lstStyle/>
          <a:p>
            <a:pPr marL="285750" indent="-285750">
              <a:buClr>
                <a:srgbClr val="FF7E00"/>
              </a:buClr>
              <a:buFont typeface="Courier New" panose="02070309020205020404" pitchFamily="49" charset="0"/>
              <a:buChar char="o"/>
            </a:pPr>
            <a:r>
              <a:rPr lang="en-IN" sz="1700" dirty="0">
                <a:solidFill>
                  <a:srgbClr val="FF7E00"/>
                </a:solidFill>
                <a:latin typeface="Fieldwork 04 Geo Regular" pitchFamily="50" charset="0"/>
              </a:rPr>
              <a:t>Selector</a:t>
            </a:r>
            <a:r>
              <a:rPr lang="en-IN" sz="1700" dirty="0">
                <a:latin typeface="Fieldwork 04 Geo Regular" pitchFamily="50" charset="0"/>
              </a:rPr>
              <a:t> : A selector is an HTML tag at which a style will be applied. This</a:t>
            </a:r>
          </a:p>
          <a:p>
            <a:pPr>
              <a:buClr>
                <a:srgbClr val="FF7E00"/>
              </a:buClr>
            </a:pPr>
            <a:r>
              <a:rPr lang="en-IN" sz="1700" dirty="0">
                <a:latin typeface="Fieldwork 04 Geo Regular" pitchFamily="50" charset="0"/>
              </a:rPr>
              <a:t>     could be any tag like &lt;h1&gt; or &lt;table&gt; etc.</a:t>
            </a:r>
          </a:p>
          <a:p>
            <a:pPr marL="285750" indent="-285750">
              <a:buClr>
                <a:srgbClr val="FF7E00"/>
              </a:buClr>
              <a:buFont typeface="Courier New" panose="02070309020205020404" pitchFamily="49" charset="0"/>
              <a:buChar char="o"/>
            </a:pPr>
            <a:endParaRPr lang="en-IN" sz="1700" dirty="0">
              <a:latin typeface="Fieldwork 04 Geo Regular" pitchFamily="50" charset="0"/>
            </a:endParaRPr>
          </a:p>
          <a:p>
            <a:pPr marL="285750" indent="-285750">
              <a:buClr>
                <a:srgbClr val="FF7E00"/>
              </a:buClr>
              <a:buFont typeface="Courier New" panose="02070309020205020404" pitchFamily="49" charset="0"/>
              <a:buChar char="o"/>
            </a:pPr>
            <a:r>
              <a:rPr lang="en-IN" sz="1700" dirty="0">
                <a:solidFill>
                  <a:srgbClr val="FF7E00"/>
                </a:solidFill>
                <a:latin typeface="Fieldwork 04 Geo Regular" pitchFamily="50" charset="0"/>
              </a:rPr>
              <a:t>Property</a:t>
            </a:r>
            <a:r>
              <a:rPr lang="en-IN" sz="1700" dirty="0">
                <a:latin typeface="Fieldwork 04 Geo Regular" pitchFamily="50" charset="0"/>
              </a:rPr>
              <a:t> : A property is a type of attribute of HTML tag. Put simply, all the</a:t>
            </a:r>
          </a:p>
          <a:p>
            <a:pPr>
              <a:buClr>
                <a:srgbClr val="FF7E00"/>
              </a:buClr>
            </a:pPr>
            <a:r>
              <a:rPr lang="en-IN" sz="1700" dirty="0">
                <a:latin typeface="Fieldwork 04 Geo Regular" pitchFamily="50" charset="0"/>
              </a:rPr>
              <a:t>     HTML attributes are converted into CSS properties. They could be </a:t>
            </a:r>
            <a:r>
              <a:rPr lang="en-IN" sz="1700" dirty="0" err="1">
                <a:latin typeface="Fieldwork 04 Geo Regular" pitchFamily="50" charset="0"/>
              </a:rPr>
              <a:t>color</a:t>
            </a:r>
            <a:r>
              <a:rPr lang="en-IN" sz="1700" dirty="0">
                <a:latin typeface="Fieldwork 04 Geo Regular" pitchFamily="50" charset="0"/>
              </a:rPr>
              <a:t>,  </a:t>
            </a:r>
          </a:p>
          <a:p>
            <a:pPr>
              <a:buClr>
                <a:srgbClr val="FF7E00"/>
              </a:buClr>
            </a:pPr>
            <a:r>
              <a:rPr lang="en-IN" sz="1700" dirty="0">
                <a:latin typeface="Fieldwork 04 Geo Regular" pitchFamily="50" charset="0"/>
              </a:rPr>
              <a:t>     border, etc.</a:t>
            </a:r>
          </a:p>
          <a:p>
            <a:pPr marL="285750" indent="-285750">
              <a:buClr>
                <a:srgbClr val="FF7E00"/>
              </a:buClr>
              <a:buFont typeface="Courier New" panose="02070309020205020404" pitchFamily="49" charset="0"/>
              <a:buChar char="o"/>
            </a:pPr>
            <a:endParaRPr lang="en-IN" sz="1700" dirty="0">
              <a:latin typeface="Fieldwork 04 Geo Regular" pitchFamily="50" charset="0"/>
            </a:endParaRPr>
          </a:p>
          <a:p>
            <a:pPr marL="285750" indent="-285750">
              <a:buClr>
                <a:srgbClr val="FF7E00"/>
              </a:buClr>
              <a:buFont typeface="Courier New" panose="02070309020205020404" pitchFamily="49" charset="0"/>
              <a:buChar char="o"/>
            </a:pPr>
            <a:r>
              <a:rPr lang="en-IN" sz="1700" dirty="0">
                <a:solidFill>
                  <a:srgbClr val="FF7E00"/>
                </a:solidFill>
                <a:latin typeface="Fieldwork 04 Geo Regular" pitchFamily="50" charset="0"/>
              </a:rPr>
              <a:t>Value </a:t>
            </a:r>
            <a:r>
              <a:rPr lang="en-IN" sz="1700" dirty="0">
                <a:latin typeface="Fieldwork 04 Geo Regular" pitchFamily="50" charset="0"/>
              </a:rPr>
              <a:t>: Values are assigned to properties. For example, </a:t>
            </a:r>
            <a:r>
              <a:rPr lang="en-IN" sz="1700" dirty="0" err="1">
                <a:latin typeface="Fieldwork 04 Geo Regular" pitchFamily="50" charset="0"/>
              </a:rPr>
              <a:t>color</a:t>
            </a:r>
            <a:r>
              <a:rPr lang="en-IN" sz="1700" dirty="0">
                <a:latin typeface="Fieldwork 04 Geo Regular" pitchFamily="50" charset="0"/>
              </a:rPr>
              <a:t> property can</a:t>
            </a:r>
          </a:p>
          <a:p>
            <a:pPr>
              <a:buClr>
                <a:srgbClr val="FF7E00"/>
              </a:buClr>
            </a:pPr>
            <a:r>
              <a:rPr lang="en-IN" sz="1700" dirty="0">
                <a:latin typeface="Fieldwork 04 Geo Regular" pitchFamily="50" charset="0"/>
              </a:rPr>
              <a:t>     have the value either blue or #F1F1F1 etc.</a:t>
            </a:r>
          </a:p>
        </p:txBody>
      </p:sp>
      <p:sp>
        <p:nvSpPr>
          <p:cNvPr id="2" name="Rectangle: Rounded Corners 1">
            <a:extLst>
              <a:ext uri="{FF2B5EF4-FFF2-40B4-BE49-F238E27FC236}">
                <a16:creationId xmlns:a16="http://schemas.microsoft.com/office/drawing/2014/main" id="{BF98CC6B-0786-4F29-912D-37E8C80CE0DE}"/>
              </a:ext>
            </a:extLst>
          </p:cNvPr>
          <p:cNvSpPr/>
          <p:nvPr/>
        </p:nvSpPr>
        <p:spPr>
          <a:xfrm>
            <a:off x="2956413" y="5799002"/>
            <a:ext cx="684561" cy="523701"/>
          </a:xfrm>
          <a:prstGeom prst="roundRect">
            <a:avLst>
              <a:gd name="adj" fmla="val 404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3F26CA12-09D8-4357-A688-5551F9787A66}"/>
              </a:ext>
            </a:extLst>
          </p:cNvPr>
          <p:cNvSpPr txBox="1"/>
          <p:nvPr/>
        </p:nvSpPr>
        <p:spPr>
          <a:xfrm>
            <a:off x="3092630" y="5868491"/>
            <a:ext cx="412125" cy="384721"/>
          </a:xfrm>
          <a:prstGeom prst="rect">
            <a:avLst/>
          </a:prstGeom>
          <a:noFill/>
        </p:spPr>
        <p:txBody>
          <a:bodyPr wrap="square" rtlCol="0">
            <a:spAutoFit/>
          </a:bodyPr>
          <a:lstStyle/>
          <a:p>
            <a:pPr>
              <a:buClr>
                <a:srgbClr val="FF7E00"/>
              </a:buClr>
            </a:pPr>
            <a:r>
              <a:rPr lang="en-US" sz="1900" dirty="0">
                <a:solidFill>
                  <a:schemeClr val="bg1"/>
                </a:solidFill>
                <a:latin typeface="Fieldwork 04 Geo Regular" pitchFamily="50" charset="0"/>
              </a:rPr>
              <a:t>h1</a:t>
            </a:r>
            <a:endParaRPr lang="en-IN" sz="1900" dirty="0">
              <a:solidFill>
                <a:schemeClr val="bg1"/>
              </a:solidFill>
              <a:latin typeface="Fieldwork 04 Geo Regular" pitchFamily="50" charset="0"/>
            </a:endParaRPr>
          </a:p>
        </p:txBody>
      </p:sp>
      <p:sp>
        <p:nvSpPr>
          <p:cNvPr id="20" name="TextBox 19">
            <a:extLst>
              <a:ext uri="{FF2B5EF4-FFF2-40B4-BE49-F238E27FC236}">
                <a16:creationId xmlns:a16="http://schemas.microsoft.com/office/drawing/2014/main" id="{24C6186C-7719-4A18-B6D4-D356D9DB07D4}"/>
              </a:ext>
            </a:extLst>
          </p:cNvPr>
          <p:cNvSpPr txBox="1"/>
          <p:nvPr/>
        </p:nvSpPr>
        <p:spPr>
          <a:xfrm>
            <a:off x="2906112" y="5421734"/>
            <a:ext cx="1103963" cy="307777"/>
          </a:xfrm>
          <a:prstGeom prst="rect">
            <a:avLst/>
          </a:prstGeom>
          <a:noFill/>
        </p:spPr>
        <p:txBody>
          <a:bodyPr wrap="square" rtlCol="0">
            <a:spAutoFit/>
          </a:bodyPr>
          <a:lstStyle/>
          <a:p>
            <a:pPr>
              <a:buClr>
                <a:srgbClr val="FF7E00"/>
              </a:buClr>
            </a:pPr>
            <a:r>
              <a:rPr lang="en-US" sz="1400" dirty="0">
                <a:latin typeface="Fieldwork 04 Geo Regular" pitchFamily="50" charset="0"/>
              </a:rPr>
              <a:t>Selector</a:t>
            </a:r>
            <a:endParaRPr lang="en-IN" sz="1400" dirty="0">
              <a:latin typeface="Fieldwork 04 Geo Regular" pitchFamily="50" charset="0"/>
            </a:endParaRPr>
          </a:p>
        </p:txBody>
      </p:sp>
      <p:sp>
        <p:nvSpPr>
          <p:cNvPr id="21" name="Rectangle: Rounded Corners 20">
            <a:extLst>
              <a:ext uri="{FF2B5EF4-FFF2-40B4-BE49-F238E27FC236}">
                <a16:creationId xmlns:a16="http://schemas.microsoft.com/office/drawing/2014/main" id="{9F818246-8FAD-4642-BA82-6FE04CD3CA92}"/>
              </a:ext>
            </a:extLst>
          </p:cNvPr>
          <p:cNvSpPr/>
          <p:nvPr/>
        </p:nvSpPr>
        <p:spPr>
          <a:xfrm>
            <a:off x="3777191" y="5799000"/>
            <a:ext cx="3976595" cy="523701"/>
          </a:xfrm>
          <a:prstGeom prst="roundRect">
            <a:avLst>
              <a:gd name="adj" fmla="val 404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10D09678-E2E5-4795-850C-668C71DE4960}"/>
              </a:ext>
            </a:extLst>
          </p:cNvPr>
          <p:cNvSpPr txBox="1"/>
          <p:nvPr/>
        </p:nvSpPr>
        <p:spPr>
          <a:xfrm>
            <a:off x="4058670" y="5863166"/>
            <a:ext cx="3690479" cy="384721"/>
          </a:xfrm>
          <a:prstGeom prst="rect">
            <a:avLst/>
          </a:prstGeom>
          <a:noFill/>
        </p:spPr>
        <p:txBody>
          <a:bodyPr wrap="square" rtlCol="0">
            <a:spAutoFit/>
          </a:bodyPr>
          <a:lstStyle/>
          <a:p>
            <a:pPr>
              <a:buClr>
                <a:srgbClr val="FF7E00"/>
              </a:buClr>
            </a:pPr>
            <a:r>
              <a:rPr lang="en-US" sz="1900" dirty="0">
                <a:solidFill>
                  <a:schemeClr val="bg1"/>
                </a:solidFill>
                <a:latin typeface="Fieldwork 04 Geo Regular" pitchFamily="50" charset="0"/>
              </a:rPr>
              <a:t>{ color : blue; Font-size : 12px; }</a:t>
            </a:r>
            <a:endParaRPr lang="en-IN" sz="1900" dirty="0">
              <a:solidFill>
                <a:schemeClr val="bg1"/>
              </a:solidFill>
              <a:latin typeface="Fieldwork 04 Geo Regular" pitchFamily="50" charset="0"/>
            </a:endParaRPr>
          </a:p>
        </p:txBody>
      </p:sp>
      <p:sp>
        <p:nvSpPr>
          <p:cNvPr id="24" name="TextBox 23">
            <a:extLst>
              <a:ext uri="{FF2B5EF4-FFF2-40B4-BE49-F238E27FC236}">
                <a16:creationId xmlns:a16="http://schemas.microsoft.com/office/drawing/2014/main" id="{11768627-AD1A-4C5B-AC3F-803B0BC18EE6}"/>
              </a:ext>
            </a:extLst>
          </p:cNvPr>
          <p:cNvSpPr txBox="1"/>
          <p:nvPr/>
        </p:nvSpPr>
        <p:spPr>
          <a:xfrm>
            <a:off x="4010076" y="6312053"/>
            <a:ext cx="944310" cy="307777"/>
          </a:xfrm>
          <a:prstGeom prst="rect">
            <a:avLst/>
          </a:prstGeom>
          <a:noFill/>
        </p:spPr>
        <p:txBody>
          <a:bodyPr wrap="square" rtlCol="0">
            <a:spAutoFit/>
          </a:bodyPr>
          <a:lstStyle/>
          <a:p>
            <a:pPr>
              <a:buClr>
                <a:srgbClr val="FF7E00"/>
              </a:buClr>
            </a:pPr>
            <a:r>
              <a:rPr lang="en-US" sz="1400" dirty="0">
                <a:latin typeface="Fieldwork 04 Geo Regular" pitchFamily="50" charset="0"/>
              </a:rPr>
              <a:t>Property </a:t>
            </a:r>
            <a:endParaRPr lang="en-IN" sz="1400" dirty="0">
              <a:latin typeface="Fieldwork 04 Geo Regular" pitchFamily="50" charset="0"/>
            </a:endParaRPr>
          </a:p>
        </p:txBody>
      </p:sp>
      <p:sp>
        <p:nvSpPr>
          <p:cNvPr id="25" name="TextBox 24">
            <a:extLst>
              <a:ext uri="{FF2B5EF4-FFF2-40B4-BE49-F238E27FC236}">
                <a16:creationId xmlns:a16="http://schemas.microsoft.com/office/drawing/2014/main" id="{72E58B33-1B9E-4C30-8344-0351DA70D653}"/>
              </a:ext>
            </a:extLst>
          </p:cNvPr>
          <p:cNvSpPr txBox="1"/>
          <p:nvPr/>
        </p:nvSpPr>
        <p:spPr>
          <a:xfrm>
            <a:off x="4851333" y="6315897"/>
            <a:ext cx="651692" cy="307777"/>
          </a:xfrm>
          <a:prstGeom prst="rect">
            <a:avLst/>
          </a:prstGeom>
          <a:noFill/>
        </p:spPr>
        <p:txBody>
          <a:bodyPr wrap="square" rtlCol="0">
            <a:spAutoFit/>
          </a:bodyPr>
          <a:lstStyle/>
          <a:p>
            <a:pPr>
              <a:buClr>
                <a:srgbClr val="FF7E00"/>
              </a:buClr>
            </a:pPr>
            <a:r>
              <a:rPr lang="en-US" sz="1400" dirty="0">
                <a:latin typeface="Fieldwork 04 Geo Regular" pitchFamily="50" charset="0"/>
              </a:rPr>
              <a:t>Value</a:t>
            </a:r>
            <a:endParaRPr lang="en-IN" sz="1400" dirty="0">
              <a:latin typeface="Fieldwork 04 Geo Regular" pitchFamily="50" charset="0"/>
            </a:endParaRPr>
          </a:p>
        </p:txBody>
      </p:sp>
      <p:sp>
        <p:nvSpPr>
          <p:cNvPr id="26" name="TextBox 25">
            <a:extLst>
              <a:ext uri="{FF2B5EF4-FFF2-40B4-BE49-F238E27FC236}">
                <a16:creationId xmlns:a16="http://schemas.microsoft.com/office/drawing/2014/main" id="{02473947-7235-4872-9857-4F63A396B9CE}"/>
              </a:ext>
            </a:extLst>
          </p:cNvPr>
          <p:cNvSpPr txBox="1"/>
          <p:nvPr/>
        </p:nvSpPr>
        <p:spPr>
          <a:xfrm>
            <a:off x="6716154" y="6330810"/>
            <a:ext cx="651692" cy="307777"/>
          </a:xfrm>
          <a:prstGeom prst="rect">
            <a:avLst/>
          </a:prstGeom>
          <a:noFill/>
        </p:spPr>
        <p:txBody>
          <a:bodyPr wrap="square" rtlCol="0">
            <a:spAutoFit/>
          </a:bodyPr>
          <a:lstStyle/>
          <a:p>
            <a:pPr>
              <a:buClr>
                <a:srgbClr val="FF7E00"/>
              </a:buClr>
            </a:pPr>
            <a:r>
              <a:rPr lang="en-US" sz="1400" dirty="0">
                <a:latin typeface="Fieldwork 04 Geo Regular" pitchFamily="50" charset="0"/>
              </a:rPr>
              <a:t>Value</a:t>
            </a:r>
            <a:endParaRPr lang="en-IN" sz="1400" dirty="0">
              <a:latin typeface="Fieldwork 04 Geo Regular" pitchFamily="50" charset="0"/>
            </a:endParaRPr>
          </a:p>
        </p:txBody>
      </p:sp>
      <p:sp>
        <p:nvSpPr>
          <p:cNvPr id="27" name="TextBox 26">
            <a:extLst>
              <a:ext uri="{FF2B5EF4-FFF2-40B4-BE49-F238E27FC236}">
                <a16:creationId xmlns:a16="http://schemas.microsoft.com/office/drawing/2014/main" id="{4D2F8752-F9FD-4200-912E-D12DF18CFA0B}"/>
              </a:ext>
            </a:extLst>
          </p:cNvPr>
          <p:cNvSpPr txBox="1"/>
          <p:nvPr/>
        </p:nvSpPr>
        <p:spPr>
          <a:xfrm>
            <a:off x="5634135" y="6312052"/>
            <a:ext cx="944310" cy="307777"/>
          </a:xfrm>
          <a:prstGeom prst="rect">
            <a:avLst/>
          </a:prstGeom>
          <a:noFill/>
        </p:spPr>
        <p:txBody>
          <a:bodyPr wrap="square" rtlCol="0">
            <a:spAutoFit/>
          </a:bodyPr>
          <a:lstStyle/>
          <a:p>
            <a:pPr>
              <a:buClr>
                <a:srgbClr val="FF7E00"/>
              </a:buClr>
            </a:pPr>
            <a:r>
              <a:rPr lang="en-US" sz="1400" dirty="0">
                <a:latin typeface="Fieldwork 04 Geo Regular" pitchFamily="50" charset="0"/>
              </a:rPr>
              <a:t>Property </a:t>
            </a:r>
            <a:endParaRPr lang="en-IN" sz="1400" dirty="0">
              <a:latin typeface="Fieldwork 04 Geo Regular" pitchFamily="50" charset="0"/>
            </a:endParaRPr>
          </a:p>
        </p:txBody>
      </p:sp>
      <p:cxnSp>
        <p:nvCxnSpPr>
          <p:cNvPr id="4" name="Straight Arrow Connector 3">
            <a:extLst>
              <a:ext uri="{FF2B5EF4-FFF2-40B4-BE49-F238E27FC236}">
                <a16:creationId xmlns:a16="http://schemas.microsoft.com/office/drawing/2014/main" id="{22E01ECD-B978-4EB0-847A-1F7EFB199FD4}"/>
              </a:ext>
            </a:extLst>
          </p:cNvPr>
          <p:cNvCxnSpPr>
            <a:cxnSpLocks/>
          </p:cNvCxnSpPr>
          <p:nvPr/>
        </p:nvCxnSpPr>
        <p:spPr>
          <a:xfrm flipV="1">
            <a:off x="4487773" y="6161360"/>
            <a:ext cx="0" cy="222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CA59B26F-998E-4AB7-997E-E33EC01A73EC}"/>
              </a:ext>
            </a:extLst>
          </p:cNvPr>
          <p:cNvCxnSpPr>
            <a:cxnSpLocks/>
          </p:cNvCxnSpPr>
          <p:nvPr/>
        </p:nvCxnSpPr>
        <p:spPr>
          <a:xfrm flipV="1">
            <a:off x="5255315" y="6155816"/>
            <a:ext cx="0" cy="222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56E96DC-D227-4C05-B24D-77740477FF7C}"/>
              </a:ext>
            </a:extLst>
          </p:cNvPr>
          <p:cNvCxnSpPr>
            <a:cxnSpLocks/>
          </p:cNvCxnSpPr>
          <p:nvPr/>
        </p:nvCxnSpPr>
        <p:spPr>
          <a:xfrm flipV="1">
            <a:off x="6106290" y="6155816"/>
            <a:ext cx="0" cy="222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A5082CE-9071-4F18-9D9A-D0B258292485}"/>
              </a:ext>
            </a:extLst>
          </p:cNvPr>
          <p:cNvCxnSpPr>
            <a:cxnSpLocks/>
          </p:cNvCxnSpPr>
          <p:nvPr/>
        </p:nvCxnSpPr>
        <p:spPr>
          <a:xfrm flipV="1">
            <a:off x="7123214" y="6177980"/>
            <a:ext cx="0" cy="222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54841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COLORS</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9602343" cy="400110"/>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2000" dirty="0">
                <a:latin typeface="Fieldwork 04 Geo Regular" pitchFamily="50" charset="0"/>
              </a:rPr>
              <a:t>RGB</a:t>
            </a:r>
            <a:r>
              <a:rPr lang="en-US" sz="2000" dirty="0">
                <a:solidFill>
                  <a:srgbClr val="000000"/>
                </a:solidFill>
                <a:latin typeface="Arial Rounded MT Bold" panose="020F0704030504030204" pitchFamily="34" charset="0"/>
              </a:rPr>
              <a:t>: </a:t>
            </a:r>
            <a:r>
              <a:rPr lang="en-US" sz="2000" dirty="0">
                <a:solidFill>
                  <a:srgbClr val="000000"/>
                </a:solidFill>
                <a:latin typeface="Fieldwork 04 Geo Regular" pitchFamily="50" charset="0"/>
              </a:rPr>
              <a:t>An RGB color value represents RED, GREEN, and BLUE light sources.</a:t>
            </a:r>
            <a:endParaRPr lang="en-US" sz="2000" dirty="0">
              <a:latin typeface="Fieldwork 04 Geo Regular" pitchFamily="50" charset="0"/>
            </a:endParaRPr>
          </a:p>
        </p:txBody>
      </p:sp>
      <p:sp>
        <p:nvSpPr>
          <p:cNvPr id="14" name="TextBox 13">
            <a:extLst>
              <a:ext uri="{FF2B5EF4-FFF2-40B4-BE49-F238E27FC236}">
                <a16:creationId xmlns:a16="http://schemas.microsoft.com/office/drawing/2014/main" id="{616725E7-0428-49F5-A09C-E762524A17DD}"/>
              </a:ext>
            </a:extLst>
          </p:cNvPr>
          <p:cNvSpPr txBox="1"/>
          <p:nvPr/>
        </p:nvSpPr>
        <p:spPr>
          <a:xfrm>
            <a:off x="1104449" y="2949339"/>
            <a:ext cx="9602343" cy="1323439"/>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2000" dirty="0">
                <a:solidFill>
                  <a:srgbClr val="000000"/>
                </a:solidFill>
                <a:latin typeface="Fieldwork 04 Geo Regular" pitchFamily="50" charset="0"/>
              </a:rPr>
              <a:t>RGBA: RGBA color values are an extension of RGB color values with an </a:t>
            </a:r>
          </a:p>
          <a:p>
            <a:r>
              <a:rPr lang="en-US" sz="2000" dirty="0">
                <a:solidFill>
                  <a:srgbClr val="000000"/>
                </a:solidFill>
                <a:latin typeface="Fieldwork 04 Geo Regular" pitchFamily="50" charset="0"/>
              </a:rPr>
              <a:t>                    alpha channel - which specifies the opacity for a color.</a:t>
            </a:r>
            <a:endParaRPr lang="en-IN" sz="2000" dirty="0">
              <a:latin typeface="Fieldwork 04 Geo Regular" pitchFamily="50" charset="0"/>
            </a:endParaRPr>
          </a:p>
          <a:p>
            <a:pPr marL="342900" indent="-342900">
              <a:buClr>
                <a:srgbClr val="FF7E00"/>
              </a:buClr>
              <a:buFont typeface="Wingdings" panose="05000000000000000000" pitchFamily="2" charset="2"/>
              <a:buChar char="§"/>
            </a:pPr>
            <a:endParaRPr lang="en-IN" sz="2000" dirty="0">
              <a:latin typeface="Fieldwork 04 Geo Regular" pitchFamily="50" charset="0"/>
            </a:endParaRPr>
          </a:p>
          <a:p>
            <a:pPr marL="342900" indent="-342900">
              <a:buClr>
                <a:srgbClr val="FF7E00"/>
              </a:buClr>
              <a:buFont typeface="Wingdings" panose="05000000000000000000" pitchFamily="2" charset="2"/>
              <a:buChar char="§"/>
            </a:pPr>
            <a:endParaRPr lang="en-US" sz="2000" dirty="0">
              <a:latin typeface="Fieldwork 04 Geo Regular" pitchFamily="50" charset="0"/>
            </a:endParaRPr>
          </a:p>
        </p:txBody>
      </p:sp>
      <p:pic>
        <p:nvPicPr>
          <p:cNvPr id="10" name="Picture 9">
            <a:extLst>
              <a:ext uri="{FF2B5EF4-FFF2-40B4-BE49-F238E27FC236}">
                <a16:creationId xmlns:a16="http://schemas.microsoft.com/office/drawing/2014/main" id="{F42353F7-6DEC-4AA1-AFCE-E0E12B041CE9}"/>
              </a:ext>
            </a:extLst>
          </p:cNvPr>
          <p:cNvPicPr>
            <a:picLocks noChangeAspect="1"/>
          </p:cNvPicPr>
          <p:nvPr/>
        </p:nvPicPr>
        <p:blipFill>
          <a:blip r:embed="rId5"/>
          <a:stretch>
            <a:fillRect/>
          </a:stretch>
        </p:blipFill>
        <p:spPr>
          <a:xfrm>
            <a:off x="1577819" y="2062055"/>
            <a:ext cx="2000250" cy="428625"/>
          </a:xfrm>
          <a:prstGeom prst="rect">
            <a:avLst/>
          </a:prstGeom>
        </p:spPr>
      </p:pic>
      <p:sp>
        <p:nvSpPr>
          <p:cNvPr id="12" name="TextBox 11">
            <a:extLst>
              <a:ext uri="{FF2B5EF4-FFF2-40B4-BE49-F238E27FC236}">
                <a16:creationId xmlns:a16="http://schemas.microsoft.com/office/drawing/2014/main" id="{87E020E5-3E63-4108-84BF-701E5189D3D0}"/>
              </a:ext>
            </a:extLst>
          </p:cNvPr>
          <p:cNvSpPr txBox="1"/>
          <p:nvPr/>
        </p:nvSpPr>
        <p:spPr>
          <a:xfrm>
            <a:off x="2359346" y="3750660"/>
            <a:ext cx="7637931" cy="646331"/>
          </a:xfrm>
          <a:prstGeom prst="rect">
            <a:avLst/>
          </a:prstGeom>
          <a:noFill/>
        </p:spPr>
        <p:txBody>
          <a:bodyPr wrap="square">
            <a:spAutoFit/>
          </a:bodyPr>
          <a:lstStyle/>
          <a:p>
            <a:pPr marL="285750" indent="-285750">
              <a:buClr>
                <a:srgbClr val="FF7E00"/>
              </a:buClr>
              <a:buFont typeface="Courier New" panose="02070309020205020404" pitchFamily="49" charset="0"/>
              <a:buChar char="o"/>
            </a:pPr>
            <a:r>
              <a:rPr lang="en-US" b="0" i="0" dirty="0">
                <a:solidFill>
                  <a:srgbClr val="000000"/>
                </a:solidFill>
                <a:effectLst/>
                <a:latin typeface="Fieldwork 04 Geo Regular" pitchFamily="50" charset="0"/>
              </a:rPr>
              <a:t>The alpha parameter is a number between 0.0 (fully transparent) and 1.0 (not transparent at all):</a:t>
            </a:r>
            <a:endParaRPr lang="en-IN" dirty="0">
              <a:latin typeface="Fieldwork 04 Geo Regular" pitchFamily="50" charset="0"/>
            </a:endParaRPr>
          </a:p>
        </p:txBody>
      </p:sp>
      <p:pic>
        <p:nvPicPr>
          <p:cNvPr id="13" name="Picture 12">
            <a:extLst>
              <a:ext uri="{FF2B5EF4-FFF2-40B4-BE49-F238E27FC236}">
                <a16:creationId xmlns:a16="http://schemas.microsoft.com/office/drawing/2014/main" id="{D9415A9C-A14A-4995-93CD-1097FE1CB781}"/>
              </a:ext>
            </a:extLst>
          </p:cNvPr>
          <p:cNvPicPr>
            <a:picLocks noChangeAspect="1"/>
          </p:cNvPicPr>
          <p:nvPr/>
        </p:nvPicPr>
        <p:blipFill>
          <a:blip r:embed="rId6"/>
          <a:stretch>
            <a:fillRect/>
          </a:stretch>
        </p:blipFill>
        <p:spPr>
          <a:xfrm>
            <a:off x="2779842" y="4674049"/>
            <a:ext cx="2581275" cy="333375"/>
          </a:xfrm>
          <a:prstGeom prst="rect">
            <a:avLst/>
          </a:prstGeom>
        </p:spPr>
      </p:pic>
      <p:pic>
        <p:nvPicPr>
          <p:cNvPr id="15" name="Picture 14">
            <a:extLst>
              <a:ext uri="{FF2B5EF4-FFF2-40B4-BE49-F238E27FC236}">
                <a16:creationId xmlns:a16="http://schemas.microsoft.com/office/drawing/2014/main" id="{AF60C43C-31EF-45A4-836B-E7C125CEAFCF}"/>
              </a:ext>
            </a:extLst>
          </p:cNvPr>
          <p:cNvPicPr>
            <a:picLocks noChangeAspect="1"/>
          </p:cNvPicPr>
          <p:nvPr/>
        </p:nvPicPr>
        <p:blipFill>
          <a:blip r:embed="rId7"/>
          <a:stretch>
            <a:fillRect/>
          </a:stretch>
        </p:blipFill>
        <p:spPr>
          <a:xfrm>
            <a:off x="2779842" y="5275800"/>
            <a:ext cx="2533650" cy="381000"/>
          </a:xfrm>
          <a:prstGeom prst="rect">
            <a:avLst/>
          </a:prstGeom>
        </p:spPr>
      </p:pic>
    </p:spTree>
    <p:extLst>
      <p:ext uri="{BB962C8B-B14F-4D97-AF65-F5344CB8AC3E}">
        <p14:creationId xmlns:p14="http://schemas.microsoft.com/office/powerpoint/2010/main" val="1592254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COLORS</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9602343" cy="1938992"/>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2000" dirty="0">
                <a:solidFill>
                  <a:srgbClr val="000000"/>
                </a:solidFill>
                <a:latin typeface="Fieldwork 04 Geo Regular" pitchFamily="50" charset="0"/>
              </a:rPr>
              <a:t>Hex Value: In CSS, a color can be specified using a hexadecimal value in the form.</a:t>
            </a:r>
          </a:p>
          <a:p>
            <a:r>
              <a:rPr lang="en-US" sz="2000" dirty="0">
                <a:solidFill>
                  <a:srgbClr val="000000"/>
                </a:solidFill>
                <a:latin typeface="Fieldwork 04 Geo Regular" pitchFamily="50" charset="0"/>
              </a:rPr>
              <a:t>		</a:t>
            </a:r>
          </a:p>
          <a:p>
            <a:r>
              <a:rPr lang="en-US" sz="2000" dirty="0">
                <a:solidFill>
                  <a:srgbClr val="000000"/>
                </a:solidFill>
                <a:latin typeface="Fieldwork 04 Geo Regular" pitchFamily="50" charset="0"/>
              </a:rPr>
              <a:t>	</a:t>
            </a:r>
            <a:r>
              <a:rPr lang="en-US" sz="2000" i="1" dirty="0">
                <a:solidFill>
                  <a:srgbClr val="002060"/>
                </a:solidFill>
                <a:latin typeface="Fieldwork 04 Geo Regular" pitchFamily="50" charset="0"/>
              </a:rPr>
              <a:t>      #</a:t>
            </a:r>
            <a:r>
              <a:rPr lang="en-US" sz="2000" i="1" dirty="0" err="1">
                <a:solidFill>
                  <a:srgbClr val="002060"/>
                </a:solidFill>
                <a:latin typeface="Fieldwork 04 Geo Regular" pitchFamily="50" charset="0"/>
              </a:rPr>
              <a:t>rrggbb</a:t>
            </a:r>
            <a:r>
              <a:rPr lang="en-US" sz="2000" i="1" dirty="0">
                <a:solidFill>
                  <a:srgbClr val="002060"/>
                </a:solidFill>
                <a:latin typeface="Fieldwork 04 Geo Regular" pitchFamily="50" charset="0"/>
              </a:rPr>
              <a:t> </a:t>
            </a:r>
            <a:r>
              <a:rPr lang="en-US" sz="2000" dirty="0">
                <a:solidFill>
                  <a:srgbClr val="000000"/>
                </a:solidFill>
                <a:latin typeface="Fieldwork 04 Geo Regular" pitchFamily="50" charset="0"/>
              </a:rPr>
              <a:t>: Where </a:t>
            </a:r>
            <a:r>
              <a:rPr lang="en-US" sz="2000" dirty="0" err="1">
                <a:solidFill>
                  <a:srgbClr val="000000"/>
                </a:solidFill>
                <a:latin typeface="Fieldwork 04 Geo Regular" pitchFamily="50" charset="0"/>
              </a:rPr>
              <a:t>rr</a:t>
            </a:r>
            <a:r>
              <a:rPr lang="en-US" sz="2000" dirty="0">
                <a:solidFill>
                  <a:srgbClr val="000000"/>
                </a:solidFill>
                <a:latin typeface="Fieldwork 04 Geo Regular" pitchFamily="50" charset="0"/>
              </a:rPr>
              <a:t> (red), gg (green) and bb (blue) are hexadecimal </a:t>
            </a:r>
          </a:p>
          <a:p>
            <a:r>
              <a:rPr lang="en-US" sz="2000" dirty="0">
                <a:solidFill>
                  <a:srgbClr val="000000"/>
                </a:solidFill>
                <a:latin typeface="Fieldwork 04 Geo Regular" pitchFamily="50" charset="0"/>
              </a:rPr>
              <a:t>                                         values between 00 and ff</a:t>
            </a:r>
            <a:endParaRPr lang="en-US" sz="2000" i="1" dirty="0">
              <a:latin typeface="Fieldwork 04 Geo Regular" pitchFamily="50" charset="0"/>
            </a:endParaRPr>
          </a:p>
          <a:p>
            <a:pPr marL="342900" indent="-342900">
              <a:buClr>
                <a:srgbClr val="FF7E00"/>
              </a:buClr>
              <a:buFont typeface="Wingdings" panose="05000000000000000000" pitchFamily="2" charset="2"/>
              <a:buChar char="§"/>
            </a:pPr>
            <a:endParaRPr lang="en-US" sz="2000" dirty="0">
              <a:latin typeface="Fieldwork 04 Geo Regular" pitchFamily="50" charset="0"/>
            </a:endParaRPr>
          </a:p>
        </p:txBody>
      </p:sp>
      <p:sp>
        <p:nvSpPr>
          <p:cNvPr id="14" name="TextBox 13">
            <a:extLst>
              <a:ext uri="{FF2B5EF4-FFF2-40B4-BE49-F238E27FC236}">
                <a16:creationId xmlns:a16="http://schemas.microsoft.com/office/drawing/2014/main" id="{616725E7-0428-49F5-A09C-E762524A17DD}"/>
              </a:ext>
            </a:extLst>
          </p:cNvPr>
          <p:cNvSpPr txBox="1"/>
          <p:nvPr/>
        </p:nvSpPr>
        <p:spPr>
          <a:xfrm>
            <a:off x="1104449" y="4254439"/>
            <a:ext cx="9602343" cy="1631216"/>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2000" dirty="0">
                <a:solidFill>
                  <a:srgbClr val="000000"/>
                </a:solidFill>
                <a:latin typeface="Fieldwork 04 Geo Regular" pitchFamily="50" charset="0"/>
              </a:rPr>
              <a:t>Shorthand Hex value: The 3-digit hex code is a shorthand for some 6-digit hex codes.</a:t>
            </a:r>
            <a:endParaRPr lang="en-IN" sz="2000" dirty="0">
              <a:latin typeface="Fieldwork 04 Geo Regular" pitchFamily="50" charset="0"/>
            </a:endParaRPr>
          </a:p>
          <a:p>
            <a:endParaRPr lang="en-IN" sz="2000" dirty="0">
              <a:latin typeface="Fieldwork 04 Geo Regular" pitchFamily="50" charset="0"/>
            </a:endParaRPr>
          </a:p>
          <a:p>
            <a:pPr marL="342900" indent="-342900">
              <a:buClr>
                <a:srgbClr val="FF7E00"/>
              </a:buClr>
              <a:buFont typeface="Wingdings" panose="05000000000000000000" pitchFamily="2" charset="2"/>
              <a:buChar char="§"/>
            </a:pPr>
            <a:endParaRPr lang="en-IN" sz="2000" dirty="0">
              <a:latin typeface="Fieldwork 04 Geo Regular" pitchFamily="50" charset="0"/>
            </a:endParaRPr>
          </a:p>
          <a:p>
            <a:pPr marL="342900" indent="-342900">
              <a:buClr>
                <a:srgbClr val="FF7E00"/>
              </a:buClr>
              <a:buFont typeface="Wingdings" panose="05000000000000000000" pitchFamily="2" charset="2"/>
              <a:buChar char="§"/>
            </a:pPr>
            <a:endParaRPr lang="en-US" sz="2000" dirty="0">
              <a:latin typeface="Fieldwork 04 Geo Regular" pitchFamily="50" charset="0"/>
            </a:endParaRPr>
          </a:p>
        </p:txBody>
      </p:sp>
      <p:pic>
        <p:nvPicPr>
          <p:cNvPr id="17" name="Picture 16">
            <a:extLst>
              <a:ext uri="{FF2B5EF4-FFF2-40B4-BE49-F238E27FC236}">
                <a16:creationId xmlns:a16="http://schemas.microsoft.com/office/drawing/2014/main" id="{94F1A978-D1A2-4ED3-9120-F4501494FC6C}"/>
              </a:ext>
            </a:extLst>
          </p:cNvPr>
          <p:cNvPicPr>
            <a:picLocks noChangeAspect="1"/>
          </p:cNvPicPr>
          <p:nvPr/>
        </p:nvPicPr>
        <p:blipFill>
          <a:blip r:embed="rId5"/>
          <a:stretch>
            <a:fillRect/>
          </a:stretch>
        </p:blipFill>
        <p:spPr>
          <a:xfrm>
            <a:off x="3651811" y="3216350"/>
            <a:ext cx="1976438" cy="705578"/>
          </a:xfrm>
          <a:prstGeom prst="rect">
            <a:avLst/>
          </a:prstGeom>
        </p:spPr>
      </p:pic>
      <p:sp>
        <p:nvSpPr>
          <p:cNvPr id="18" name="TextBox 17">
            <a:extLst>
              <a:ext uri="{FF2B5EF4-FFF2-40B4-BE49-F238E27FC236}">
                <a16:creationId xmlns:a16="http://schemas.microsoft.com/office/drawing/2014/main" id="{B43F3C1A-753D-4E7A-8C6E-72E176CDF529}"/>
              </a:ext>
            </a:extLst>
          </p:cNvPr>
          <p:cNvSpPr txBox="1"/>
          <p:nvPr/>
        </p:nvSpPr>
        <p:spPr>
          <a:xfrm>
            <a:off x="2527068" y="5208171"/>
            <a:ext cx="6094206" cy="369332"/>
          </a:xfrm>
          <a:prstGeom prst="rect">
            <a:avLst/>
          </a:prstGeom>
          <a:noFill/>
        </p:spPr>
        <p:txBody>
          <a:bodyPr wrap="square">
            <a:spAutoFit/>
          </a:bodyPr>
          <a:lstStyle/>
          <a:p>
            <a:r>
              <a:rPr lang="en-US" b="0" i="0" dirty="0">
                <a:solidFill>
                  <a:srgbClr val="FF0000"/>
                </a:solidFill>
                <a:effectLst/>
                <a:latin typeface="Consolas" panose="020B0609020204030204" pitchFamily="49" charset="0"/>
              </a:rPr>
              <a:t>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#fc9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 </a:t>
            </a:r>
            <a:r>
              <a:rPr lang="en-US" b="0" i="0" dirty="0">
                <a:solidFill>
                  <a:srgbClr val="008000"/>
                </a:solidFill>
                <a:effectLst/>
                <a:latin typeface="Consolas" panose="020B0609020204030204" pitchFamily="49" charset="0"/>
              </a:rPr>
              <a:t>/* same as #ffcc99 */</a:t>
            </a:r>
            <a:endParaRPr lang="en-IN" dirty="0"/>
          </a:p>
        </p:txBody>
      </p:sp>
    </p:spTree>
    <p:extLst>
      <p:ext uri="{BB962C8B-B14F-4D97-AF65-F5344CB8AC3E}">
        <p14:creationId xmlns:p14="http://schemas.microsoft.com/office/powerpoint/2010/main" val="2982905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COLORS</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9602343" cy="1323439"/>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2000" dirty="0">
                <a:solidFill>
                  <a:srgbClr val="000000"/>
                </a:solidFill>
                <a:latin typeface="Fieldwork 04 Geo Regular" pitchFamily="50" charset="0"/>
              </a:rPr>
              <a:t>HSL Value: A color can be specified using hue, saturation, and lightness (HSL) </a:t>
            </a:r>
          </a:p>
          <a:p>
            <a:r>
              <a:rPr lang="en-US" sz="2000" dirty="0">
                <a:solidFill>
                  <a:srgbClr val="000000"/>
                </a:solidFill>
                <a:latin typeface="Fieldwork 04 Geo Regular" pitchFamily="50" charset="0"/>
              </a:rPr>
              <a:t>                           in the form.</a:t>
            </a:r>
          </a:p>
          <a:p>
            <a:r>
              <a:rPr lang="en-US" sz="2000" dirty="0">
                <a:solidFill>
                  <a:srgbClr val="000000"/>
                </a:solidFill>
                <a:latin typeface="Fieldwork 04 Geo Regular" pitchFamily="50" charset="0"/>
              </a:rPr>
              <a:t>		</a:t>
            </a:r>
          </a:p>
          <a:p>
            <a:r>
              <a:rPr lang="en-US" sz="2000" dirty="0">
                <a:solidFill>
                  <a:srgbClr val="000000"/>
                </a:solidFill>
                <a:latin typeface="Fieldwork 04 Geo Regular" pitchFamily="50" charset="0"/>
              </a:rPr>
              <a:t>	</a:t>
            </a:r>
            <a:r>
              <a:rPr lang="en-US" sz="2000" i="1" dirty="0">
                <a:solidFill>
                  <a:srgbClr val="002060"/>
                </a:solidFill>
                <a:latin typeface="Fieldwork 04 Geo Regular" pitchFamily="50" charset="0"/>
              </a:rPr>
              <a:t>            </a:t>
            </a:r>
            <a:r>
              <a:rPr lang="en-IN" sz="2000" b="1" dirty="0" err="1">
                <a:solidFill>
                  <a:srgbClr val="000000"/>
                </a:solidFill>
                <a:latin typeface="Fieldwork 04 Geo Regular" pitchFamily="50" charset="0"/>
              </a:rPr>
              <a:t>hsl</a:t>
            </a:r>
            <a:r>
              <a:rPr lang="en-IN" sz="2000" b="1" dirty="0">
                <a:solidFill>
                  <a:srgbClr val="000000"/>
                </a:solidFill>
                <a:latin typeface="Fieldwork 04 Geo Regular" pitchFamily="50" charset="0"/>
              </a:rPr>
              <a:t>(</a:t>
            </a:r>
            <a:r>
              <a:rPr lang="en-IN" sz="2000" b="1" i="1" dirty="0">
                <a:solidFill>
                  <a:srgbClr val="000000"/>
                </a:solidFill>
                <a:latin typeface="Fieldwork 04 Geo Regular" pitchFamily="50" charset="0"/>
              </a:rPr>
              <a:t>hue</a:t>
            </a:r>
            <a:r>
              <a:rPr lang="en-IN" sz="2000" b="1" dirty="0">
                <a:solidFill>
                  <a:srgbClr val="000000"/>
                </a:solidFill>
                <a:latin typeface="Fieldwork 04 Geo Regular" pitchFamily="50" charset="0"/>
              </a:rPr>
              <a:t>, </a:t>
            </a:r>
            <a:r>
              <a:rPr lang="en-IN" sz="2000" b="1" i="1" dirty="0">
                <a:solidFill>
                  <a:srgbClr val="000000"/>
                </a:solidFill>
                <a:latin typeface="Fieldwork 04 Geo Regular" pitchFamily="50" charset="0"/>
              </a:rPr>
              <a:t>saturation</a:t>
            </a:r>
            <a:r>
              <a:rPr lang="en-IN" sz="2000" b="1" dirty="0">
                <a:solidFill>
                  <a:srgbClr val="000000"/>
                </a:solidFill>
                <a:latin typeface="Fieldwork 04 Geo Regular" pitchFamily="50" charset="0"/>
              </a:rPr>
              <a:t>, </a:t>
            </a:r>
            <a:r>
              <a:rPr lang="en-IN" sz="2000" b="1" i="1" dirty="0">
                <a:solidFill>
                  <a:srgbClr val="000000"/>
                </a:solidFill>
                <a:latin typeface="Fieldwork 04 Geo Regular" pitchFamily="50" charset="0"/>
              </a:rPr>
              <a:t>lightness</a:t>
            </a:r>
            <a:r>
              <a:rPr lang="en-IN" sz="2000" b="1" dirty="0">
                <a:solidFill>
                  <a:srgbClr val="000000"/>
                </a:solidFill>
                <a:latin typeface="Fieldwork 04 Geo Regular" pitchFamily="50" charset="0"/>
              </a:rPr>
              <a:t>)</a:t>
            </a:r>
            <a:endParaRPr lang="en-US" sz="2000" dirty="0">
              <a:latin typeface="Fieldwork 04 Geo Regular" pitchFamily="50" charset="0"/>
            </a:endParaRPr>
          </a:p>
        </p:txBody>
      </p:sp>
      <p:sp>
        <p:nvSpPr>
          <p:cNvPr id="12" name="TextBox 11">
            <a:extLst>
              <a:ext uri="{FF2B5EF4-FFF2-40B4-BE49-F238E27FC236}">
                <a16:creationId xmlns:a16="http://schemas.microsoft.com/office/drawing/2014/main" id="{A70617E4-D5F5-4732-A406-7916CAAA3BBC}"/>
              </a:ext>
            </a:extLst>
          </p:cNvPr>
          <p:cNvSpPr txBox="1"/>
          <p:nvPr/>
        </p:nvSpPr>
        <p:spPr>
          <a:xfrm>
            <a:off x="1421966" y="3073133"/>
            <a:ext cx="8797065" cy="2308324"/>
          </a:xfrm>
          <a:prstGeom prst="rect">
            <a:avLst/>
          </a:prstGeom>
          <a:noFill/>
        </p:spPr>
        <p:txBody>
          <a:bodyPr wrap="square">
            <a:spAutoFit/>
          </a:bodyPr>
          <a:lstStyle/>
          <a:p>
            <a:pPr marL="285750" indent="-285750">
              <a:buClr>
                <a:srgbClr val="FF7E00"/>
              </a:buClr>
              <a:buFont typeface="Courier New" panose="02070309020205020404" pitchFamily="49" charset="0"/>
              <a:buChar char="o"/>
            </a:pPr>
            <a:r>
              <a:rPr lang="en-US" b="0" i="0" dirty="0">
                <a:solidFill>
                  <a:srgbClr val="000000"/>
                </a:solidFill>
                <a:effectLst/>
                <a:latin typeface="Fieldwork 04 Geo Regular" pitchFamily="50" charset="0"/>
              </a:rPr>
              <a:t>Hue is a degree on the color wheel from 0 to 360. 0 is red, 120 is green, and 240 is blue.</a:t>
            </a:r>
          </a:p>
          <a:p>
            <a:pPr marL="285750" indent="-285750">
              <a:buClr>
                <a:srgbClr val="FF7E00"/>
              </a:buClr>
              <a:buFont typeface="Courier New" panose="02070309020205020404" pitchFamily="49" charset="0"/>
              <a:buChar char="o"/>
            </a:pPr>
            <a:endParaRPr lang="en-US" b="0" i="0" dirty="0">
              <a:solidFill>
                <a:srgbClr val="000000"/>
              </a:solidFill>
              <a:effectLst/>
              <a:latin typeface="Fieldwork 04 Geo Regular" pitchFamily="50" charset="0"/>
            </a:endParaRPr>
          </a:p>
          <a:p>
            <a:pPr marL="285750" indent="-285750">
              <a:buClr>
                <a:srgbClr val="FF7E00"/>
              </a:buClr>
              <a:buFont typeface="Courier New" panose="02070309020205020404" pitchFamily="49" charset="0"/>
              <a:buChar char="o"/>
            </a:pPr>
            <a:r>
              <a:rPr lang="en-US" b="0" i="0" dirty="0">
                <a:solidFill>
                  <a:srgbClr val="000000"/>
                </a:solidFill>
                <a:effectLst/>
                <a:latin typeface="Fieldwork 04 Geo Regular" pitchFamily="50" charset="0"/>
              </a:rPr>
              <a:t>Saturation is a percentage value, 0% means a shade of gray, and 100% is the full color.</a:t>
            </a:r>
          </a:p>
          <a:p>
            <a:pPr marL="285750" indent="-285750">
              <a:buClr>
                <a:srgbClr val="FF7E00"/>
              </a:buClr>
              <a:buFont typeface="Courier New" panose="02070309020205020404" pitchFamily="49" charset="0"/>
              <a:buChar char="o"/>
            </a:pPr>
            <a:endParaRPr lang="en-US" dirty="0">
              <a:solidFill>
                <a:srgbClr val="000000"/>
              </a:solidFill>
              <a:latin typeface="Fieldwork 04 Geo Regular" pitchFamily="50" charset="0"/>
            </a:endParaRPr>
          </a:p>
          <a:p>
            <a:pPr marL="285750" indent="-285750">
              <a:buClr>
                <a:srgbClr val="FF7E00"/>
              </a:buClr>
              <a:buFont typeface="Courier New" panose="02070309020205020404" pitchFamily="49" charset="0"/>
              <a:buChar char="o"/>
            </a:pPr>
            <a:r>
              <a:rPr lang="en-US" b="0" i="0" dirty="0">
                <a:solidFill>
                  <a:srgbClr val="000000"/>
                </a:solidFill>
                <a:effectLst/>
                <a:latin typeface="Fieldwork 04 Geo Regular" pitchFamily="50" charset="0"/>
              </a:rPr>
              <a:t>Lightness is also a percentage, 0% is black, 50% is neither light or dark, 100% is white.</a:t>
            </a:r>
            <a:endParaRPr lang="en-IN" dirty="0">
              <a:latin typeface="Fieldwork 04 Geo Regular" pitchFamily="50" charset="0"/>
            </a:endParaRPr>
          </a:p>
        </p:txBody>
      </p:sp>
      <p:pic>
        <p:nvPicPr>
          <p:cNvPr id="13" name="Picture 12">
            <a:extLst>
              <a:ext uri="{FF2B5EF4-FFF2-40B4-BE49-F238E27FC236}">
                <a16:creationId xmlns:a16="http://schemas.microsoft.com/office/drawing/2014/main" id="{54ECAB7F-5FBF-4C72-B295-64D02879B90B}"/>
              </a:ext>
            </a:extLst>
          </p:cNvPr>
          <p:cNvPicPr>
            <a:picLocks noChangeAspect="1"/>
          </p:cNvPicPr>
          <p:nvPr/>
        </p:nvPicPr>
        <p:blipFill>
          <a:blip r:embed="rId5"/>
          <a:stretch>
            <a:fillRect/>
          </a:stretch>
        </p:blipFill>
        <p:spPr>
          <a:xfrm>
            <a:off x="4506436" y="5501843"/>
            <a:ext cx="2628124" cy="761775"/>
          </a:xfrm>
          <a:prstGeom prst="rect">
            <a:avLst/>
          </a:prstGeom>
        </p:spPr>
      </p:pic>
    </p:spTree>
    <p:extLst>
      <p:ext uri="{BB962C8B-B14F-4D97-AF65-F5344CB8AC3E}">
        <p14:creationId xmlns:p14="http://schemas.microsoft.com/office/powerpoint/2010/main" val="4268069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COLORS</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9602343" cy="1631216"/>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2000" dirty="0">
                <a:solidFill>
                  <a:srgbClr val="000000"/>
                </a:solidFill>
                <a:latin typeface="Fieldwork 04 Geo Regular" pitchFamily="50" charset="0"/>
              </a:rPr>
              <a:t>HSLA Value: HSLA color values are an extension of HSL color values with an </a:t>
            </a:r>
          </a:p>
          <a:p>
            <a:r>
              <a:rPr lang="en-US" sz="2000" dirty="0">
                <a:solidFill>
                  <a:srgbClr val="000000"/>
                </a:solidFill>
                <a:latin typeface="Fieldwork 04 Geo Regular" pitchFamily="50" charset="0"/>
              </a:rPr>
              <a:t>                              alpha channel - which specifies the opacity for a color.		</a:t>
            </a:r>
          </a:p>
          <a:p>
            <a:r>
              <a:rPr lang="en-US" sz="2000" dirty="0">
                <a:solidFill>
                  <a:srgbClr val="000000"/>
                </a:solidFill>
                <a:latin typeface="Fieldwork 04 Geo Regular" pitchFamily="50" charset="0"/>
              </a:rPr>
              <a:t>	</a:t>
            </a:r>
            <a:r>
              <a:rPr lang="en-US" sz="2000" i="1" dirty="0">
                <a:solidFill>
                  <a:srgbClr val="002060"/>
                </a:solidFill>
                <a:latin typeface="Fieldwork 04 Geo Regular" pitchFamily="50" charset="0"/>
              </a:rPr>
              <a:t>      </a:t>
            </a:r>
          </a:p>
          <a:p>
            <a:r>
              <a:rPr lang="en-US" sz="2000" b="1" i="1" dirty="0">
                <a:solidFill>
                  <a:srgbClr val="002060"/>
                </a:solidFill>
                <a:latin typeface="Fieldwork 04 Geo Regular" pitchFamily="50" charset="0"/>
              </a:rPr>
              <a:t>		</a:t>
            </a:r>
            <a:r>
              <a:rPr lang="en-IN" sz="2000" b="1" dirty="0" err="1">
                <a:solidFill>
                  <a:srgbClr val="000000"/>
                </a:solidFill>
                <a:latin typeface="Fieldwork 04 Geo Regular" pitchFamily="50" charset="0"/>
              </a:rPr>
              <a:t>hsl</a:t>
            </a:r>
            <a:r>
              <a:rPr lang="en-IN" sz="2000" b="1" dirty="0">
                <a:solidFill>
                  <a:srgbClr val="000000"/>
                </a:solidFill>
                <a:latin typeface="Fieldwork 04 Geo Regular" pitchFamily="50" charset="0"/>
              </a:rPr>
              <a:t>(</a:t>
            </a:r>
            <a:r>
              <a:rPr lang="en-IN" sz="2000" b="1" i="1" dirty="0">
                <a:solidFill>
                  <a:srgbClr val="000000"/>
                </a:solidFill>
                <a:latin typeface="Fieldwork 04 Geo Regular" pitchFamily="50" charset="0"/>
              </a:rPr>
              <a:t>hue</a:t>
            </a:r>
            <a:r>
              <a:rPr lang="en-IN" sz="2000" b="1" dirty="0">
                <a:solidFill>
                  <a:srgbClr val="000000"/>
                </a:solidFill>
                <a:latin typeface="Fieldwork 04 Geo Regular" pitchFamily="50" charset="0"/>
              </a:rPr>
              <a:t>, </a:t>
            </a:r>
            <a:r>
              <a:rPr lang="en-IN" sz="2000" b="1" i="1" dirty="0">
                <a:solidFill>
                  <a:srgbClr val="000000"/>
                </a:solidFill>
                <a:latin typeface="Fieldwork 04 Geo Regular" pitchFamily="50" charset="0"/>
              </a:rPr>
              <a:t>saturation</a:t>
            </a:r>
            <a:r>
              <a:rPr lang="en-IN" sz="2000" b="1" dirty="0">
                <a:solidFill>
                  <a:srgbClr val="000000"/>
                </a:solidFill>
                <a:latin typeface="Fieldwork 04 Geo Regular" pitchFamily="50" charset="0"/>
              </a:rPr>
              <a:t>, </a:t>
            </a:r>
            <a:r>
              <a:rPr lang="en-IN" sz="2000" b="1" i="1" dirty="0">
                <a:solidFill>
                  <a:srgbClr val="000000"/>
                </a:solidFill>
                <a:latin typeface="Fieldwork 04 Geo Regular" pitchFamily="50" charset="0"/>
              </a:rPr>
              <a:t>lightness, alpha</a:t>
            </a:r>
            <a:r>
              <a:rPr lang="en-IN" sz="2000" b="1" dirty="0">
                <a:solidFill>
                  <a:srgbClr val="000000"/>
                </a:solidFill>
                <a:latin typeface="Fieldwork 04 Geo Regular" pitchFamily="50" charset="0"/>
              </a:rPr>
              <a:t>)</a:t>
            </a:r>
            <a:endParaRPr lang="en-US" sz="2000" dirty="0">
              <a:latin typeface="Fieldwork 04 Geo Regular" pitchFamily="50" charset="0"/>
            </a:endParaRPr>
          </a:p>
          <a:p>
            <a:endParaRPr lang="en-US" sz="2000" dirty="0">
              <a:latin typeface="Fieldwork 04 Geo Regular" pitchFamily="50" charset="0"/>
            </a:endParaRPr>
          </a:p>
        </p:txBody>
      </p:sp>
      <p:pic>
        <p:nvPicPr>
          <p:cNvPr id="10" name="Picture 9">
            <a:extLst>
              <a:ext uri="{FF2B5EF4-FFF2-40B4-BE49-F238E27FC236}">
                <a16:creationId xmlns:a16="http://schemas.microsoft.com/office/drawing/2014/main" id="{4EB36085-705B-4904-A204-3047FF8D252E}"/>
              </a:ext>
            </a:extLst>
          </p:cNvPr>
          <p:cNvPicPr>
            <a:picLocks noChangeAspect="1"/>
          </p:cNvPicPr>
          <p:nvPr/>
        </p:nvPicPr>
        <p:blipFill>
          <a:blip r:embed="rId5"/>
          <a:stretch>
            <a:fillRect/>
          </a:stretch>
        </p:blipFill>
        <p:spPr>
          <a:xfrm>
            <a:off x="3003838" y="3072560"/>
            <a:ext cx="3471775" cy="590438"/>
          </a:xfrm>
          <a:prstGeom prst="rect">
            <a:avLst/>
          </a:prstGeom>
        </p:spPr>
      </p:pic>
    </p:spTree>
    <p:extLst>
      <p:ext uri="{BB962C8B-B14F-4D97-AF65-F5344CB8AC3E}">
        <p14:creationId xmlns:p14="http://schemas.microsoft.com/office/powerpoint/2010/main" val="1726500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Backgrounds</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9602343" cy="707886"/>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2000" dirty="0">
                <a:solidFill>
                  <a:schemeClr val="tx1">
                    <a:lumMod val="95000"/>
                    <a:lumOff val="5000"/>
                  </a:schemeClr>
                </a:solidFill>
                <a:latin typeface="Fieldwork 04 Geo Regular" pitchFamily="50" charset="0"/>
              </a:rPr>
              <a:t>Used to add background effects to elements.</a:t>
            </a:r>
          </a:p>
          <a:p>
            <a:pPr>
              <a:buClr>
                <a:srgbClr val="FF7E00"/>
              </a:buClr>
            </a:pPr>
            <a:endParaRPr lang="en-US" sz="2000" dirty="0">
              <a:solidFill>
                <a:srgbClr val="002060"/>
              </a:solidFill>
              <a:latin typeface="Fieldwork 04 Geo Regular" pitchFamily="50" charset="0"/>
            </a:endParaRPr>
          </a:p>
        </p:txBody>
      </p:sp>
      <p:sp>
        <p:nvSpPr>
          <p:cNvPr id="12" name="TextBox 11">
            <a:extLst>
              <a:ext uri="{FF2B5EF4-FFF2-40B4-BE49-F238E27FC236}">
                <a16:creationId xmlns:a16="http://schemas.microsoft.com/office/drawing/2014/main" id="{FD7CBE63-31DC-4246-BECB-EA69662BB277}"/>
              </a:ext>
            </a:extLst>
          </p:cNvPr>
          <p:cNvSpPr txBox="1"/>
          <p:nvPr/>
        </p:nvSpPr>
        <p:spPr>
          <a:xfrm>
            <a:off x="1448696" y="2001547"/>
            <a:ext cx="9294607" cy="1615827"/>
          </a:xfrm>
          <a:prstGeom prst="rect">
            <a:avLst/>
          </a:prstGeom>
          <a:noFill/>
        </p:spPr>
        <p:txBody>
          <a:bodyPr wrap="square" rtlCol="0">
            <a:spAutoFit/>
          </a:bodyPr>
          <a:lstStyle/>
          <a:p>
            <a:pPr marL="285750" indent="-285750">
              <a:lnSpc>
                <a:spcPct val="150000"/>
              </a:lnSpc>
              <a:buClr>
                <a:srgbClr val="FF7E00"/>
              </a:buClr>
              <a:buFont typeface="Courier New" panose="02070309020205020404" pitchFamily="49" charset="0"/>
              <a:buChar char="o"/>
            </a:pPr>
            <a:r>
              <a:rPr lang="en-US" dirty="0">
                <a:latin typeface="Fieldwork 04 Geo Regular" pitchFamily="50" charset="0"/>
              </a:rPr>
              <a:t>Background-color    : </a:t>
            </a:r>
            <a:r>
              <a:rPr lang="en-US" b="0" i="0" dirty="0">
                <a:solidFill>
                  <a:srgbClr val="000000"/>
                </a:solidFill>
                <a:effectLst/>
                <a:latin typeface="Fieldwork 04 Geo Regular" pitchFamily="50" charset="0"/>
              </a:rPr>
              <a:t>specifies the background color of an element.</a:t>
            </a:r>
          </a:p>
          <a:p>
            <a:pPr marL="285750" indent="-285750">
              <a:lnSpc>
                <a:spcPct val="150000"/>
              </a:lnSpc>
              <a:buClr>
                <a:srgbClr val="FF7E00"/>
              </a:buClr>
              <a:buFont typeface="Courier New" panose="02070309020205020404" pitchFamily="49" charset="0"/>
              <a:buChar char="o"/>
            </a:pPr>
            <a:r>
              <a:rPr lang="en-US" dirty="0">
                <a:solidFill>
                  <a:srgbClr val="000000"/>
                </a:solidFill>
                <a:latin typeface="Fieldwork 04 Geo Regular" pitchFamily="50" charset="0"/>
              </a:rPr>
              <a:t>Background-image  :  specifies an image to use as the background of an element.</a:t>
            </a:r>
          </a:p>
          <a:p>
            <a:pPr marL="285750" indent="-285750">
              <a:lnSpc>
                <a:spcPct val="150000"/>
              </a:lnSpc>
              <a:buClr>
                <a:srgbClr val="FF7E00"/>
              </a:buClr>
              <a:buFont typeface="Courier New" panose="02070309020205020404" pitchFamily="49" charset="0"/>
              <a:buChar char="o"/>
            </a:pPr>
            <a:r>
              <a:rPr lang="en-US" dirty="0">
                <a:solidFill>
                  <a:srgbClr val="000000"/>
                </a:solidFill>
                <a:latin typeface="Fieldwork 04 Geo Regular" pitchFamily="50" charset="0"/>
              </a:rPr>
              <a:t>Background-repeat :  repeats an image both horizontally and vertically.</a:t>
            </a:r>
          </a:p>
          <a:p>
            <a:endParaRPr lang="en-US" dirty="0">
              <a:solidFill>
                <a:srgbClr val="000000"/>
              </a:solidFill>
              <a:latin typeface="Fieldwork 04 Geo Regular" pitchFamily="50" charset="0"/>
            </a:endParaRPr>
          </a:p>
        </p:txBody>
      </p:sp>
    </p:spTree>
    <p:extLst>
      <p:ext uri="{BB962C8B-B14F-4D97-AF65-F5344CB8AC3E}">
        <p14:creationId xmlns:p14="http://schemas.microsoft.com/office/powerpoint/2010/main" val="3777233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Backgrounds-repeat</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9602343" cy="400110"/>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2000" dirty="0">
                <a:solidFill>
                  <a:srgbClr val="000000"/>
                </a:solidFill>
                <a:latin typeface="Fieldwork 04 Geo Regular" pitchFamily="50" charset="0"/>
              </a:rPr>
              <a:t>Repeats an image both horizontally and vertically.</a:t>
            </a:r>
            <a:endParaRPr lang="en-US" sz="2000" dirty="0">
              <a:solidFill>
                <a:schemeClr val="tx1">
                  <a:lumMod val="95000"/>
                  <a:lumOff val="5000"/>
                </a:schemeClr>
              </a:solidFill>
              <a:latin typeface="Fieldwork 04 Geo Regular" pitchFamily="50" charset="0"/>
            </a:endParaRPr>
          </a:p>
        </p:txBody>
      </p:sp>
      <p:graphicFrame>
        <p:nvGraphicFramePr>
          <p:cNvPr id="10" name="Table 5">
            <a:extLst>
              <a:ext uri="{FF2B5EF4-FFF2-40B4-BE49-F238E27FC236}">
                <a16:creationId xmlns:a16="http://schemas.microsoft.com/office/drawing/2014/main" id="{09C1C211-1DEA-40DD-9A5F-47853211E86D}"/>
              </a:ext>
            </a:extLst>
          </p:cNvPr>
          <p:cNvGraphicFramePr>
            <a:graphicFrameLocks noGrp="1"/>
          </p:cNvGraphicFramePr>
          <p:nvPr>
            <p:extLst>
              <p:ext uri="{D42A27DB-BD31-4B8C-83A1-F6EECF244321}">
                <p14:modId xmlns:p14="http://schemas.microsoft.com/office/powerpoint/2010/main" val="620580541"/>
              </p:ext>
            </p:extLst>
          </p:nvPr>
        </p:nvGraphicFramePr>
        <p:xfrm>
          <a:off x="1183829" y="2062055"/>
          <a:ext cx="9813909" cy="4058883"/>
        </p:xfrm>
        <a:graphic>
          <a:graphicData uri="http://schemas.openxmlformats.org/drawingml/2006/table">
            <a:tbl>
              <a:tblPr firstRow="1" bandRow="1">
                <a:tableStyleId>{21E4AEA4-8DFA-4A89-87EB-49C32662AFE0}</a:tableStyleId>
              </a:tblPr>
              <a:tblGrid>
                <a:gridCol w="1658145">
                  <a:extLst>
                    <a:ext uri="{9D8B030D-6E8A-4147-A177-3AD203B41FA5}">
                      <a16:colId xmlns:a16="http://schemas.microsoft.com/office/drawing/2014/main" val="296283113"/>
                    </a:ext>
                  </a:extLst>
                </a:gridCol>
                <a:gridCol w="5613041">
                  <a:extLst>
                    <a:ext uri="{9D8B030D-6E8A-4147-A177-3AD203B41FA5}">
                      <a16:colId xmlns:a16="http://schemas.microsoft.com/office/drawing/2014/main" val="2436124507"/>
                    </a:ext>
                  </a:extLst>
                </a:gridCol>
                <a:gridCol w="2542723">
                  <a:extLst>
                    <a:ext uri="{9D8B030D-6E8A-4147-A177-3AD203B41FA5}">
                      <a16:colId xmlns:a16="http://schemas.microsoft.com/office/drawing/2014/main" val="3027701230"/>
                    </a:ext>
                  </a:extLst>
                </a:gridCol>
              </a:tblGrid>
              <a:tr h="390584">
                <a:tc>
                  <a:txBody>
                    <a:bodyPr/>
                    <a:lstStyle/>
                    <a:p>
                      <a:r>
                        <a:rPr lang="en-US" sz="1600" dirty="0">
                          <a:latin typeface="Fieldwork 03 Geo Light" pitchFamily="50" charset="0"/>
                        </a:rPr>
                        <a:t>Value</a:t>
                      </a:r>
                      <a:endParaRPr lang="en-IN" sz="1600" dirty="0">
                        <a:latin typeface="Fieldwork 03 Geo Light" pitchFamily="50" charset="0"/>
                      </a:endParaRPr>
                    </a:p>
                  </a:txBody>
                  <a:tcPr/>
                </a:tc>
                <a:tc>
                  <a:txBody>
                    <a:bodyPr/>
                    <a:lstStyle/>
                    <a:p>
                      <a:r>
                        <a:rPr lang="en-US" sz="1600" dirty="0">
                          <a:latin typeface="Fieldwork 03 Geo Light" pitchFamily="50" charset="0"/>
                        </a:rPr>
                        <a:t>Description</a:t>
                      </a:r>
                      <a:endParaRPr lang="en-IN" sz="1600" dirty="0">
                        <a:latin typeface="Fieldwork 03 Geo Light" pitchFamily="50" charset="0"/>
                      </a:endParaRPr>
                    </a:p>
                  </a:txBody>
                  <a:tcPr/>
                </a:tc>
                <a:tc>
                  <a:txBody>
                    <a:bodyPr/>
                    <a:lstStyle/>
                    <a:p>
                      <a:r>
                        <a:rPr lang="en-US" sz="1600" dirty="0">
                          <a:latin typeface="Fieldwork 03 Geo Light" pitchFamily="50" charset="0"/>
                        </a:rPr>
                        <a:t>Example</a:t>
                      </a:r>
                      <a:endParaRPr lang="en-IN" sz="1600" dirty="0">
                        <a:latin typeface="Fieldwork 03 Geo Light" pitchFamily="50" charset="0"/>
                      </a:endParaRPr>
                    </a:p>
                  </a:txBody>
                  <a:tcPr/>
                </a:tc>
                <a:extLst>
                  <a:ext uri="{0D108BD9-81ED-4DB2-BD59-A6C34878D82A}">
                    <a16:rowId xmlns:a16="http://schemas.microsoft.com/office/drawing/2014/main" val="2597756950"/>
                  </a:ext>
                </a:extLst>
              </a:tr>
              <a:tr h="864139">
                <a:tc>
                  <a:txBody>
                    <a:bodyPr/>
                    <a:lstStyle/>
                    <a:p>
                      <a:r>
                        <a:rPr lang="en-US" sz="1600" dirty="0">
                          <a:latin typeface="Fieldwork 03 Geo Light" pitchFamily="50" charset="0"/>
                        </a:rPr>
                        <a:t>repeat</a:t>
                      </a:r>
                      <a:endParaRPr lang="en-IN" sz="1600" dirty="0">
                        <a:latin typeface="Fieldwork 03 Geo Light" pitchFamily="50" charset="0"/>
                      </a:endParaRPr>
                    </a:p>
                  </a:txBody>
                  <a:tcPr/>
                </a:tc>
                <a:tc>
                  <a:txBody>
                    <a:bodyPr/>
                    <a:lstStyle/>
                    <a:p>
                      <a:r>
                        <a:rPr lang="en-US" sz="1600" kern="1200" dirty="0">
                          <a:effectLst/>
                          <a:latin typeface="Fieldwork 03 Geo Light" pitchFamily="50" charset="0"/>
                        </a:rPr>
                        <a:t>The background image is repeated both vertically and horizontally.  The last image will be clipped if it does not fit. This is default</a:t>
                      </a:r>
                      <a:endParaRPr lang="en-IN" sz="1600" dirty="0">
                        <a:latin typeface="Fieldwork 03 Geo Light" pitchFamily="50" charset="0"/>
                      </a:endParaRPr>
                    </a:p>
                  </a:txBody>
                  <a:tcPr/>
                </a:tc>
                <a:tc>
                  <a:txBody>
                    <a:bodyPr/>
                    <a:lstStyle/>
                    <a:p>
                      <a:r>
                        <a:rPr lang="en-IN" sz="1600" dirty="0">
                          <a:latin typeface="Fieldwork 03 Geo Light" pitchFamily="50" charset="0"/>
                        </a:rPr>
                        <a:t>background-repeat: repeat;</a:t>
                      </a:r>
                    </a:p>
                  </a:txBody>
                  <a:tcPr/>
                </a:tc>
                <a:extLst>
                  <a:ext uri="{0D108BD9-81ED-4DB2-BD59-A6C34878D82A}">
                    <a16:rowId xmlns:a16="http://schemas.microsoft.com/office/drawing/2014/main" val="106557103"/>
                  </a:ext>
                </a:extLst>
              </a:tr>
              <a:tr h="490343">
                <a:tc>
                  <a:txBody>
                    <a:bodyPr/>
                    <a:lstStyle/>
                    <a:p>
                      <a:r>
                        <a:rPr lang="en-IN" sz="1600" kern="1200" dirty="0">
                          <a:effectLst/>
                          <a:latin typeface="Fieldwork 03 Geo Light" pitchFamily="50" charset="0"/>
                        </a:rPr>
                        <a:t>repeat-x</a:t>
                      </a:r>
                      <a:endParaRPr lang="en-IN" sz="1600" dirty="0">
                        <a:latin typeface="Fieldwork 03 Geo Light" pitchFamily="50" charset="0"/>
                      </a:endParaRPr>
                    </a:p>
                  </a:txBody>
                  <a:tcPr/>
                </a:tc>
                <a:tc>
                  <a:txBody>
                    <a:bodyPr/>
                    <a:lstStyle/>
                    <a:p>
                      <a:r>
                        <a:rPr lang="en-US" sz="1600" kern="1200" dirty="0">
                          <a:effectLst/>
                          <a:latin typeface="Fieldwork 03 Geo Light" pitchFamily="50" charset="0"/>
                        </a:rPr>
                        <a:t>The background image is repeated only horizontally</a:t>
                      </a:r>
                      <a:endParaRPr lang="en-IN" sz="1600" dirty="0">
                        <a:latin typeface="Fieldwork 03 Geo Light" pitchFamily="50" charset="0"/>
                      </a:endParaRPr>
                    </a:p>
                  </a:txBody>
                  <a:tcPr/>
                </a:tc>
                <a:tc>
                  <a:txBody>
                    <a:bodyPr/>
                    <a:lstStyle/>
                    <a:p>
                      <a:r>
                        <a:rPr lang="en-IN" sz="1600" dirty="0">
                          <a:latin typeface="Fieldwork 03 Geo Light" pitchFamily="50" charset="0"/>
                        </a:rPr>
                        <a:t>background-repeat:</a:t>
                      </a:r>
                      <a:r>
                        <a:rPr lang="en-IN" sz="1600" kern="1200" dirty="0">
                          <a:effectLst/>
                          <a:latin typeface="Fieldwork 03 Geo Light" pitchFamily="50" charset="0"/>
                        </a:rPr>
                        <a:t>repeat-x</a:t>
                      </a:r>
                      <a:r>
                        <a:rPr lang="en-IN" sz="1600" dirty="0">
                          <a:latin typeface="Fieldwork 03 Geo Light" pitchFamily="50" charset="0"/>
                        </a:rPr>
                        <a:t>;</a:t>
                      </a:r>
                      <a:endParaRPr lang="en-IN" sz="1600" b="0" dirty="0">
                        <a:latin typeface="Fieldwork 03 Geo Light" pitchFamily="50" charset="0"/>
                      </a:endParaRPr>
                    </a:p>
                  </a:txBody>
                  <a:tcPr/>
                </a:tc>
                <a:extLst>
                  <a:ext uri="{0D108BD9-81ED-4DB2-BD59-A6C34878D82A}">
                    <a16:rowId xmlns:a16="http://schemas.microsoft.com/office/drawing/2014/main" val="2966050199"/>
                  </a:ext>
                </a:extLst>
              </a:tr>
              <a:tr h="399831">
                <a:tc>
                  <a:txBody>
                    <a:bodyPr/>
                    <a:lstStyle/>
                    <a:p>
                      <a:r>
                        <a:rPr lang="en-IN" sz="1600" kern="1200" dirty="0">
                          <a:effectLst/>
                          <a:latin typeface="Fieldwork 03 Geo Light" pitchFamily="50" charset="0"/>
                        </a:rPr>
                        <a:t>repeat-y</a:t>
                      </a:r>
                      <a:endParaRPr lang="en-IN" sz="1600" dirty="0">
                        <a:latin typeface="Fieldwork 03 Geo Light" pitchFamily="50" charset="0"/>
                      </a:endParaRPr>
                    </a:p>
                  </a:txBody>
                  <a:tcPr/>
                </a:tc>
                <a:tc>
                  <a:txBody>
                    <a:bodyPr/>
                    <a:lstStyle/>
                    <a:p>
                      <a:r>
                        <a:rPr lang="en-US" sz="1600" kern="1200" dirty="0">
                          <a:effectLst/>
                          <a:latin typeface="Fieldwork 03 Geo Light" pitchFamily="50" charset="0"/>
                        </a:rPr>
                        <a:t>The background image is repeated only vertically</a:t>
                      </a:r>
                      <a:endParaRPr lang="en-IN" sz="1600" dirty="0">
                        <a:latin typeface="Fieldwork 03 Geo Light" pitchFamily="50" charset="0"/>
                      </a:endParaRPr>
                    </a:p>
                  </a:txBody>
                  <a:tcPr/>
                </a:tc>
                <a:tc>
                  <a:txBody>
                    <a:bodyPr/>
                    <a:lstStyle/>
                    <a:p>
                      <a:r>
                        <a:rPr lang="en-IN" sz="1600" dirty="0">
                          <a:latin typeface="Fieldwork 03 Geo Light" pitchFamily="50" charset="0"/>
                        </a:rPr>
                        <a:t>background-repeat:</a:t>
                      </a:r>
                      <a:r>
                        <a:rPr lang="en-IN" sz="1600" kern="1200" dirty="0">
                          <a:effectLst/>
                          <a:latin typeface="Fieldwork 03 Geo Light" pitchFamily="50" charset="0"/>
                        </a:rPr>
                        <a:t>repeat-y</a:t>
                      </a:r>
                      <a:r>
                        <a:rPr lang="en-IN" sz="1600" dirty="0">
                          <a:latin typeface="Fieldwork 03 Geo Light" pitchFamily="50" charset="0"/>
                        </a:rPr>
                        <a:t>;</a:t>
                      </a:r>
                    </a:p>
                  </a:txBody>
                  <a:tcPr/>
                </a:tc>
                <a:extLst>
                  <a:ext uri="{0D108BD9-81ED-4DB2-BD59-A6C34878D82A}">
                    <a16:rowId xmlns:a16="http://schemas.microsoft.com/office/drawing/2014/main" val="90603989"/>
                  </a:ext>
                </a:extLst>
              </a:tr>
              <a:tr h="399831">
                <a:tc>
                  <a:txBody>
                    <a:bodyPr/>
                    <a:lstStyle/>
                    <a:p>
                      <a:r>
                        <a:rPr lang="en-IN" sz="1600" kern="1200" dirty="0">
                          <a:effectLst/>
                          <a:latin typeface="Fieldwork 03 Geo Light" pitchFamily="50" charset="0"/>
                        </a:rPr>
                        <a:t>no-repeat</a:t>
                      </a:r>
                      <a:endParaRPr lang="en-IN" sz="1600" dirty="0">
                        <a:latin typeface="Fieldwork 03 Geo Light" pitchFamily="50" charset="0"/>
                      </a:endParaRPr>
                    </a:p>
                  </a:txBody>
                  <a:tcPr/>
                </a:tc>
                <a:tc>
                  <a:txBody>
                    <a:bodyPr/>
                    <a:lstStyle/>
                    <a:p>
                      <a:r>
                        <a:rPr lang="en-US" sz="1600" kern="1200" dirty="0">
                          <a:effectLst/>
                          <a:latin typeface="Fieldwork 03 Geo Light" pitchFamily="50" charset="0"/>
                        </a:rPr>
                        <a:t>The background-image is not repeated. The image will only be shown once</a:t>
                      </a:r>
                      <a:endParaRPr lang="en-IN" sz="1600" dirty="0">
                        <a:latin typeface="Fieldwork 03 Geo Light" pitchFamily="50" charset="0"/>
                      </a:endParaRPr>
                    </a:p>
                  </a:txBody>
                  <a:tcPr/>
                </a:tc>
                <a:tc>
                  <a:txBody>
                    <a:bodyPr/>
                    <a:lstStyle/>
                    <a:p>
                      <a:r>
                        <a:rPr lang="en-IN" sz="1600" dirty="0">
                          <a:latin typeface="Fieldwork 03 Geo Light" pitchFamily="50" charset="0"/>
                        </a:rPr>
                        <a:t>background-repeat:</a:t>
                      </a:r>
                      <a:r>
                        <a:rPr lang="en-IN" sz="1600" kern="1200" dirty="0">
                          <a:effectLst/>
                          <a:latin typeface="Fieldwork 03 Geo Light" pitchFamily="50" charset="0"/>
                        </a:rPr>
                        <a:t>no-repeat</a:t>
                      </a:r>
                      <a:r>
                        <a:rPr lang="en-IN" sz="1600" dirty="0">
                          <a:latin typeface="Fieldwork 03 Geo Light" pitchFamily="50" charset="0"/>
                        </a:rPr>
                        <a:t>;</a:t>
                      </a:r>
                    </a:p>
                  </a:txBody>
                  <a:tcPr/>
                </a:tc>
                <a:extLst>
                  <a:ext uri="{0D108BD9-81ED-4DB2-BD59-A6C34878D82A}">
                    <a16:rowId xmlns:a16="http://schemas.microsoft.com/office/drawing/2014/main" val="1214845574"/>
                  </a:ext>
                </a:extLst>
              </a:tr>
              <a:tr h="399831">
                <a:tc>
                  <a:txBody>
                    <a:bodyPr/>
                    <a:lstStyle/>
                    <a:p>
                      <a:r>
                        <a:rPr lang="en-IN" sz="1600" kern="1200" dirty="0">
                          <a:effectLst/>
                          <a:latin typeface="Fieldwork 03 Geo Light" pitchFamily="50" charset="0"/>
                        </a:rPr>
                        <a:t>space</a:t>
                      </a:r>
                      <a:endParaRPr lang="en-IN" sz="1600" dirty="0">
                        <a:latin typeface="Fieldwork 03 Geo Light" pitchFamily="50" charset="0"/>
                      </a:endParaRPr>
                    </a:p>
                  </a:txBody>
                  <a:tcPr/>
                </a:tc>
                <a:tc>
                  <a:txBody>
                    <a:bodyPr/>
                    <a:lstStyle/>
                    <a:p>
                      <a:r>
                        <a:rPr lang="en-US" sz="1600" kern="1200" dirty="0">
                          <a:effectLst/>
                          <a:latin typeface="Fieldwork 03 Geo Light" pitchFamily="50" charset="0"/>
                        </a:rPr>
                        <a:t>The background-image is repeated as much as possible without clipping. The first and last images are pinned to either side of the element, and whitespace is distributed evenly between the images</a:t>
                      </a:r>
                      <a:endParaRPr lang="en-IN" sz="1600" dirty="0">
                        <a:latin typeface="Fieldwork 03 Geo Light" pitchFamily="50" charset="0"/>
                      </a:endParaRPr>
                    </a:p>
                  </a:txBody>
                  <a:tcPr/>
                </a:tc>
                <a:tc>
                  <a:txBody>
                    <a:bodyPr/>
                    <a:lstStyle/>
                    <a:p>
                      <a:r>
                        <a:rPr lang="en-IN" sz="1600" dirty="0">
                          <a:latin typeface="Fieldwork 03 Geo Light" pitchFamily="50" charset="0"/>
                        </a:rPr>
                        <a:t>background-repeat:</a:t>
                      </a:r>
                      <a:r>
                        <a:rPr lang="en-IN" sz="1600" kern="1200" dirty="0">
                          <a:effectLst/>
                          <a:latin typeface="Fieldwork 03 Geo Light" pitchFamily="50" charset="0"/>
                        </a:rPr>
                        <a:t>space</a:t>
                      </a:r>
                      <a:r>
                        <a:rPr lang="en-IN" sz="1600" dirty="0">
                          <a:latin typeface="Fieldwork 03 Geo Light" pitchFamily="50" charset="0"/>
                        </a:rPr>
                        <a:t>;</a:t>
                      </a:r>
                    </a:p>
                  </a:txBody>
                  <a:tcPr/>
                </a:tc>
                <a:extLst>
                  <a:ext uri="{0D108BD9-81ED-4DB2-BD59-A6C34878D82A}">
                    <a16:rowId xmlns:a16="http://schemas.microsoft.com/office/drawing/2014/main" val="3424106242"/>
                  </a:ext>
                </a:extLst>
              </a:tr>
            </a:tbl>
          </a:graphicData>
        </a:graphic>
      </p:graphicFrame>
    </p:spTree>
    <p:extLst>
      <p:ext uri="{BB962C8B-B14F-4D97-AF65-F5344CB8AC3E}">
        <p14:creationId xmlns:p14="http://schemas.microsoft.com/office/powerpoint/2010/main" val="26780838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Backgrounds-repeat</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graphicFrame>
        <p:nvGraphicFramePr>
          <p:cNvPr id="12" name="Table 5">
            <a:extLst>
              <a:ext uri="{FF2B5EF4-FFF2-40B4-BE49-F238E27FC236}">
                <a16:creationId xmlns:a16="http://schemas.microsoft.com/office/drawing/2014/main" id="{BDED225E-79A0-4067-A968-87291FCEB19C}"/>
              </a:ext>
            </a:extLst>
          </p:cNvPr>
          <p:cNvGraphicFramePr>
            <a:graphicFrameLocks noGrp="1"/>
          </p:cNvGraphicFramePr>
          <p:nvPr>
            <p:extLst>
              <p:ext uri="{D42A27DB-BD31-4B8C-83A1-F6EECF244321}">
                <p14:modId xmlns:p14="http://schemas.microsoft.com/office/powerpoint/2010/main" val="4225230658"/>
              </p:ext>
            </p:extLst>
          </p:nvPr>
        </p:nvGraphicFramePr>
        <p:xfrm>
          <a:off x="1029147" y="1449771"/>
          <a:ext cx="10133706" cy="4333263"/>
        </p:xfrm>
        <a:graphic>
          <a:graphicData uri="http://schemas.openxmlformats.org/drawingml/2006/table">
            <a:tbl>
              <a:tblPr firstRow="1" bandRow="1">
                <a:tableStyleId>{21E4AEA4-8DFA-4A89-87EB-49C32662AFE0}</a:tableStyleId>
              </a:tblPr>
              <a:tblGrid>
                <a:gridCol w="1592133">
                  <a:extLst>
                    <a:ext uri="{9D8B030D-6E8A-4147-A177-3AD203B41FA5}">
                      <a16:colId xmlns:a16="http://schemas.microsoft.com/office/drawing/2014/main" val="296283113"/>
                    </a:ext>
                  </a:extLst>
                </a:gridCol>
                <a:gridCol w="5056095">
                  <a:extLst>
                    <a:ext uri="{9D8B030D-6E8A-4147-A177-3AD203B41FA5}">
                      <a16:colId xmlns:a16="http://schemas.microsoft.com/office/drawing/2014/main" val="2436124507"/>
                    </a:ext>
                  </a:extLst>
                </a:gridCol>
                <a:gridCol w="3485478">
                  <a:extLst>
                    <a:ext uri="{9D8B030D-6E8A-4147-A177-3AD203B41FA5}">
                      <a16:colId xmlns:a16="http://schemas.microsoft.com/office/drawing/2014/main" val="3027701230"/>
                    </a:ext>
                  </a:extLst>
                </a:gridCol>
              </a:tblGrid>
              <a:tr h="373095">
                <a:tc>
                  <a:txBody>
                    <a:bodyPr/>
                    <a:lstStyle/>
                    <a:p>
                      <a:r>
                        <a:rPr lang="en-US" sz="1600" dirty="0">
                          <a:latin typeface="Fieldwork 03 Geo Light" pitchFamily="50" charset="0"/>
                        </a:rPr>
                        <a:t>Value</a:t>
                      </a:r>
                      <a:endParaRPr lang="en-IN" sz="1600" dirty="0">
                        <a:latin typeface="Fieldwork 03 Geo Light" pitchFamily="50" charset="0"/>
                      </a:endParaRPr>
                    </a:p>
                  </a:txBody>
                  <a:tcPr/>
                </a:tc>
                <a:tc>
                  <a:txBody>
                    <a:bodyPr/>
                    <a:lstStyle/>
                    <a:p>
                      <a:r>
                        <a:rPr lang="en-US" sz="1600" dirty="0">
                          <a:latin typeface="Fieldwork 03 Geo Light" pitchFamily="50" charset="0"/>
                        </a:rPr>
                        <a:t>Description</a:t>
                      </a:r>
                      <a:endParaRPr lang="en-IN" sz="1600" dirty="0">
                        <a:latin typeface="Fieldwork 03 Geo Light" pitchFamily="50" charset="0"/>
                      </a:endParaRPr>
                    </a:p>
                  </a:txBody>
                  <a:tcPr/>
                </a:tc>
                <a:tc>
                  <a:txBody>
                    <a:bodyPr/>
                    <a:lstStyle/>
                    <a:p>
                      <a:r>
                        <a:rPr lang="en-US" sz="1600" dirty="0">
                          <a:latin typeface="Fieldwork 03 Geo Light" pitchFamily="50" charset="0"/>
                        </a:rPr>
                        <a:t>Example</a:t>
                      </a:r>
                      <a:endParaRPr lang="en-IN" sz="1600" dirty="0">
                        <a:latin typeface="Fieldwork 03 Geo Light" pitchFamily="50" charset="0"/>
                      </a:endParaRPr>
                    </a:p>
                  </a:txBody>
                  <a:tcPr/>
                </a:tc>
                <a:extLst>
                  <a:ext uri="{0D108BD9-81ED-4DB2-BD59-A6C34878D82A}">
                    <a16:rowId xmlns:a16="http://schemas.microsoft.com/office/drawing/2014/main" val="2597756950"/>
                  </a:ext>
                </a:extLst>
              </a:tr>
              <a:tr h="1095048">
                <a:tc>
                  <a:txBody>
                    <a:bodyPr/>
                    <a:lstStyle/>
                    <a:p>
                      <a:r>
                        <a:rPr lang="en-US" sz="1600" dirty="0">
                          <a:latin typeface="Fieldwork 03 Geo Light" pitchFamily="50" charset="0"/>
                        </a:rPr>
                        <a:t>round</a:t>
                      </a:r>
                      <a:endParaRPr lang="en-IN" sz="1600" dirty="0">
                        <a:latin typeface="Fieldwork 03 Geo Light" pitchFamily="50" charset="0"/>
                      </a:endParaRPr>
                    </a:p>
                  </a:txBody>
                  <a:tcPr/>
                </a:tc>
                <a:tc>
                  <a:txBody>
                    <a:bodyPr/>
                    <a:lstStyle/>
                    <a:p>
                      <a:r>
                        <a:rPr lang="en-US" sz="1600" kern="1200" dirty="0">
                          <a:effectLst/>
                          <a:latin typeface="Fieldwork 03 Geo Light" pitchFamily="50" charset="0"/>
                        </a:rPr>
                        <a:t>The background-image is repeated and squished or stretched to fill the space (no gaps)</a:t>
                      </a:r>
                      <a:endParaRPr lang="en-IN" sz="1600" dirty="0">
                        <a:latin typeface="Fieldwork 03 Geo Light" pitchFamily="50" charset="0"/>
                      </a:endParaRPr>
                    </a:p>
                  </a:txBody>
                  <a:tcPr/>
                </a:tc>
                <a:tc>
                  <a:txBody>
                    <a:bodyPr/>
                    <a:lstStyle/>
                    <a:p>
                      <a:r>
                        <a:rPr lang="en-IN" sz="1600" dirty="0">
                          <a:latin typeface="Fieldwork 03 Geo Light" pitchFamily="50" charset="0"/>
                        </a:rPr>
                        <a:t>background-repeat: round;</a:t>
                      </a:r>
                    </a:p>
                  </a:txBody>
                  <a:tcPr/>
                </a:tc>
                <a:extLst>
                  <a:ext uri="{0D108BD9-81ED-4DB2-BD59-A6C34878D82A}">
                    <a16:rowId xmlns:a16="http://schemas.microsoft.com/office/drawing/2014/main" val="106557103"/>
                  </a:ext>
                </a:extLst>
              </a:tr>
              <a:tr h="490343">
                <a:tc>
                  <a:txBody>
                    <a:bodyPr/>
                    <a:lstStyle/>
                    <a:p>
                      <a:r>
                        <a:rPr lang="en-IN" sz="1600" kern="1200" dirty="0">
                          <a:effectLst/>
                          <a:latin typeface="Fieldwork 03 Geo Light" pitchFamily="50" charset="0"/>
                        </a:rPr>
                        <a:t>initial</a:t>
                      </a:r>
                      <a:endParaRPr lang="en-IN" sz="1600" dirty="0">
                        <a:latin typeface="Fieldwork 03 Geo Light" pitchFamily="50" charset="0"/>
                      </a:endParaRPr>
                    </a:p>
                  </a:txBody>
                  <a:tcPr/>
                </a:tc>
                <a:tc>
                  <a:txBody>
                    <a:bodyPr/>
                    <a:lstStyle/>
                    <a:p>
                      <a:r>
                        <a:rPr lang="en-US" sz="1600" kern="1200" dirty="0">
                          <a:effectLst/>
                          <a:latin typeface="Fieldwork 03 Geo Light" pitchFamily="50" charset="0"/>
                        </a:rPr>
                        <a:t>Sets this property to its default value</a:t>
                      </a:r>
                      <a:endParaRPr lang="en-IN" sz="1600" dirty="0">
                        <a:latin typeface="Fieldwork 03 Geo Light" pitchFamily="50" charset="0"/>
                      </a:endParaRPr>
                    </a:p>
                  </a:txBody>
                  <a:tcPr/>
                </a:tc>
                <a:tc>
                  <a:txBody>
                    <a:bodyPr/>
                    <a:lstStyle/>
                    <a:p>
                      <a:r>
                        <a:rPr lang="en-IN" sz="1600" dirty="0">
                          <a:latin typeface="Fieldwork 03 Geo Light" pitchFamily="50" charset="0"/>
                        </a:rPr>
                        <a:t>background-repeat: </a:t>
                      </a:r>
                      <a:r>
                        <a:rPr lang="en-IN" sz="1600" kern="1200" dirty="0">
                          <a:effectLst/>
                          <a:latin typeface="Fieldwork 03 Geo Light" pitchFamily="50" charset="0"/>
                        </a:rPr>
                        <a:t>initial</a:t>
                      </a:r>
                      <a:r>
                        <a:rPr lang="en-IN" sz="1600" dirty="0">
                          <a:latin typeface="Fieldwork 03 Geo Light" pitchFamily="50" charset="0"/>
                        </a:rPr>
                        <a:t>;</a:t>
                      </a:r>
                    </a:p>
                    <a:p>
                      <a:r>
                        <a:rPr lang="en-IN" sz="1600" dirty="0">
                          <a:latin typeface="Fieldwork 03 Geo Light" pitchFamily="50" charset="0"/>
                        </a:rPr>
                        <a:t>  </a:t>
                      </a:r>
                    </a:p>
                    <a:p>
                      <a:r>
                        <a:rPr lang="en-US" sz="1600" kern="1200" dirty="0">
                          <a:effectLst/>
                          <a:highlight>
                            <a:srgbClr val="FFFF00"/>
                          </a:highlight>
                          <a:latin typeface="Fieldwork 03 Geo Light" pitchFamily="50" charset="0"/>
                        </a:rPr>
                        <a:t>NOTE: </a:t>
                      </a:r>
                      <a:r>
                        <a:rPr lang="en-US" sz="1600" kern="1200" dirty="0">
                          <a:effectLst/>
                          <a:latin typeface="Fieldwork 03 Geo Light" pitchFamily="50" charset="0"/>
                        </a:rPr>
                        <a:t>The </a:t>
                      </a:r>
                      <a:r>
                        <a:rPr lang="en-US" sz="1600" dirty="0">
                          <a:latin typeface="Fieldwork 03 Geo Light" pitchFamily="50" charset="0"/>
                        </a:rPr>
                        <a:t>initial</a:t>
                      </a:r>
                      <a:r>
                        <a:rPr lang="en-US" sz="1600" kern="1200" dirty="0">
                          <a:effectLst/>
                          <a:latin typeface="Fieldwork 03 Geo Light" pitchFamily="50" charset="0"/>
                        </a:rPr>
                        <a:t> keyword is used to set a CSS property to its default value</a:t>
                      </a:r>
                      <a:endParaRPr lang="en-IN" sz="1600" b="0" dirty="0">
                        <a:latin typeface="Fieldwork 03 Geo Light" pitchFamily="50" charset="0"/>
                      </a:endParaRPr>
                    </a:p>
                  </a:txBody>
                  <a:tcPr/>
                </a:tc>
                <a:extLst>
                  <a:ext uri="{0D108BD9-81ED-4DB2-BD59-A6C34878D82A}">
                    <a16:rowId xmlns:a16="http://schemas.microsoft.com/office/drawing/2014/main" val="2966050199"/>
                  </a:ext>
                </a:extLst>
              </a:tr>
              <a:tr h="399831">
                <a:tc>
                  <a:txBody>
                    <a:bodyPr/>
                    <a:lstStyle/>
                    <a:p>
                      <a:r>
                        <a:rPr lang="en-IN" sz="1600" kern="1200" dirty="0">
                          <a:effectLst/>
                          <a:latin typeface="Fieldwork 03 Geo Light" pitchFamily="50" charset="0"/>
                        </a:rPr>
                        <a:t>inherit</a:t>
                      </a:r>
                      <a:endParaRPr lang="en-IN" sz="1600" dirty="0">
                        <a:latin typeface="Fieldwork 03 Geo Light" pitchFamily="50" charset="0"/>
                      </a:endParaRPr>
                    </a:p>
                  </a:txBody>
                  <a:tcPr/>
                </a:tc>
                <a:tc>
                  <a:txBody>
                    <a:bodyPr/>
                    <a:lstStyle/>
                    <a:p>
                      <a:r>
                        <a:rPr lang="en-US" sz="1600" kern="1200" dirty="0">
                          <a:effectLst/>
                          <a:latin typeface="Fieldwork 03 Geo Light" pitchFamily="50" charset="0"/>
                        </a:rPr>
                        <a:t>Inherits this property from its parent element.</a:t>
                      </a:r>
                      <a:endParaRPr lang="en-IN" sz="1600" dirty="0">
                        <a:latin typeface="Fieldwork 03 Geo Light" pitchFamily="50" charset="0"/>
                      </a:endParaRPr>
                    </a:p>
                  </a:txBody>
                  <a:tcPr/>
                </a:tc>
                <a:tc>
                  <a:txBody>
                    <a:bodyPr/>
                    <a:lstStyle/>
                    <a:p>
                      <a:r>
                        <a:rPr lang="en-IN" sz="1600" dirty="0">
                          <a:latin typeface="Fieldwork 03 Geo Light" pitchFamily="50" charset="0"/>
                        </a:rPr>
                        <a:t>background-repeat: </a:t>
                      </a:r>
                      <a:r>
                        <a:rPr lang="en-IN" sz="1600" kern="1200" dirty="0">
                          <a:effectLst/>
                          <a:latin typeface="Fieldwork 03 Geo Light" pitchFamily="50" charset="0"/>
                        </a:rPr>
                        <a:t>inherit</a:t>
                      </a:r>
                      <a:r>
                        <a:rPr lang="en-IN" sz="1600" dirty="0">
                          <a:latin typeface="Fieldwork 03 Geo Light" pitchFamily="50" charset="0"/>
                        </a:rPr>
                        <a:t>;</a:t>
                      </a:r>
                    </a:p>
                    <a:p>
                      <a:endParaRPr lang="en-IN" sz="1600" dirty="0">
                        <a:latin typeface="Fieldwork 03 Geo Light" pitchFamily="50" charset="0"/>
                      </a:endParaRPr>
                    </a:p>
                    <a:p>
                      <a:r>
                        <a:rPr lang="en-US" sz="1600" kern="1200" dirty="0">
                          <a:effectLst/>
                          <a:highlight>
                            <a:srgbClr val="FFFF00"/>
                          </a:highlight>
                          <a:latin typeface="Fieldwork 03 Geo Light" pitchFamily="50" charset="0"/>
                        </a:rPr>
                        <a:t>NOTE: </a:t>
                      </a:r>
                      <a:r>
                        <a:rPr lang="en-US" sz="1600" kern="1200" dirty="0">
                          <a:effectLst/>
                          <a:latin typeface="Fieldwork 03 Geo Light" pitchFamily="50" charset="0"/>
                        </a:rPr>
                        <a:t>The </a:t>
                      </a:r>
                      <a:r>
                        <a:rPr lang="en-US" sz="1600" dirty="0">
                          <a:latin typeface="Fieldwork 03 Geo Light" pitchFamily="50" charset="0"/>
                        </a:rPr>
                        <a:t>inherit</a:t>
                      </a:r>
                      <a:r>
                        <a:rPr lang="en-US" sz="1600" kern="1200" dirty="0">
                          <a:effectLst/>
                          <a:latin typeface="Fieldwork 03 Geo Light" pitchFamily="50" charset="0"/>
                        </a:rPr>
                        <a:t> keyword specifies that a property should inherit its value from its parent element.</a:t>
                      </a:r>
                      <a:endParaRPr lang="en-IN" sz="1600" b="0" dirty="0">
                        <a:latin typeface="Fieldwork 03 Geo Light" pitchFamily="50" charset="0"/>
                      </a:endParaRPr>
                    </a:p>
                  </a:txBody>
                  <a:tcPr/>
                </a:tc>
                <a:extLst>
                  <a:ext uri="{0D108BD9-81ED-4DB2-BD59-A6C34878D82A}">
                    <a16:rowId xmlns:a16="http://schemas.microsoft.com/office/drawing/2014/main" val="90603989"/>
                  </a:ext>
                </a:extLst>
              </a:tr>
            </a:tbl>
          </a:graphicData>
        </a:graphic>
      </p:graphicFrame>
    </p:spTree>
    <p:extLst>
      <p:ext uri="{BB962C8B-B14F-4D97-AF65-F5344CB8AC3E}">
        <p14:creationId xmlns:p14="http://schemas.microsoft.com/office/powerpoint/2010/main" val="23455782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Background- attachment</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9602343" cy="707886"/>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altLang="en-US" sz="2000" dirty="0">
                <a:solidFill>
                  <a:srgbClr val="000000"/>
                </a:solidFill>
                <a:latin typeface="Fieldwork 04 Geo Regular" pitchFamily="50" charset="0"/>
              </a:rPr>
              <a:t>The </a:t>
            </a:r>
            <a:r>
              <a:rPr lang="en-US" altLang="en-US" sz="2000" dirty="0">
                <a:latin typeface="Fieldwork 04 Geo Regular" pitchFamily="50" charset="0"/>
              </a:rPr>
              <a:t>background-attachment</a:t>
            </a:r>
            <a:r>
              <a:rPr lang="en-US" altLang="en-US" sz="2000" dirty="0">
                <a:solidFill>
                  <a:srgbClr val="000000"/>
                </a:solidFill>
                <a:latin typeface="Fieldwork 04 Geo Regular" pitchFamily="50" charset="0"/>
              </a:rPr>
              <a:t> property specifies whether the background image should scroll or be fixed</a:t>
            </a:r>
            <a:r>
              <a:rPr lang="en-US" altLang="en-US" sz="2000" dirty="0">
                <a:latin typeface="Fieldwork 04 Geo Regular" pitchFamily="50" charset="0"/>
              </a:rPr>
              <a:t>.</a:t>
            </a:r>
          </a:p>
        </p:txBody>
      </p:sp>
      <p:sp>
        <p:nvSpPr>
          <p:cNvPr id="10" name="TextBox 9">
            <a:extLst>
              <a:ext uri="{FF2B5EF4-FFF2-40B4-BE49-F238E27FC236}">
                <a16:creationId xmlns:a16="http://schemas.microsoft.com/office/drawing/2014/main" id="{A9426DEC-B84F-41CA-96A6-DF89C2711FD7}"/>
              </a:ext>
            </a:extLst>
          </p:cNvPr>
          <p:cNvSpPr txBox="1"/>
          <p:nvPr/>
        </p:nvSpPr>
        <p:spPr>
          <a:xfrm>
            <a:off x="1442542" y="2514721"/>
            <a:ext cx="8926157" cy="1754326"/>
          </a:xfrm>
          <a:prstGeom prst="rect">
            <a:avLst/>
          </a:prstGeom>
          <a:noFill/>
        </p:spPr>
        <p:txBody>
          <a:bodyPr wrap="square">
            <a:spAutoFit/>
          </a:bodyPr>
          <a:lstStyle/>
          <a:p>
            <a:r>
              <a:rPr lang="en-IN" b="0" i="0" dirty="0">
                <a:solidFill>
                  <a:srgbClr val="FF0000"/>
                </a:solidFill>
                <a:effectLst/>
                <a:latin typeface="Consolas" panose="020B0609020204030204" pitchFamily="49" charset="0"/>
              </a:rPr>
              <a:t>background-attachment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fixed</a:t>
            </a:r>
            <a:r>
              <a:rPr lang="en-IN" b="0" i="0" dirty="0">
                <a:solidFill>
                  <a:srgbClr val="000000"/>
                </a:solidFill>
                <a:effectLst/>
                <a:latin typeface="Consolas" panose="020B0609020204030204" pitchFamily="49" charset="0"/>
              </a:rPr>
              <a:t>;  // image will be stationary while the </a:t>
            </a:r>
          </a:p>
          <a:p>
            <a:r>
              <a:rPr lang="en-IN" dirty="0">
                <a:solidFill>
                  <a:srgbClr val="000000"/>
                </a:solidFill>
                <a:latin typeface="Consolas" panose="020B0609020204030204" pitchFamily="49" charset="0"/>
              </a:rPr>
              <a:t>                                  entire page scrolls.</a:t>
            </a:r>
          </a:p>
          <a:p>
            <a:endParaRPr lang="en-IN" dirty="0">
              <a:solidFill>
                <a:srgbClr val="000000"/>
              </a:solidFill>
              <a:latin typeface="Consolas" panose="020B0609020204030204" pitchFamily="49" charset="0"/>
            </a:endParaRPr>
          </a:p>
          <a:p>
            <a:endParaRPr lang="en-IN" dirty="0">
              <a:solidFill>
                <a:srgbClr val="000000"/>
              </a:solidFill>
              <a:latin typeface="Consolas" panose="020B0609020204030204" pitchFamily="49" charset="0"/>
            </a:endParaRPr>
          </a:p>
          <a:p>
            <a:r>
              <a:rPr lang="en-IN" b="0" i="0" dirty="0">
                <a:solidFill>
                  <a:srgbClr val="FF0000"/>
                </a:solidFill>
                <a:effectLst/>
                <a:latin typeface="Consolas" panose="020B0609020204030204" pitchFamily="49" charset="0"/>
              </a:rPr>
              <a:t>background-attachment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scroll</a:t>
            </a:r>
            <a:r>
              <a:rPr lang="en-IN" b="0" i="0" dirty="0">
                <a:solidFill>
                  <a:srgbClr val="000000"/>
                </a:solidFill>
                <a:effectLst/>
                <a:latin typeface="Consolas" panose="020B0609020204030204" pitchFamily="49" charset="0"/>
              </a:rPr>
              <a:t>;  // </a:t>
            </a:r>
            <a:r>
              <a:rPr lang="en-IN" dirty="0">
                <a:solidFill>
                  <a:srgbClr val="000000"/>
                </a:solidFill>
                <a:latin typeface="Consolas" panose="020B0609020204030204" pitchFamily="49" charset="0"/>
              </a:rPr>
              <a:t>image will scroll with the page</a:t>
            </a:r>
          </a:p>
          <a:p>
            <a:r>
              <a:rPr lang="en-IN" dirty="0">
                <a:solidFill>
                  <a:srgbClr val="000000"/>
                </a:solidFill>
                <a:latin typeface="Consolas" panose="020B0609020204030204" pitchFamily="49" charset="0"/>
              </a:rPr>
              <a:t>                                   it may cause the image to hide.</a:t>
            </a:r>
            <a:endParaRPr lang="en-IN" dirty="0"/>
          </a:p>
        </p:txBody>
      </p:sp>
    </p:spTree>
    <p:extLst>
      <p:ext uri="{BB962C8B-B14F-4D97-AF65-F5344CB8AC3E}">
        <p14:creationId xmlns:p14="http://schemas.microsoft.com/office/powerpoint/2010/main" val="36750677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Background- shorthand</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9602343" cy="400110"/>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altLang="en-US" sz="2000" dirty="0">
                <a:solidFill>
                  <a:srgbClr val="000000"/>
                </a:solidFill>
                <a:latin typeface="Fieldwork 04 Geo Regular" pitchFamily="50" charset="0"/>
              </a:rPr>
              <a:t>When using the shorthand property the order of the property values is:</a:t>
            </a:r>
          </a:p>
        </p:txBody>
      </p:sp>
      <p:sp>
        <p:nvSpPr>
          <p:cNvPr id="2" name="Rectangle 1">
            <a:extLst>
              <a:ext uri="{FF2B5EF4-FFF2-40B4-BE49-F238E27FC236}">
                <a16:creationId xmlns:a16="http://schemas.microsoft.com/office/drawing/2014/main" id="{CE7C62FE-3FB1-432F-AF40-251EDB158043}"/>
              </a:ext>
            </a:extLst>
          </p:cNvPr>
          <p:cNvSpPr/>
          <p:nvPr/>
        </p:nvSpPr>
        <p:spPr>
          <a:xfrm>
            <a:off x="961506" y="1822050"/>
            <a:ext cx="6096000" cy="2116413"/>
          </a:xfrm>
          <a:prstGeom prst="rect">
            <a:avLst/>
          </a:prstGeom>
        </p:spPr>
        <p:txBody>
          <a:bodyPr>
            <a:spAutoFit/>
          </a:bodyPr>
          <a:lstStyle/>
          <a:p>
            <a:pPr marL="742950" lvl="1"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latin typeface="Fieldwork 04 Geo Regular" pitchFamily="50" charset="0"/>
              </a:rPr>
              <a:t>background-color</a:t>
            </a:r>
          </a:p>
          <a:p>
            <a:pPr marL="742950" lvl="1"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latin typeface="Fieldwork 04 Geo Regular" pitchFamily="50" charset="0"/>
              </a:rPr>
              <a:t>background-image</a:t>
            </a:r>
          </a:p>
          <a:p>
            <a:pPr marL="742950" lvl="1"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latin typeface="Fieldwork 04 Geo Regular" pitchFamily="50" charset="0"/>
              </a:rPr>
              <a:t>background-repeat</a:t>
            </a:r>
          </a:p>
          <a:p>
            <a:pPr marL="742950" lvl="1"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latin typeface="Fieldwork 04 Geo Regular" pitchFamily="50" charset="0"/>
              </a:rPr>
              <a:t>background-attachment</a:t>
            </a:r>
          </a:p>
          <a:p>
            <a:pPr marL="742950" lvl="1"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latin typeface="Fieldwork 04 Geo Regular" pitchFamily="50" charset="0"/>
              </a:rPr>
              <a:t>background-position</a:t>
            </a:r>
          </a:p>
        </p:txBody>
      </p:sp>
      <p:sp>
        <p:nvSpPr>
          <p:cNvPr id="12" name="TextBox 11">
            <a:extLst>
              <a:ext uri="{FF2B5EF4-FFF2-40B4-BE49-F238E27FC236}">
                <a16:creationId xmlns:a16="http://schemas.microsoft.com/office/drawing/2014/main" id="{A93175BC-EA0C-46A7-80A6-2366AD11C42F}"/>
              </a:ext>
            </a:extLst>
          </p:cNvPr>
          <p:cNvSpPr txBox="1"/>
          <p:nvPr/>
        </p:nvSpPr>
        <p:spPr>
          <a:xfrm>
            <a:off x="1699914" y="4055184"/>
            <a:ext cx="8044030" cy="369332"/>
          </a:xfrm>
          <a:prstGeom prst="rect">
            <a:avLst/>
          </a:prstGeom>
          <a:noFill/>
        </p:spPr>
        <p:txBody>
          <a:bodyPr wrap="square">
            <a:spAutoFit/>
          </a:bodyPr>
          <a:lstStyle/>
          <a:p>
            <a:r>
              <a:rPr lang="en-US" b="0" i="0" dirty="0">
                <a:solidFill>
                  <a:srgbClr val="FF0000"/>
                </a:solidFill>
                <a:effectLst/>
                <a:latin typeface="Consolas" panose="020B0609020204030204" pitchFamily="49" charset="0"/>
              </a:rPr>
              <a:t>background</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#ff2aac url("img</a:t>
            </a:r>
            <a:r>
              <a:rPr lang="en-US" dirty="0">
                <a:solidFill>
                  <a:srgbClr val="0000CD"/>
                </a:solidFill>
                <a:latin typeface="Consolas" panose="020B0609020204030204" pitchFamily="49" charset="0"/>
              </a:rPr>
              <a:t>1</a:t>
            </a:r>
            <a:r>
              <a:rPr lang="en-US" b="0" i="0" dirty="0">
                <a:solidFill>
                  <a:srgbClr val="0000CD"/>
                </a:solidFill>
                <a:effectLst/>
                <a:latin typeface="Consolas" panose="020B0609020204030204" pitchFamily="49" charset="0"/>
              </a:rPr>
              <a:t>.png") no-repeat right top</a:t>
            </a:r>
            <a:r>
              <a:rPr lang="en-US" b="0" i="0" dirty="0">
                <a:solidFill>
                  <a:srgbClr val="000000"/>
                </a:solidFill>
                <a:effectLst/>
                <a:latin typeface="Consolas" panose="020B0609020204030204" pitchFamily="49" charset="0"/>
              </a:rPr>
              <a:t>;</a:t>
            </a:r>
            <a:endParaRPr lang="en-IN" dirty="0"/>
          </a:p>
        </p:txBody>
      </p:sp>
      <p:sp>
        <p:nvSpPr>
          <p:cNvPr id="13" name="TextBox 12">
            <a:extLst>
              <a:ext uri="{FF2B5EF4-FFF2-40B4-BE49-F238E27FC236}">
                <a16:creationId xmlns:a16="http://schemas.microsoft.com/office/drawing/2014/main" id="{0CB4DA46-1206-4928-93AE-2DDDC6FB3BB2}"/>
              </a:ext>
            </a:extLst>
          </p:cNvPr>
          <p:cNvSpPr txBox="1"/>
          <p:nvPr/>
        </p:nvSpPr>
        <p:spPr>
          <a:xfrm>
            <a:off x="1104450" y="4610847"/>
            <a:ext cx="9602343" cy="707886"/>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2000" dirty="0">
                <a:latin typeface="Fieldwork 04 Geo Regular" pitchFamily="50" charset="0"/>
              </a:rPr>
              <a:t>More CSS backgrounds to look for:</a:t>
            </a:r>
          </a:p>
          <a:p>
            <a:pPr marL="342900" indent="-342900">
              <a:buClr>
                <a:srgbClr val="FF7E00"/>
              </a:buClr>
              <a:buFont typeface="Wingdings" panose="05000000000000000000" pitchFamily="2" charset="2"/>
              <a:buChar char="§"/>
            </a:pPr>
            <a:endParaRPr lang="en-US" altLang="en-US" sz="2000" dirty="0">
              <a:solidFill>
                <a:srgbClr val="000000"/>
              </a:solidFill>
              <a:latin typeface="Fieldwork 04 Geo Regular" pitchFamily="50" charset="0"/>
            </a:endParaRPr>
          </a:p>
        </p:txBody>
      </p:sp>
      <p:sp>
        <p:nvSpPr>
          <p:cNvPr id="3" name="Rectangle 2">
            <a:extLst>
              <a:ext uri="{FF2B5EF4-FFF2-40B4-BE49-F238E27FC236}">
                <a16:creationId xmlns:a16="http://schemas.microsoft.com/office/drawing/2014/main" id="{D55D9D33-5309-4272-9B10-329A1370C49F}"/>
              </a:ext>
            </a:extLst>
          </p:cNvPr>
          <p:cNvSpPr/>
          <p:nvPr/>
        </p:nvSpPr>
        <p:spPr>
          <a:xfrm>
            <a:off x="1701337" y="5085877"/>
            <a:ext cx="7841672" cy="923330"/>
          </a:xfrm>
          <a:prstGeom prst="rect">
            <a:avLst/>
          </a:prstGeom>
        </p:spPr>
        <p:txBody>
          <a:bodyPr wrap="square">
            <a:spAutoFit/>
          </a:bodyPr>
          <a:lstStyle/>
          <a:p>
            <a:r>
              <a:rPr lang="en-US" dirty="0">
                <a:solidFill>
                  <a:srgbClr val="FF7E00"/>
                </a:solidFill>
                <a:latin typeface="Fieldwork 04 Geo Regular" pitchFamily="50" charset="0"/>
              </a:rPr>
              <a:t>background-clip</a:t>
            </a:r>
            <a:r>
              <a:rPr lang="en-US" dirty="0">
                <a:latin typeface="Fieldwork 04 Geo Regular" pitchFamily="50" charset="0"/>
              </a:rPr>
              <a:t> -&gt; </a:t>
            </a:r>
            <a:r>
              <a:rPr lang="en-US" dirty="0">
                <a:solidFill>
                  <a:srgbClr val="000000"/>
                </a:solidFill>
                <a:latin typeface="Fieldwork 04 Geo Regular" pitchFamily="50" charset="0"/>
              </a:rPr>
              <a:t>Specifies the painting area of the background.</a:t>
            </a:r>
          </a:p>
          <a:p>
            <a:endParaRPr lang="en-US" dirty="0">
              <a:solidFill>
                <a:srgbClr val="000000"/>
              </a:solidFill>
              <a:latin typeface="Fieldwork 04 Geo Regular" pitchFamily="50" charset="0"/>
            </a:endParaRPr>
          </a:p>
          <a:p>
            <a:r>
              <a:rPr lang="en-US" dirty="0">
                <a:solidFill>
                  <a:srgbClr val="FF7E00"/>
                </a:solidFill>
                <a:latin typeface="Fieldwork 04 Geo Regular" pitchFamily="50" charset="0"/>
              </a:rPr>
              <a:t>background-size</a:t>
            </a:r>
            <a:r>
              <a:rPr lang="en-US" dirty="0">
                <a:solidFill>
                  <a:srgbClr val="000000"/>
                </a:solidFill>
                <a:latin typeface="Fieldwork 04 Geo Regular" pitchFamily="50" charset="0"/>
              </a:rPr>
              <a:t> -&gt; Specifies the size of the background image.</a:t>
            </a:r>
            <a:endParaRPr lang="en-IN" dirty="0">
              <a:latin typeface="Fieldwork 04 Geo Regular" pitchFamily="50" charset="0"/>
            </a:endParaRPr>
          </a:p>
        </p:txBody>
      </p:sp>
    </p:spTree>
    <p:extLst>
      <p:ext uri="{BB962C8B-B14F-4D97-AF65-F5344CB8AC3E}">
        <p14:creationId xmlns:p14="http://schemas.microsoft.com/office/powerpoint/2010/main" val="2429401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0203AC9-8A0A-4F74-913D-2430D2206460}"/>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Border</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9602343" cy="707886"/>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2000" dirty="0">
                <a:solidFill>
                  <a:srgbClr val="000000"/>
                </a:solidFill>
                <a:latin typeface="Fieldwork 04 Geo Regular" pitchFamily="50" charset="0"/>
              </a:rPr>
              <a:t>The CSS border properties allow you to specify the style, width, and color of an element's border.</a:t>
            </a:r>
            <a:endParaRPr lang="en-US" altLang="en-US" sz="2000" dirty="0">
              <a:latin typeface="Fieldwork 04 Geo Regular" pitchFamily="50" charset="0"/>
            </a:endParaRPr>
          </a:p>
        </p:txBody>
      </p:sp>
      <p:sp>
        <p:nvSpPr>
          <p:cNvPr id="2" name="Rectangle 1">
            <a:extLst>
              <a:ext uri="{FF2B5EF4-FFF2-40B4-BE49-F238E27FC236}">
                <a16:creationId xmlns:a16="http://schemas.microsoft.com/office/drawing/2014/main" id="{CE7C62FE-3FB1-432F-AF40-251EDB158043}"/>
              </a:ext>
            </a:extLst>
          </p:cNvPr>
          <p:cNvSpPr/>
          <p:nvPr/>
        </p:nvSpPr>
        <p:spPr>
          <a:xfrm>
            <a:off x="978131" y="2132730"/>
            <a:ext cx="9254835" cy="454996"/>
          </a:xfrm>
          <a:prstGeom prst="rect">
            <a:avLst/>
          </a:prstGeom>
        </p:spPr>
        <p:txBody>
          <a:bodyPr wrap="square">
            <a:spAutoFit/>
          </a:bodyPr>
          <a:lstStyle/>
          <a:p>
            <a:pPr marL="742950" lvl="1"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dirty="0">
                <a:solidFill>
                  <a:srgbClr val="FF7E00"/>
                </a:solidFill>
                <a:latin typeface="Fieldwork 04 Geo Regular" pitchFamily="50" charset="0"/>
              </a:rPr>
              <a:t>border-style:</a:t>
            </a:r>
            <a:r>
              <a:rPr lang="en-US" dirty="0">
                <a:latin typeface="Fieldwork 04 Geo Regular" pitchFamily="50" charset="0"/>
              </a:rPr>
              <a:t> </a:t>
            </a:r>
            <a:r>
              <a:rPr lang="en-US" dirty="0">
                <a:solidFill>
                  <a:srgbClr val="000000"/>
                </a:solidFill>
                <a:latin typeface="Fieldwork 04 Geo Regular" pitchFamily="50" charset="0"/>
              </a:rPr>
              <a:t>specifies what kind of border to display.</a:t>
            </a:r>
            <a:r>
              <a:rPr lang="en-US" dirty="0">
                <a:latin typeface="Fieldwork 04 Geo Regular" pitchFamily="50" charset="0"/>
              </a:rPr>
              <a:t> </a:t>
            </a:r>
            <a:endParaRPr lang="en-IN" dirty="0">
              <a:latin typeface="Fieldwork 04 Geo Regular" pitchFamily="50" charset="0"/>
            </a:endParaRPr>
          </a:p>
        </p:txBody>
      </p:sp>
      <p:graphicFrame>
        <p:nvGraphicFramePr>
          <p:cNvPr id="15" name="Table 8">
            <a:extLst>
              <a:ext uri="{FF2B5EF4-FFF2-40B4-BE49-F238E27FC236}">
                <a16:creationId xmlns:a16="http://schemas.microsoft.com/office/drawing/2014/main" id="{AC7039B9-BB58-4805-A8A2-98509069D2C7}"/>
              </a:ext>
            </a:extLst>
          </p:cNvPr>
          <p:cNvGraphicFramePr>
            <a:graphicFrameLocks noGrp="1"/>
          </p:cNvGraphicFramePr>
          <p:nvPr>
            <p:extLst>
              <p:ext uri="{D42A27DB-BD31-4B8C-83A1-F6EECF244321}">
                <p14:modId xmlns:p14="http://schemas.microsoft.com/office/powerpoint/2010/main" val="3194564218"/>
              </p:ext>
            </p:extLst>
          </p:nvPr>
        </p:nvGraphicFramePr>
        <p:xfrm>
          <a:off x="1816844" y="2636866"/>
          <a:ext cx="8128000" cy="3977640"/>
        </p:xfrm>
        <a:graphic>
          <a:graphicData uri="http://schemas.openxmlformats.org/drawingml/2006/table">
            <a:tbl>
              <a:tblPr firstRow="1" bandRow="1">
                <a:tableStyleId>{5C22544A-7EE6-4342-B048-85BDC9FD1C3A}</a:tableStyleId>
              </a:tblPr>
              <a:tblGrid>
                <a:gridCol w="2488881">
                  <a:extLst>
                    <a:ext uri="{9D8B030D-6E8A-4147-A177-3AD203B41FA5}">
                      <a16:colId xmlns:a16="http://schemas.microsoft.com/office/drawing/2014/main" val="3455269942"/>
                    </a:ext>
                  </a:extLst>
                </a:gridCol>
                <a:gridCol w="5639119">
                  <a:extLst>
                    <a:ext uri="{9D8B030D-6E8A-4147-A177-3AD203B41FA5}">
                      <a16:colId xmlns:a16="http://schemas.microsoft.com/office/drawing/2014/main" val="159320740"/>
                    </a:ext>
                  </a:extLst>
                </a:gridCol>
              </a:tblGrid>
              <a:tr h="370840">
                <a:tc>
                  <a:txBody>
                    <a:bodyPr/>
                    <a:lstStyle/>
                    <a:p>
                      <a:r>
                        <a:rPr lang="en-US" dirty="0"/>
                        <a:t>border-style</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2291397415"/>
                  </a:ext>
                </a:extLst>
              </a:tr>
              <a:tr h="370840">
                <a:tc>
                  <a:txBody>
                    <a:bodyPr/>
                    <a:lstStyle/>
                    <a:p>
                      <a:r>
                        <a:rPr lang="en-IN" sz="1800" b="0" i="0" kern="1200" dirty="0">
                          <a:solidFill>
                            <a:schemeClr val="dk1"/>
                          </a:solidFill>
                          <a:effectLst/>
                          <a:latin typeface="+mn-lt"/>
                          <a:ea typeface="+mn-ea"/>
                          <a:cs typeface="+mn-cs"/>
                        </a:rPr>
                        <a:t>border-style: dotted;</a:t>
                      </a:r>
                      <a:endParaRPr lang="en-IN" dirty="0"/>
                    </a:p>
                  </a:txBody>
                  <a:tcPr/>
                </a:tc>
                <a:tc>
                  <a:txBody>
                    <a:bodyPr/>
                    <a:lstStyle/>
                    <a:p>
                      <a:endParaRPr lang="en-IN" dirty="0"/>
                    </a:p>
                  </a:txBody>
                  <a:tcPr/>
                </a:tc>
                <a:extLst>
                  <a:ext uri="{0D108BD9-81ED-4DB2-BD59-A6C34878D82A}">
                    <a16:rowId xmlns:a16="http://schemas.microsoft.com/office/drawing/2014/main" val="1132755643"/>
                  </a:ext>
                </a:extLst>
              </a:tr>
              <a:tr h="370840">
                <a:tc>
                  <a:txBody>
                    <a:bodyPr/>
                    <a:lstStyle/>
                    <a:p>
                      <a:r>
                        <a:rPr lang="en-IN" sz="1800" b="0" i="0" kern="1200" dirty="0">
                          <a:solidFill>
                            <a:schemeClr val="dk1"/>
                          </a:solidFill>
                          <a:effectLst/>
                          <a:latin typeface="+mn-lt"/>
                          <a:ea typeface="+mn-ea"/>
                          <a:cs typeface="+mn-cs"/>
                        </a:rPr>
                        <a:t>border-style: dashed;</a:t>
                      </a:r>
                      <a:endParaRPr lang="en-IN" dirty="0"/>
                    </a:p>
                  </a:txBody>
                  <a:tcPr/>
                </a:tc>
                <a:tc>
                  <a:txBody>
                    <a:bodyPr/>
                    <a:lstStyle/>
                    <a:p>
                      <a:endParaRPr lang="en-IN" dirty="0"/>
                    </a:p>
                  </a:txBody>
                  <a:tcPr/>
                </a:tc>
                <a:extLst>
                  <a:ext uri="{0D108BD9-81ED-4DB2-BD59-A6C34878D82A}">
                    <a16:rowId xmlns:a16="http://schemas.microsoft.com/office/drawing/2014/main" val="293153331"/>
                  </a:ext>
                </a:extLst>
              </a:tr>
              <a:tr h="370840">
                <a:tc>
                  <a:txBody>
                    <a:bodyPr/>
                    <a:lstStyle/>
                    <a:p>
                      <a:r>
                        <a:rPr lang="en-IN" sz="1800" b="0" i="0" kern="1200" dirty="0">
                          <a:solidFill>
                            <a:schemeClr val="dk1"/>
                          </a:solidFill>
                          <a:effectLst/>
                          <a:latin typeface="+mn-lt"/>
                          <a:ea typeface="+mn-ea"/>
                          <a:cs typeface="+mn-cs"/>
                        </a:rPr>
                        <a:t>border-style: solid;</a:t>
                      </a:r>
                      <a:endParaRPr lang="en-IN" dirty="0"/>
                    </a:p>
                  </a:txBody>
                  <a:tcPr/>
                </a:tc>
                <a:tc>
                  <a:txBody>
                    <a:bodyPr/>
                    <a:lstStyle/>
                    <a:p>
                      <a:endParaRPr lang="en-IN" dirty="0"/>
                    </a:p>
                  </a:txBody>
                  <a:tcPr/>
                </a:tc>
                <a:extLst>
                  <a:ext uri="{0D108BD9-81ED-4DB2-BD59-A6C34878D82A}">
                    <a16:rowId xmlns:a16="http://schemas.microsoft.com/office/drawing/2014/main" val="1173086792"/>
                  </a:ext>
                </a:extLst>
              </a:tr>
              <a:tr h="370840">
                <a:tc>
                  <a:txBody>
                    <a:bodyPr/>
                    <a:lstStyle/>
                    <a:p>
                      <a:r>
                        <a:rPr lang="en-IN" sz="1800" b="0" i="0" kern="1200" dirty="0">
                          <a:solidFill>
                            <a:schemeClr val="dk1"/>
                          </a:solidFill>
                          <a:effectLst/>
                          <a:latin typeface="+mn-lt"/>
                          <a:ea typeface="+mn-ea"/>
                          <a:cs typeface="+mn-cs"/>
                        </a:rPr>
                        <a:t>border-style: double;</a:t>
                      </a:r>
                      <a:endParaRPr lang="en-IN" dirty="0"/>
                    </a:p>
                  </a:txBody>
                  <a:tcPr/>
                </a:tc>
                <a:tc>
                  <a:txBody>
                    <a:bodyPr/>
                    <a:lstStyle/>
                    <a:p>
                      <a:endParaRPr lang="en-IN" dirty="0"/>
                    </a:p>
                  </a:txBody>
                  <a:tcPr/>
                </a:tc>
                <a:extLst>
                  <a:ext uri="{0D108BD9-81ED-4DB2-BD59-A6C34878D82A}">
                    <a16:rowId xmlns:a16="http://schemas.microsoft.com/office/drawing/2014/main" val="2575008937"/>
                  </a:ext>
                </a:extLst>
              </a:tr>
              <a:tr h="370840">
                <a:tc>
                  <a:txBody>
                    <a:bodyPr/>
                    <a:lstStyle/>
                    <a:p>
                      <a:r>
                        <a:rPr lang="en-IN" sz="1800" b="0" i="0" kern="1200" dirty="0">
                          <a:solidFill>
                            <a:schemeClr val="dk1"/>
                          </a:solidFill>
                          <a:effectLst/>
                          <a:latin typeface="+mn-lt"/>
                          <a:ea typeface="+mn-ea"/>
                          <a:cs typeface="+mn-cs"/>
                        </a:rPr>
                        <a:t>border-style: groove;</a:t>
                      </a:r>
                      <a:endParaRPr lang="en-IN" dirty="0"/>
                    </a:p>
                  </a:txBody>
                  <a:tcPr/>
                </a:tc>
                <a:tc>
                  <a:txBody>
                    <a:bodyPr/>
                    <a:lstStyle/>
                    <a:p>
                      <a:endParaRPr lang="en-IN" dirty="0"/>
                    </a:p>
                  </a:txBody>
                  <a:tcPr/>
                </a:tc>
                <a:extLst>
                  <a:ext uri="{0D108BD9-81ED-4DB2-BD59-A6C34878D82A}">
                    <a16:rowId xmlns:a16="http://schemas.microsoft.com/office/drawing/2014/main" val="322462261"/>
                  </a:ext>
                </a:extLst>
              </a:tr>
              <a:tr h="370840">
                <a:tc>
                  <a:txBody>
                    <a:bodyPr/>
                    <a:lstStyle/>
                    <a:p>
                      <a:r>
                        <a:rPr lang="en-IN" sz="1800" b="0" i="0" kern="1200" dirty="0">
                          <a:solidFill>
                            <a:schemeClr val="dk1"/>
                          </a:solidFill>
                          <a:effectLst/>
                          <a:latin typeface="+mn-lt"/>
                          <a:ea typeface="+mn-ea"/>
                          <a:cs typeface="+mn-cs"/>
                        </a:rPr>
                        <a:t>border-style: ridge;</a:t>
                      </a:r>
                      <a:endParaRPr lang="en-IN" dirty="0"/>
                    </a:p>
                  </a:txBody>
                  <a:tcPr/>
                </a:tc>
                <a:tc>
                  <a:txBody>
                    <a:bodyPr/>
                    <a:lstStyle/>
                    <a:p>
                      <a:endParaRPr lang="en-IN" dirty="0"/>
                    </a:p>
                  </a:txBody>
                  <a:tcPr/>
                </a:tc>
                <a:extLst>
                  <a:ext uri="{0D108BD9-81ED-4DB2-BD59-A6C34878D82A}">
                    <a16:rowId xmlns:a16="http://schemas.microsoft.com/office/drawing/2014/main" val="1877841008"/>
                  </a:ext>
                </a:extLst>
              </a:tr>
              <a:tr h="370840">
                <a:tc>
                  <a:txBody>
                    <a:bodyPr/>
                    <a:lstStyle/>
                    <a:p>
                      <a:r>
                        <a:rPr lang="en-IN" sz="1800" b="0" i="0" kern="1200" dirty="0">
                          <a:solidFill>
                            <a:schemeClr val="dk1"/>
                          </a:solidFill>
                          <a:effectLst/>
                          <a:latin typeface="+mn-lt"/>
                          <a:ea typeface="+mn-ea"/>
                          <a:cs typeface="+mn-cs"/>
                        </a:rPr>
                        <a:t>border-style: inset;</a:t>
                      </a:r>
                      <a:endParaRPr lang="en-IN" dirty="0"/>
                    </a:p>
                  </a:txBody>
                  <a:tcPr/>
                </a:tc>
                <a:tc>
                  <a:txBody>
                    <a:bodyPr/>
                    <a:lstStyle/>
                    <a:p>
                      <a:endParaRPr lang="en-IN" dirty="0"/>
                    </a:p>
                  </a:txBody>
                  <a:tcPr/>
                </a:tc>
                <a:extLst>
                  <a:ext uri="{0D108BD9-81ED-4DB2-BD59-A6C34878D82A}">
                    <a16:rowId xmlns:a16="http://schemas.microsoft.com/office/drawing/2014/main" val="2155161260"/>
                  </a:ext>
                </a:extLst>
              </a:tr>
              <a:tr h="370840">
                <a:tc>
                  <a:txBody>
                    <a:bodyPr/>
                    <a:lstStyle/>
                    <a:p>
                      <a:r>
                        <a:rPr lang="en-IN" sz="1800" b="0" i="0" kern="1200" dirty="0">
                          <a:solidFill>
                            <a:schemeClr val="dk1"/>
                          </a:solidFill>
                          <a:effectLst/>
                          <a:latin typeface="+mn-lt"/>
                          <a:ea typeface="+mn-ea"/>
                          <a:cs typeface="+mn-cs"/>
                        </a:rPr>
                        <a:t>border-style: outset;</a:t>
                      </a:r>
                      <a:endParaRPr lang="en-IN" dirty="0"/>
                    </a:p>
                  </a:txBody>
                  <a:tcPr/>
                </a:tc>
                <a:tc>
                  <a:txBody>
                    <a:bodyPr/>
                    <a:lstStyle/>
                    <a:p>
                      <a:endParaRPr lang="en-IN" dirty="0"/>
                    </a:p>
                  </a:txBody>
                  <a:tcPr/>
                </a:tc>
                <a:extLst>
                  <a:ext uri="{0D108BD9-81ED-4DB2-BD59-A6C34878D82A}">
                    <a16:rowId xmlns:a16="http://schemas.microsoft.com/office/drawing/2014/main" val="3525811101"/>
                  </a:ext>
                </a:extLst>
              </a:tr>
              <a:tr h="370840">
                <a:tc>
                  <a:txBody>
                    <a:bodyPr/>
                    <a:lstStyle/>
                    <a:p>
                      <a:r>
                        <a:rPr lang="en-US" sz="1800" b="0" i="0" kern="1200" dirty="0">
                          <a:solidFill>
                            <a:schemeClr val="dk1"/>
                          </a:solidFill>
                          <a:effectLst/>
                          <a:latin typeface="+mn-lt"/>
                          <a:ea typeface="+mn-ea"/>
                          <a:cs typeface="+mn-cs"/>
                        </a:rPr>
                        <a:t>border-style: dotted dashed solid double</a:t>
                      </a:r>
                      <a:endParaRPr lang="en-IN" dirty="0"/>
                    </a:p>
                  </a:txBody>
                  <a:tcPr/>
                </a:tc>
                <a:tc>
                  <a:txBody>
                    <a:bodyPr/>
                    <a:lstStyle/>
                    <a:p>
                      <a:endParaRPr lang="en-IN" dirty="0"/>
                    </a:p>
                  </a:txBody>
                  <a:tcPr/>
                </a:tc>
                <a:extLst>
                  <a:ext uri="{0D108BD9-81ED-4DB2-BD59-A6C34878D82A}">
                    <a16:rowId xmlns:a16="http://schemas.microsoft.com/office/drawing/2014/main" val="2449174722"/>
                  </a:ext>
                </a:extLst>
              </a:tr>
            </a:tbl>
          </a:graphicData>
        </a:graphic>
      </p:graphicFrame>
      <p:pic>
        <p:nvPicPr>
          <p:cNvPr id="16" name="Picture 15">
            <a:extLst>
              <a:ext uri="{FF2B5EF4-FFF2-40B4-BE49-F238E27FC236}">
                <a16:creationId xmlns:a16="http://schemas.microsoft.com/office/drawing/2014/main" id="{E3149C8F-1735-466E-A0B6-F02EBA821826}"/>
              </a:ext>
            </a:extLst>
          </p:cNvPr>
          <p:cNvPicPr>
            <a:picLocks noChangeAspect="1"/>
          </p:cNvPicPr>
          <p:nvPr/>
        </p:nvPicPr>
        <p:blipFill>
          <a:blip r:embed="rId5"/>
          <a:stretch>
            <a:fillRect/>
          </a:stretch>
        </p:blipFill>
        <p:spPr>
          <a:xfrm>
            <a:off x="4445510" y="2993582"/>
            <a:ext cx="5333680" cy="355369"/>
          </a:xfrm>
          <a:prstGeom prst="rect">
            <a:avLst/>
          </a:prstGeom>
        </p:spPr>
      </p:pic>
      <p:pic>
        <p:nvPicPr>
          <p:cNvPr id="17" name="Picture 16">
            <a:extLst>
              <a:ext uri="{FF2B5EF4-FFF2-40B4-BE49-F238E27FC236}">
                <a16:creationId xmlns:a16="http://schemas.microsoft.com/office/drawing/2014/main" id="{D39BE0B0-DF33-4930-8C40-BFCD33D80219}"/>
              </a:ext>
            </a:extLst>
          </p:cNvPr>
          <p:cNvPicPr>
            <a:picLocks noChangeAspect="1"/>
          </p:cNvPicPr>
          <p:nvPr/>
        </p:nvPicPr>
        <p:blipFill>
          <a:blip r:embed="rId6"/>
          <a:stretch>
            <a:fillRect/>
          </a:stretch>
        </p:blipFill>
        <p:spPr>
          <a:xfrm>
            <a:off x="4445510" y="3371263"/>
            <a:ext cx="5333680" cy="355369"/>
          </a:xfrm>
          <a:prstGeom prst="rect">
            <a:avLst/>
          </a:prstGeom>
        </p:spPr>
      </p:pic>
      <p:pic>
        <p:nvPicPr>
          <p:cNvPr id="18" name="Picture 17">
            <a:extLst>
              <a:ext uri="{FF2B5EF4-FFF2-40B4-BE49-F238E27FC236}">
                <a16:creationId xmlns:a16="http://schemas.microsoft.com/office/drawing/2014/main" id="{AB030C93-38D4-44C1-9D2D-74E837F000AA}"/>
              </a:ext>
            </a:extLst>
          </p:cNvPr>
          <p:cNvPicPr>
            <a:picLocks noChangeAspect="1"/>
          </p:cNvPicPr>
          <p:nvPr/>
        </p:nvPicPr>
        <p:blipFill>
          <a:blip r:embed="rId7"/>
          <a:stretch>
            <a:fillRect/>
          </a:stretch>
        </p:blipFill>
        <p:spPr>
          <a:xfrm>
            <a:off x="4445510" y="3737390"/>
            <a:ext cx="5333680" cy="355370"/>
          </a:xfrm>
          <a:prstGeom prst="rect">
            <a:avLst/>
          </a:prstGeom>
        </p:spPr>
      </p:pic>
      <p:pic>
        <p:nvPicPr>
          <p:cNvPr id="19" name="Picture 18">
            <a:extLst>
              <a:ext uri="{FF2B5EF4-FFF2-40B4-BE49-F238E27FC236}">
                <a16:creationId xmlns:a16="http://schemas.microsoft.com/office/drawing/2014/main" id="{CB1AEB4F-FA87-4B48-AC92-7CC4C8007ABB}"/>
              </a:ext>
            </a:extLst>
          </p:cNvPr>
          <p:cNvPicPr>
            <a:picLocks noChangeAspect="1"/>
          </p:cNvPicPr>
          <p:nvPr/>
        </p:nvPicPr>
        <p:blipFill>
          <a:blip r:embed="rId8"/>
          <a:stretch>
            <a:fillRect/>
          </a:stretch>
        </p:blipFill>
        <p:spPr>
          <a:xfrm>
            <a:off x="4445510" y="4120226"/>
            <a:ext cx="5333680" cy="355370"/>
          </a:xfrm>
          <a:prstGeom prst="rect">
            <a:avLst/>
          </a:prstGeom>
        </p:spPr>
      </p:pic>
      <p:pic>
        <p:nvPicPr>
          <p:cNvPr id="20" name="Picture 19">
            <a:extLst>
              <a:ext uri="{FF2B5EF4-FFF2-40B4-BE49-F238E27FC236}">
                <a16:creationId xmlns:a16="http://schemas.microsoft.com/office/drawing/2014/main" id="{382A1839-D954-46C9-ADF7-A5121BB35DDF}"/>
              </a:ext>
            </a:extLst>
          </p:cNvPr>
          <p:cNvPicPr>
            <a:picLocks noChangeAspect="1"/>
          </p:cNvPicPr>
          <p:nvPr/>
        </p:nvPicPr>
        <p:blipFill>
          <a:blip r:embed="rId9"/>
          <a:stretch>
            <a:fillRect/>
          </a:stretch>
        </p:blipFill>
        <p:spPr>
          <a:xfrm>
            <a:off x="4445510" y="4503062"/>
            <a:ext cx="5333680" cy="347329"/>
          </a:xfrm>
          <a:prstGeom prst="rect">
            <a:avLst/>
          </a:prstGeom>
        </p:spPr>
      </p:pic>
      <p:pic>
        <p:nvPicPr>
          <p:cNvPr id="21" name="Picture 20">
            <a:extLst>
              <a:ext uri="{FF2B5EF4-FFF2-40B4-BE49-F238E27FC236}">
                <a16:creationId xmlns:a16="http://schemas.microsoft.com/office/drawing/2014/main" id="{5891DCEA-9011-474B-BA6B-C97CDA193DB1}"/>
              </a:ext>
            </a:extLst>
          </p:cNvPr>
          <p:cNvPicPr>
            <a:picLocks noChangeAspect="1"/>
          </p:cNvPicPr>
          <p:nvPr/>
        </p:nvPicPr>
        <p:blipFill>
          <a:blip r:embed="rId10"/>
          <a:stretch>
            <a:fillRect/>
          </a:stretch>
        </p:blipFill>
        <p:spPr>
          <a:xfrm>
            <a:off x="4445510" y="4877857"/>
            <a:ext cx="5333680" cy="347329"/>
          </a:xfrm>
          <a:prstGeom prst="rect">
            <a:avLst/>
          </a:prstGeom>
        </p:spPr>
      </p:pic>
      <p:pic>
        <p:nvPicPr>
          <p:cNvPr id="22" name="Picture 21">
            <a:extLst>
              <a:ext uri="{FF2B5EF4-FFF2-40B4-BE49-F238E27FC236}">
                <a16:creationId xmlns:a16="http://schemas.microsoft.com/office/drawing/2014/main" id="{BA7DF4FD-E419-4948-964D-7E2FD92DD2A5}"/>
              </a:ext>
            </a:extLst>
          </p:cNvPr>
          <p:cNvPicPr>
            <a:picLocks noChangeAspect="1"/>
          </p:cNvPicPr>
          <p:nvPr/>
        </p:nvPicPr>
        <p:blipFill>
          <a:blip r:embed="rId11"/>
          <a:stretch>
            <a:fillRect/>
          </a:stretch>
        </p:blipFill>
        <p:spPr>
          <a:xfrm>
            <a:off x="4445509" y="5201442"/>
            <a:ext cx="5333681" cy="347329"/>
          </a:xfrm>
          <a:prstGeom prst="rect">
            <a:avLst/>
          </a:prstGeom>
        </p:spPr>
      </p:pic>
      <p:pic>
        <p:nvPicPr>
          <p:cNvPr id="23" name="Picture 22">
            <a:extLst>
              <a:ext uri="{FF2B5EF4-FFF2-40B4-BE49-F238E27FC236}">
                <a16:creationId xmlns:a16="http://schemas.microsoft.com/office/drawing/2014/main" id="{50941EFF-58AE-405F-8321-92B4A682B1A5}"/>
              </a:ext>
            </a:extLst>
          </p:cNvPr>
          <p:cNvPicPr>
            <a:picLocks noChangeAspect="1"/>
          </p:cNvPicPr>
          <p:nvPr/>
        </p:nvPicPr>
        <p:blipFill>
          <a:blip r:embed="rId12"/>
          <a:stretch>
            <a:fillRect/>
          </a:stretch>
        </p:blipFill>
        <p:spPr>
          <a:xfrm>
            <a:off x="4445509" y="5609370"/>
            <a:ext cx="5333679" cy="353690"/>
          </a:xfrm>
          <a:prstGeom prst="rect">
            <a:avLst/>
          </a:prstGeom>
        </p:spPr>
      </p:pic>
      <p:pic>
        <p:nvPicPr>
          <p:cNvPr id="24" name="Picture 23">
            <a:extLst>
              <a:ext uri="{FF2B5EF4-FFF2-40B4-BE49-F238E27FC236}">
                <a16:creationId xmlns:a16="http://schemas.microsoft.com/office/drawing/2014/main" id="{678ACD63-A8E2-46D7-91C2-45BBAE948C20}"/>
              </a:ext>
            </a:extLst>
          </p:cNvPr>
          <p:cNvPicPr>
            <a:picLocks noChangeAspect="1"/>
          </p:cNvPicPr>
          <p:nvPr/>
        </p:nvPicPr>
        <p:blipFill>
          <a:blip r:embed="rId13"/>
          <a:stretch>
            <a:fillRect/>
          </a:stretch>
        </p:blipFill>
        <p:spPr>
          <a:xfrm>
            <a:off x="4445509" y="6091183"/>
            <a:ext cx="5333678" cy="400050"/>
          </a:xfrm>
          <a:prstGeom prst="rect">
            <a:avLst/>
          </a:prstGeom>
        </p:spPr>
      </p:pic>
    </p:spTree>
    <p:extLst>
      <p:ext uri="{BB962C8B-B14F-4D97-AF65-F5344CB8AC3E}">
        <p14:creationId xmlns:p14="http://schemas.microsoft.com/office/powerpoint/2010/main" val="291375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3665913" y="512857"/>
            <a:ext cx="5378482"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Syntax</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1" y="1441344"/>
            <a:ext cx="9723960" cy="677108"/>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IN" sz="1900" dirty="0">
                <a:latin typeface="Fieldwork 04 Geo Regular" pitchFamily="50" charset="0"/>
              </a:rPr>
              <a:t>Property Declaration : </a:t>
            </a:r>
            <a:r>
              <a:rPr lang="en-US" sz="1900" dirty="0">
                <a:solidFill>
                  <a:srgbClr val="000000"/>
                </a:solidFill>
                <a:latin typeface="Fieldwork 04 Geo Regular" pitchFamily="50" charset="0"/>
              </a:rPr>
              <a:t>A CSS property declaration consists of a property name and a property value.</a:t>
            </a:r>
            <a:endParaRPr lang="en-IN" sz="1900" dirty="0">
              <a:latin typeface="Fieldwork 04 Geo Regular" pitchFamily="50" charset="0"/>
            </a:endParaRPr>
          </a:p>
        </p:txBody>
      </p:sp>
      <p:sp>
        <p:nvSpPr>
          <p:cNvPr id="12" name="TextBox 11">
            <a:extLst>
              <a:ext uri="{FF2B5EF4-FFF2-40B4-BE49-F238E27FC236}">
                <a16:creationId xmlns:a16="http://schemas.microsoft.com/office/drawing/2014/main" id="{992F72AD-9338-4466-A3A7-7F84D0BB1F07}"/>
              </a:ext>
            </a:extLst>
          </p:cNvPr>
          <p:cNvSpPr txBox="1"/>
          <p:nvPr/>
        </p:nvSpPr>
        <p:spPr>
          <a:xfrm>
            <a:off x="1392382" y="2241418"/>
            <a:ext cx="8221286" cy="369332"/>
          </a:xfrm>
          <a:prstGeom prst="rect">
            <a:avLst/>
          </a:prstGeom>
          <a:noFill/>
        </p:spPr>
        <p:txBody>
          <a:bodyPr wrap="square">
            <a:spAutoFit/>
          </a:bodyPr>
          <a:lstStyle/>
          <a:p>
            <a:pPr marL="1200150" lvl="2" indent="-285750">
              <a:buClr>
                <a:srgbClr val="FF7E00"/>
              </a:buClr>
              <a:buFont typeface="Courier New" panose="02070309020205020404" pitchFamily="49" charset="0"/>
              <a:buChar char="o"/>
            </a:pPr>
            <a:r>
              <a:rPr lang="en-IN" dirty="0">
                <a:latin typeface="Fieldwork 04 Geo Regular" pitchFamily="50" charset="0"/>
              </a:rPr>
              <a:t>Example: “</a:t>
            </a:r>
            <a:r>
              <a:rPr lang="en-US" dirty="0">
                <a:solidFill>
                  <a:srgbClr val="000000"/>
                </a:solidFill>
                <a:latin typeface="Fieldwork 04 Geo Regular" pitchFamily="50" charset="0"/>
              </a:rPr>
              <a:t>color : blue”</a:t>
            </a:r>
            <a:endParaRPr lang="en-IN" dirty="0">
              <a:latin typeface="Fieldwork 04 Geo Regular" pitchFamily="50" charset="0"/>
            </a:endParaRPr>
          </a:p>
        </p:txBody>
      </p:sp>
      <p:sp>
        <p:nvSpPr>
          <p:cNvPr id="31" name="TextBox 30">
            <a:extLst>
              <a:ext uri="{FF2B5EF4-FFF2-40B4-BE49-F238E27FC236}">
                <a16:creationId xmlns:a16="http://schemas.microsoft.com/office/drawing/2014/main" id="{1ACEA4E2-07CB-4F43-9FA5-345F95034315}"/>
              </a:ext>
            </a:extLst>
          </p:cNvPr>
          <p:cNvSpPr txBox="1"/>
          <p:nvPr/>
        </p:nvSpPr>
        <p:spPr>
          <a:xfrm>
            <a:off x="1104451" y="2927301"/>
            <a:ext cx="9723960" cy="441453"/>
          </a:xfrm>
          <a:prstGeom prst="rect">
            <a:avLst/>
          </a:prstGeom>
          <a:noFill/>
        </p:spPr>
        <p:txBody>
          <a:bodyPr wrap="square" rtlCol="0">
            <a:spAutoFit/>
          </a:bodyPr>
          <a:lstStyle/>
          <a:p>
            <a:pPr marL="285750" indent="-285750">
              <a:buClr>
                <a:srgbClr val="FF7E00"/>
              </a:buClr>
              <a:buFont typeface="Wingdings" panose="05000000000000000000" pitchFamily="2" charset="2"/>
              <a:buChar char="§"/>
            </a:pPr>
            <a:r>
              <a:rPr lang="en-US" dirty="0">
                <a:solidFill>
                  <a:srgbClr val="000000"/>
                </a:solidFill>
                <a:latin typeface="Fieldwork 04 Geo Regular" pitchFamily="50" charset="0"/>
              </a:rPr>
              <a:t>CSS Rule : A CSS rule is a grouping of one or more CSS properties which are to be applied to one or more target HTML elements.</a:t>
            </a:r>
          </a:p>
        </p:txBody>
      </p:sp>
      <p:sp>
        <p:nvSpPr>
          <p:cNvPr id="32" name="TextBox 31">
            <a:extLst>
              <a:ext uri="{FF2B5EF4-FFF2-40B4-BE49-F238E27FC236}">
                <a16:creationId xmlns:a16="http://schemas.microsoft.com/office/drawing/2014/main" id="{43BDAEB2-CFF5-4FBC-A262-9D1F067CE128}"/>
              </a:ext>
            </a:extLst>
          </p:cNvPr>
          <p:cNvSpPr txBox="1"/>
          <p:nvPr/>
        </p:nvSpPr>
        <p:spPr>
          <a:xfrm>
            <a:off x="1392382" y="3724924"/>
            <a:ext cx="8221286" cy="1009035"/>
          </a:xfrm>
          <a:prstGeom prst="rect">
            <a:avLst/>
          </a:prstGeom>
          <a:noFill/>
        </p:spPr>
        <p:txBody>
          <a:bodyPr wrap="square">
            <a:spAutoFit/>
          </a:bodyPr>
          <a:lstStyle/>
          <a:p>
            <a:pPr marL="1200150" lvl="2" indent="-285750">
              <a:buClr>
                <a:srgbClr val="FF7E00"/>
              </a:buClr>
              <a:buFont typeface="Courier New" panose="02070309020205020404" pitchFamily="49" charset="0"/>
              <a:buChar char="o"/>
            </a:pPr>
            <a:r>
              <a:rPr lang="en-IN" dirty="0">
                <a:solidFill>
                  <a:srgbClr val="000000"/>
                </a:solidFill>
                <a:latin typeface="Fieldwork 04 Geo Regular" pitchFamily="50" charset="0"/>
              </a:rPr>
              <a:t>Example: </a:t>
            </a:r>
          </a:p>
          <a:p>
            <a:pPr lvl="4"/>
            <a:r>
              <a:rPr lang="en-IN" dirty="0">
                <a:solidFill>
                  <a:srgbClr val="000000"/>
                </a:solidFill>
                <a:latin typeface="Fieldwork 04 Geo Regular" pitchFamily="50" charset="0"/>
              </a:rPr>
              <a:t> </a:t>
            </a:r>
            <a:r>
              <a:rPr lang="en-US" dirty="0">
                <a:solidFill>
                  <a:srgbClr val="000000"/>
                </a:solidFill>
                <a:latin typeface="Fieldwork 04 Geo Regular" pitchFamily="50" charset="0"/>
              </a:rPr>
              <a:t>div {</a:t>
            </a:r>
          </a:p>
          <a:p>
            <a:pPr lvl="2"/>
            <a:r>
              <a:rPr lang="en-US" dirty="0">
                <a:solidFill>
                  <a:srgbClr val="000000"/>
                </a:solidFill>
                <a:latin typeface="Fieldwork 04 Geo Regular" pitchFamily="50" charset="0"/>
              </a:rPr>
              <a:t>                                 border    : 1px solid black;</a:t>
            </a:r>
          </a:p>
          <a:p>
            <a:pPr lvl="2"/>
            <a:r>
              <a:rPr lang="en-US" dirty="0">
                <a:solidFill>
                  <a:srgbClr val="000000"/>
                </a:solidFill>
                <a:latin typeface="Fieldwork 04 Geo Regular" pitchFamily="50" charset="0"/>
              </a:rPr>
              <a:t>	                font-size : 18px;</a:t>
            </a:r>
          </a:p>
          <a:p>
            <a:pPr lvl="2"/>
            <a:r>
              <a:rPr lang="en-US" dirty="0">
                <a:solidFill>
                  <a:srgbClr val="000000"/>
                </a:solidFill>
                <a:latin typeface="Fieldwork 04 Geo Regular" pitchFamily="50" charset="0"/>
              </a:rPr>
              <a:t>	        }</a:t>
            </a:r>
          </a:p>
        </p:txBody>
      </p:sp>
    </p:spTree>
    <p:extLst>
      <p:ext uri="{BB962C8B-B14F-4D97-AF65-F5344CB8AC3E}">
        <p14:creationId xmlns:p14="http://schemas.microsoft.com/office/powerpoint/2010/main" val="30629296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Border-width</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9602343" cy="400110"/>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altLang="en-US" sz="2000" dirty="0">
                <a:solidFill>
                  <a:srgbClr val="000000"/>
                </a:solidFill>
                <a:latin typeface="Fieldwork 04 Geo Regular" pitchFamily="50" charset="0"/>
              </a:rPr>
              <a:t>The </a:t>
            </a:r>
            <a:r>
              <a:rPr lang="en-US" altLang="en-US" sz="2000" dirty="0">
                <a:latin typeface="Fieldwork 04 Geo Regular" pitchFamily="50" charset="0"/>
              </a:rPr>
              <a:t>border-width</a:t>
            </a:r>
            <a:r>
              <a:rPr lang="en-US" altLang="en-US" sz="2000" dirty="0">
                <a:solidFill>
                  <a:srgbClr val="000000"/>
                </a:solidFill>
                <a:latin typeface="Fieldwork 04 Geo Regular" pitchFamily="50" charset="0"/>
              </a:rPr>
              <a:t> property specifies the width of the four borders.</a:t>
            </a:r>
            <a:r>
              <a:rPr lang="en-US" altLang="en-US" sz="2000" dirty="0">
                <a:latin typeface="Fieldwork 04 Geo Regular" pitchFamily="50" charset="0"/>
              </a:rPr>
              <a:t> </a:t>
            </a:r>
          </a:p>
        </p:txBody>
      </p:sp>
      <p:sp>
        <p:nvSpPr>
          <p:cNvPr id="13" name="TextBox 12">
            <a:extLst>
              <a:ext uri="{FF2B5EF4-FFF2-40B4-BE49-F238E27FC236}">
                <a16:creationId xmlns:a16="http://schemas.microsoft.com/office/drawing/2014/main" id="{0CB4DA46-1206-4928-93AE-2DDDC6FB3BB2}"/>
              </a:ext>
            </a:extLst>
          </p:cNvPr>
          <p:cNvSpPr txBox="1"/>
          <p:nvPr/>
        </p:nvSpPr>
        <p:spPr>
          <a:xfrm>
            <a:off x="1104450" y="4893479"/>
            <a:ext cx="9602343" cy="369332"/>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dirty="0">
                <a:solidFill>
                  <a:srgbClr val="000000"/>
                </a:solidFill>
                <a:latin typeface="Fieldwork 04 Geo Regular" pitchFamily="50" charset="0"/>
              </a:rPr>
              <a:t>Property is used to set the color of the four borders.</a:t>
            </a:r>
            <a:endParaRPr lang="en-US" dirty="0">
              <a:latin typeface="Fieldwork 04 Geo Regular" pitchFamily="50" charset="0"/>
            </a:endParaRPr>
          </a:p>
        </p:txBody>
      </p:sp>
      <p:sp>
        <p:nvSpPr>
          <p:cNvPr id="14" name="TextBox 13">
            <a:extLst>
              <a:ext uri="{FF2B5EF4-FFF2-40B4-BE49-F238E27FC236}">
                <a16:creationId xmlns:a16="http://schemas.microsoft.com/office/drawing/2014/main" id="{F6F2E916-06D3-40ED-9F46-C65BE97A1557}"/>
              </a:ext>
            </a:extLst>
          </p:cNvPr>
          <p:cNvSpPr txBox="1"/>
          <p:nvPr/>
        </p:nvSpPr>
        <p:spPr>
          <a:xfrm>
            <a:off x="1469080" y="1957603"/>
            <a:ext cx="9237714" cy="2092881"/>
          </a:xfrm>
          <a:prstGeom prst="rect">
            <a:avLst/>
          </a:prstGeom>
          <a:noFill/>
        </p:spPr>
        <p:txBody>
          <a:bodyPr wrap="square">
            <a:spAutoFit/>
          </a:bodyPr>
          <a:lstStyle/>
          <a:p>
            <a:r>
              <a:rPr lang="en-IN" sz="1600" b="0" i="0" dirty="0">
                <a:solidFill>
                  <a:srgbClr val="FF0000"/>
                </a:solidFill>
                <a:effectLst/>
                <a:latin typeface="Fieldwork 04 Geo Regular" pitchFamily="50" charset="0"/>
              </a:rPr>
              <a:t>border-width</a:t>
            </a:r>
            <a:r>
              <a:rPr lang="en-IN" sz="1600" b="0" i="0" dirty="0">
                <a:solidFill>
                  <a:srgbClr val="000000"/>
                </a:solidFill>
                <a:effectLst/>
                <a:latin typeface="Fieldwork 04 Geo Regular" pitchFamily="50" charset="0"/>
              </a:rPr>
              <a:t>:</a:t>
            </a:r>
            <a:r>
              <a:rPr lang="en-IN" sz="1600" b="0" i="0" dirty="0">
                <a:solidFill>
                  <a:srgbClr val="0000CD"/>
                </a:solidFill>
                <a:effectLst/>
                <a:latin typeface="Fieldwork 04 Geo Regular" pitchFamily="50" charset="0"/>
              </a:rPr>
              <a:t> 5px</a:t>
            </a:r>
            <a:r>
              <a:rPr lang="en-IN" sz="1600" b="0" i="0" dirty="0">
                <a:solidFill>
                  <a:srgbClr val="000000"/>
                </a:solidFill>
                <a:effectLst/>
                <a:latin typeface="Fieldwork 04 Geo Regular" pitchFamily="50" charset="0"/>
              </a:rPr>
              <a:t>;    // values can be in px, %, </a:t>
            </a:r>
            <a:r>
              <a:rPr lang="en-IN" sz="1600" b="0" i="0" dirty="0" err="1">
                <a:solidFill>
                  <a:srgbClr val="000000"/>
                </a:solidFill>
                <a:effectLst/>
                <a:latin typeface="Fieldwork 04 Geo Regular" pitchFamily="50" charset="0"/>
              </a:rPr>
              <a:t>em</a:t>
            </a:r>
            <a:r>
              <a:rPr lang="en-IN" sz="1600" b="0" i="0" dirty="0">
                <a:solidFill>
                  <a:srgbClr val="000000"/>
                </a:solidFill>
                <a:effectLst/>
                <a:latin typeface="Fieldwork 04 Geo Regular" pitchFamily="50" charset="0"/>
              </a:rPr>
              <a:t>, </a:t>
            </a:r>
            <a:r>
              <a:rPr lang="en-IN" sz="1600" b="0" i="0" dirty="0" err="1">
                <a:solidFill>
                  <a:srgbClr val="000000"/>
                </a:solidFill>
                <a:effectLst/>
                <a:latin typeface="Fieldwork 04 Geo Regular" pitchFamily="50" charset="0"/>
              </a:rPr>
              <a:t>pt</a:t>
            </a:r>
            <a:r>
              <a:rPr lang="en-IN" sz="1600" b="0" i="0" dirty="0">
                <a:solidFill>
                  <a:srgbClr val="000000"/>
                </a:solidFill>
                <a:effectLst/>
                <a:latin typeface="Fieldwork 04 Geo Regular" pitchFamily="50" charset="0"/>
              </a:rPr>
              <a:t> etc.</a:t>
            </a:r>
          </a:p>
          <a:p>
            <a:endParaRPr lang="en-IN" sz="1600" dirty="0">
              <a:solidFill>
                <a:srgbClr val="000000"/>
              </a:solidFill>
              <a:latin typeface="Fieldwork 04 Geo Regular" pitchFamily="50" charset="0"/>
            </a:endParaRPr>
          </a:p>
          <a:p>
            <a:r>
              <a:rPr lang="en-IN" sz="1600" b="0" i="0" dirty="0">
                <a:solidFill>
                  <a:srgbClr val="FF0000"/>
                </a:solidFill>
                <a:effectLst/>
                <a:latin typeface="Fieldwork 04 Geo Regular" pitchFamily="50" charset="0"/>
              </a:rPr>
              <a:t>border-width</a:t>
            </a:r>
            <a:r>
              <a:rPr lang="en-IN" sz="1600" b="0" i="0" dirty="0">
                <a:solidFill>
                  <a:srgbClr val="000000"/>
                </a:solidFill>
                <a:effectLst/>
                <a:latin typeface="Fieldwork 04 Geo Regular" pitchFamily="50" charset="0"/>
              </a:rPr>
              <a:t>:</a:t>
            </a:r>
            <a:r>
              <a:rPr lang="en-IN" sz="1600" b="0" i="0" dirty="0">
                <a:solidFill>
                  <a:srgbClr val="0000CD"/>
                </a:solidFill>
                <a:effectLst/>
                <a:latin typeface="Fieldwork 04 Geo Regular" pitchFamily="50" charset="0"/>
              </a:rPr>
              <a:t> thick</a:t>
            </a:r>
            <a:r>
              <a:rPr lang="en-IN" sz="1600" b="0" i="0" dirty="0">
                <a:solidFill>
                  <a:srgbClr val="000000"/>
                </a:solidFill>
                <a:effectLst/>
                <a:latin typeface="Fieldwork 04 Geo Regular" pitchFamily="50" charset="0"/>
              </a:rPr>
              <a:t>;  // values can be thin, medium, thick</a:t>
            </a:r>
          </a:p>
          <a:p>
            <a:endParaRPr lang="en-IN" sz="1600" dirty="0">
              <a:solidFill>
                <a:srgbClr val="000000"/>
              </a:solidFill>
              <a:latin typeface="Fieldwork 04 Geo Regular" pitchFamily="50" charset="0"/>
            </a:endParaRPr>
          </a:p>
          <a:p>
            <a:r>
              <a:rPr lang="en-US" sz="1600" b="0" i="0" dirty="0">
                <a:solidFill>
                  <a:srgbClr val="FF0000"/>
                </a:solidFill>
                <a:effectLst/>
                <a:latin typeface="Fieldwork 04 Geo Regular" pitchFamily="50" charset="0"/>
              </a:rPr>
              <a:t>border-width</a:t>
            </a:r>
            <a:r>
              <a:rPr lang="en-US" sz="1600" b="0" i="0" dirty="0">
                <a:solidFill>
                  <a:srgbClr val="000000"/>
                </a:solidFill>
                <a:effectLst/>
                <a:latin typeface="Fieldwork 04 Geo Regular" pitchFamily="50" charset="0"/>
              </a:rPr>
              <a:t>:</a:t>
            </a:r>
            <a:r>
              <a:rPr lang="en-US" sz="1600" b="0" i="0" dirty="0">
                <a:solidFill>
                  <a:srgbClr val="0000CD"/>
                </a:solidFill>
                <a:effectLst/>
                <a:latin typeface="Fieldwork 04 Geo Regular" pitchFamily="50" charset="0"/>
              </a:rPr>
              <a:t> 5px 20px</a:t>
            </a:r>
            <a:r>
              <a:rPr lang="en-US" sz="1600" b="0" i="0" dirty="0">
                <a:solidFill>
                  <a:srgbClr val="000000"/>
                </a:solidFill>
                <a:effectLst/>
                <a:latin typeface="Fieldwork 04 Geo Regular" pitchFamily="50" charset="0"/>
              </a:rPr>
              <a:t>;</a:t>
            </a:r>
            <a:r>
              <a:rPr lang="en-US" sz="1600" b="0" i="0" dirty="0">
                <a:solidFill>
                  <a:srgbClr val="FF0000"/>
                </a:solidFill>
                <a:effectLst/>
                <a:latin typeface="Fieldwork 04 Geo Regular" pitchFamily="50" charset="0"/>
              </a:rPr>
              <a:t> </a:t>
            </a:r>
            <a:r>
              <a:rPr lang="en-US" sz="1600" b="0" i="0" dirty="0">
                <a:effectLst/>
                <a:latin typeface="Fieldwork 04 Geo Regular" pitchFamily="50" charset="0"/>
              </a:rPr>
              <a:t>// 5px top and bottom, 20px on the sides</a:t>
            </a:r>
          </a:p>
          <a:p>
            <a:endParaRPr lang="en-US" sz="1600" dirty="0">
              <a:latin typeface="Fieldwork 04 Geo Regular" pitchFamily="50" charset="0"/>
            </a:endParaRPr>
          </a:p>
          <a:p>
            <a:r>
              <a:rPr lang="en-US" sz="1600" b="0" i="0" dirty="0">
                <a:solidFill>
                  <a:srgbClr val="FF0000"/>
                </a:solidFill>
                <a:effectLst/>
                <a:latin typeface="Fieldwork 04 Geo Regular" pitchFamily="50" charset="0"/>
              </a:rPr>
              <a:t>border-width</a:t>
            </a:r>
            <a:r>
              <a:rPr lang="en-US" sz="1600" b="0" i="0" dirty="0">
                <a:solidFill>
                  <a:srgbClr val="000000"/>
                </a:solidFill>
                <a:effectLst/>
                <a:latin typeface="Fieldwork 04 Geo Regular" pitchFamily="50" charset="0"/>
              </a:rPr>
              <a:t>:</a:t>
            </a:r>
            <a:r>
              <a:rPr lang="en-US" sz="1600" b="0" i="0" dirty="0">
                <a:solidFill>
                  <a:srgbClr val="0000CD"/>
                </a:solidFill>
                <a:effectLst/>
                <a:latin typeface="Fieldwork 04 Geo Regular" pitchFamily="50" charset="0"/>
              </a:rPr>
              <a:t> 25px 10px 4px 35px</a:t>
            </a:r>
            <a:r>
              <a:rPr lang="en-US" sz="1600" b="0" i="0" dirty="0">
                <a:solidFill>
                  <a:srgbClr val="000000"/>
                </a:solidFill>
                <a:effectLst/>
                <a:latin typeface="Fieldwork 04 Geo Regular" pitchFamily="50" charset="0"/>
              </a:rPr>
              <a:t>;</a:t>
            </a:r>
            <a:r>
              <a:rPr lang="en-US" sz="1600" b="0" i="0" dirty="0">
                <a:solidFill>
                  <a:srgbClr val="FF0000"/>
                </a:solidFill>
                <a:effectLst/>
                <a:latin typeface="Fieldwork 04 Geo Regular" pitchFamily="50" charset="0"/>
              </a:rPr>
              <a:t> </a:t>
            </a:r>
            <a:r>
              <a:rPr lang="en-US" sz="1600" b="0" i="0" dirty="0">
                <a:effectLst/>
                <a:latin typeface="Fieldwork 04 Geo Regular" pitchFamily="50" charset="0"/>
              </a:rPr>
              <a:t>// 25px top, 10px right, 4px bottom and 35px left  </a:t>
            </a:r>
            <a:endParaRPr lang="en-IN" sz="1600" dirty="0">
              <a:latin typeface="Fieldwork 04 Geo Regular" pitchFamily="50" charset="0"/>
            </a:endParaRPr>
          </a:p>
          <a:p>
            <a:endParaRPr lang="en-IN" dirty="0"/>
          </a:p>
        </p:txBody>
      </p:sp>
      <p:sp>
        <p:nvSpPr>
          <p:cNvPr id="15" name="TextBox 14">
            <a:extLst>
              <a:ext uri="{FF2B5EF4-FFF2-40B4-BE49-F238E27FC236}">
                <a16:creationId xmlns:a16="http://schemas.microsoft.com/office/drawing/2014/main" id="{978662D7-A00E-42B3-8DDA-9E21E5B591E5}"/>
              </a:ext>
            </a:extLst>
          </p:cNvPr>
          <p:cNvSpPr txBox="1"/>
          <p:nvPr/>
        </p:nvSpPr>
        <p:spPr>
          <a:xfrm>
            <a:off x="2527068" y="3993156"/>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Border-color</a:t>
            </a:r>
            <a:endParaRPr lang="en-IN" sz="4000" dirty="0">
              <a:solidFill>
                <a:srgbClr val="FF7E00"/>
              </a:solidFill>
              <a:latin typeface="Fieldwork 06 Geo Bold" pitchFamily="50" charset="0"/>
            </a:endParaRPr>
          </a:p>
        </p:txBody>
      </p:sp>
      <p:sp>
        <p:nvSpPr>
          <p:cNvPr id="16" name="TextBox 15">
            <a:extLst>
              <a:ext uri="{FF2B5EF4-FFF2-40B4-BE49-F238E27FC236}">
                <a16:creationId xmlns:a16="http://schemas.microsoft.com/office/drawing/2014/main" id="{E1A08ED6-A31D-4B49-8972-D14DB99E4AB8}"/>
              </a:ext>
            </a:extLst>
          </p:cNvPr>
          <p:cNvSpPr txBox="1"/>
          <p:nvPr/>
        </p:nvSpPr>
        <p:spPr>
          <a:xfrm>
            <a:off x="1469079" y="5393175"/>
            <a:ext cx="8880266" cy="1077218"/>
          </a:xfrm>
          <a:prstGeom prst="rect">
            <a:avLst/>
          </a:prstGeom>
          <a:noFill/>
        </p:spPr>
        <p:txBody>
          <a:bodyPr wrap="square">
            <a:spAutoFit/>
          </a:bodyPr>
          <a:lstStyle/>
          <a:p>
            <a:r>
              <a:rPr lang="en-IN" sz="1600" b="0" i="0" dirty="0">
                <a:solidFill>
                  <a:srgbClr val="FF0000"/>
                </a:solidFill>
                <a:effectLst/>
                <a:latin typeface="Fieldwork 04 Geo Regular" pitchFamily="50" charset="0"/>
              </a:rPr>
              <a:t>border-color</a:t>
            </a:r>
            <a:r>
              <a:rPr lang="en-IN" sz="1600" b="0" i="0" dirty="0">
                <a:solidFill>
                  <a:srgbClr val="000000"/>
                </a:solidFill>
                <a:effectLst/>
                <a:latin typeface="Fieldwork 04 Geo Regular" pitchFamily="50" charset="0"/>
              </a:rPr>
              <a:t>:</a:t>
            </a:r>
            <a:r>
              <a:rPr lang="en-IN" sz="1600" b="0" i="0" dirty="0">
                <a:solidFill>
                  <a:srgbClr val="0000CD"/>
                </a:solidFill>
                <a:effectLst/>
                <a:latin typeface="Fieldwork 04 Geo Regular" pitchFamily="50" charset="0"/>
              </a:rPr>
              <a:t> blue</a:t>
            </a:r>
            <a:r>
              <a:rPr lang="en-IN" sz="1600" b="0" i="0" dirty="0">
                <a:solidFill>
                  <a:srgbClr val="000000"/>
                </a:solidFill>
                <a:effectLst/>
                <a:latin typeface="Fieldwork 04 Geo Regular" pitchFamily="50" charset="0"/>
              </a:rPr>
              <a:t>;   // Sets the border </a:t>
            </a:r>
            <a:r>
              <a:rPr lang="en-IN" sz="1600" b="0" i="0" dirty="0" err="1">
                <a:solidFill>
                  <a:srgbClr val="000000"/>
                </a:solidFill>
                <a:effectLst/>
                <a:latin typeface="Fieldwork 04 Geo Regular" pitchFamily="50" charset="0"/>
              </a:rPr>
              <a:t>color</a:t>
            </a:r>
            <a:r>
              <a:rPr lang="en-IN" sz="1600" b="0" i="0" dirty="0">
                <a:solidFill>
                  <a:srgbClr val="000000"/>
                </a:solidFill>
                <a:effectLst/>
                <a:latin typeface="Fieldwork 04 Geo Regular" pitchFamily="50" charset="0"/>
              </a:rPr>
              <a:t> to blue.</a:t>
            </a:r>
          </a:p>
          <a:p>
            <a:endParaRPr lang="en-IN" sz="1600" dirty="0">
              <a:solidFill>
                <a:srgbClr val="000000"/>
              </a:solidFill>
              <a:latin typeface="Fieldwork 04 Geo Regular" pitchFamily="50" charset="0"/>
            </a:endParaRPr>
          </a:p>
          <a:p>
            <a:r>
              <a:rPr lang="en-US" sz="1600" b="0" i="0" dirty="0">
                <a:solidFill>
                  <a:srgbClr val="FF0000"/>
                </a:solidFill>
                <a:effectLst/>
                <a:latin typeface="Fieldwork 04 Geo Regular" pitchFamily="50" charset="0"/>
              </a:rPr>
              <a:t>border-color</a:t>
            </a:r>
            <a:r>
              <a:rPr lang="en-US" sz="1600" b="0" i="0" dirty="0">
                <a:solidFill>
                  <a:srgbClr val="000000"/>
                </a:solidFill>
                <a:effectLst/>
                <a:latin typeface="Fieldwork 04 Geo Regular" pitchFamily="50" charset="0"/>
              </a:rPr>
              <a:t>:</a:t>
            </a:r>
            <a:r>
              <a:rPr lang="en-US" sz="1600" b="0" i="0" dirty="0">
                <a:solidFill>
                  <a:srgbClr val="0000CD"/>
                </a:solidFill>
                <a:effectLst/>
                <a:latin typeface="Fieldwork 04 Geo Regular" pitchFamily="50" charset="0"/>
              </a:rPr>
              <a:t> red green blue yellow</a:t>
            </a:r>
            <a:r>
              <a:rPr lang="en-US" sz="1600" b="0" i="0" dirty="0">
                <a:solidFill>
                  <a:srgbClr val="000000"/>
                </a:solidFill>
                <a:effectLst/>
                <a:latin typeface="Fieldwork 04 Geo Regular" pitchFamily="50" charset="0"/>
              </a:rPr>
              <a:t>;</a:t>
            </a:r>
            <a:r>
              <a:rPr lang="en-US" sz="1600" b="0" i="0" dirty="0">
                <a:solidFill>
                  <a:srgbClr val="FF0000"/>
                </a:solidFill>
                <a:effectLst/>
                <a:latin typeface="Fieldwork 04 Geo Regular" pitchFamily="50" charset="0"/>
              </a:rPr>
              <a:t> </a:t>
            </a:r>
            <a:r>
              <a:rPr lang="en-US" sz="1600" b="0" i="0" dirty="0">
                <a:effectLst/>
                <a:latin typeface="Fieldwork 04 Geo Regular" pitchFamily="50" charset="0"/>
              </a:rPr>
              <a:t>// top-red, right-green, bottom-blue and left- yellow   						     </a:t>
            </a:r>
            <a:endParaRPr lang="en-IN" sz="1600" dirty="0">
              <a:latin typeface="Fieldwork 04 Geo Regular" pitchFamily="50" charset="0"/>
            </a:endParaRPr>
          </a:p>
        </p:txBody>
      </p:sp>
    </p:spTree>
    <p:extLst>
      <p:ext uri="{BB962C8B-B14F-4D97-AF65-F5344CB8AC3E}">
        <p14:creationId xmlns:p14="http://schemas.microsoft.com/office/powerpoint/2010/main" val="148615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Border-shorthand</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9602343" cy="707886"/>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altLang="en-US" sz="2000" dirty="0">
                <a:solidFill>
                  <a:srgbClr val="000000"/>
                </a:solidFill>
                <a:latin typeface="Fieldwork 04 Geo Regular" pitchFamily="50" charset="0"/>
              </a:rPr>
              <a:t>The </a:t>
            </a:r>
            <a:r>
              <a:rPr lang="en-US" altLang="en-US" sz="2000" dirty="0">
                <a:latin typeface="Fieldwork 04 Geo Regular" pitchFamily="50" charset="0"/>
              </a:rPr>
              <a:t>border</a:t>
            </a:r>
            <a:r>
              <a:rPr lang="en-US" altLang="en-US" sz="2000" dirty="0">
                <a:solidFill>
                  <a:srgbClr val="000000"/>
                </a:solidFill>
                <a:latin typeface="Fieldwork 04 Geo Regular" pitchFamily="50" charset="0"/>
              </a:rPr>
              <a:t> property is a shorthand property for the following individual border properties:</a:t>
            </a:r>
            <a:r>
              <a:rPr lang="en-US" altLang="en-US" sz="2000" dirty="0">
                <a:latin typeface="Fieldwork 04 Geo Regular" pitchFamily="50" charset="0"/>
              </a:rPr>
              <a:t> </a:t>
            </a:r>
          </a:p>
        </p:txBody>
      </p:sp>
      <p:sp>
        <p:nvSpPr>
          <p:cNvPr id="14" name="TextBox 13">
            <a:extLst>
              <a:ext uri="{FF2B5EF4-FFF2-40B4-BE49-F238E27FC236}">
                <a16:creationId xmlns:a16="http://schemas.microsoft.com/office/drawing/2014/main" id="{F6F2E916-06D3-40ED-9F46-C65BE97A1557}"/>
              </a:ext>
            </a:extLst>
          </p:cNvPr>
          <p:cNvSpPr txBox="1"/>
          <p:nvPr/>
        </p:nvSpPr>
        <p:spPr>
          <a:xfrm>
            <a:off x="995252" y="2273484"/>
            <a:ext cx="10924275" cy="1285416"/>
          </a:xfrm>
          <a:prstGeom prst="rect">
            <a:avLst/>
          </a:prstGeom>
          <a:noFill/>
        </p:spPr>
        <p:txBody>
          <a:bodyPr wrap="square">
            <a:spAutoFit/>
          </a:bodyPr>
          <a:lstStyle/>
          <a:p>
            <a:pPr marL="742950" lvl="1"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latin typeface="Fieldwork 04 Geo Regular" pitchFamily="50" charset="0"/>
              </a:rPr>
              <a:t>border-width</a:t>
            </a:r>
          </a:p>
          <a:p>
            <a:pPr marL="742950" lvl="1"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latin typeface="Fieldwork 04 Geo Regular" pitchFamily="50" charset="0"/>
              </a:rPr>
              <a:t>border-style (required)</a:t>
            </a:r>
          </a:p>
          <a:p>
            <a:pPr marL="742950" lvl="1"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latin typeface="Fieldwork 04 Geo Regular" pitchFamily="50" charset="0"/>
              </a:rPr>
              <a:t>border-color</a:t>
            </a:r>
          </a:p>
        </p:txBody>
      </p:sp>
      <p:sp>
        <p:nvSpPr>
          <p:cNvPr id="12" name="TextBox 11">
            <a:extLst>
              <a:ext uri="{FF2B5EF4-FFF2-40B4-BE49-F238E27FC236}">
                <a16:creationId xmlns:a16="http://schemas.microsoft.com/office/drawing/2014/main" id="{AD6179F3-9C79-4E22-B076-C10B3F73C255}"/>
              </a:ext>
            </a:extLst>
          </p:cNvPr>
          <p:cNvSpPr txBox="1"/>
          <p:nvPr/>
        </p:nvSpPr>
        <p:spPr>
          <a:xfrm>
            <a:off x="1744450" y="3683154"/>
            <a:ext cx="6094206"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5px solid red</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0339644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CSS-margins</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9602343" cy="1631216"/>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2000" dirty="0">
                <a:solidFill>
                  <a:srgbClr val="000000"/>
                </a:solidFill>
                <a:latin typeface="Fieldwork 04 Geo Regular" pitchFamily="50" charset="0"/>
              </a:rPr>
              <a:t>Used to create space around elements, outside of any defined borders.</a:t>
            </a:r>
          </a:p>
          <a:p>
            <a:pPr marL="342900" indent="-342900">
              <a:buClr>
                <a:srgbClr val="FF7E00"/>
              </a:buClr>
              <a:buFont typeface="Wingdings" panose="05000000000000000000" pitchFamily="2" charset="2"/>
              <a:buChar char="§"/>
            </a:pPr>
            <a:endParaRPr lang="en-US" altLang="en-US" sz="2000" dirty="0">
              <a:solidFill>
                <a:srgbClr val="000000"/>
              </a:solidFill>
              <a:latin typeface="Fieldwork 04 Geo Regular" pitchFamily="50" charset="0"/>
            </a:endParaRPr>
          </a:p>
          <a:p>
            <a:pPr marL="342900" indent="-342900">
              <a:buClr>
                <a:srgbClr val="FF7E00"/>
              </a:buClr>
              <a:buFont typeface="Wingdings" panose="05000000000000000000" pitchFamily="2" charset="2"/>
              <a:buChar char="§"/>
            </a:pPr>
            <a:r>
              <a:rPr lang="en-US" altLang="en-US" sz="2000" dirty="0">
                <a:solidFill>
                  <a:srgbClr val="000000"/>
                </a:solidFill>
                <a:latin typeface="Fieldwork 04 Geo Regular" pitchFamily="50" charset="0"/>
              </a:rPr>
              <a:t>CSS has properties for specifying the margin for each side of an element:</a:t>
            </a:r>
          </a:p>
          <a:p>
            <a:pPr marL="342900" indent="-342900">
              <a:buClr>
                <a:srgbClr val="FF7E00"/>
              </a:buClr>
              <a:buFont typeface="Wingdings" panose="05000000000000000000" pitchFamily="2" charset="2"/>
              <a:buChar char="§"/>
            </a:pPr>
            <a:endParaRPr lang="en-US" altLang="en-US" sz="2000" dirty="0">
              <a:latin typeface="Fieldwork 04 Geo Regular" pitchFamily="50" charset="0"/>
            </a:endParaRPr>
          </a:p>
          <a:p>
            <a:pPr marL="342900" indent="-342900">
              <a:buClr>
                <a:srgbClr val="FF7E00"/>
              </a:buClr>
              <a:buFont typeface="Wingdings" panose="05000000000000000000" pitchFamily="2" charset="2"/>
              <a:buChar char="§"/>
            </a:pPr>
            <a:endParaRPr lang="en-US" altLang="en-US" sz="2000" dirty="0">
              <a:latin typeface="Fieldwork 04 Geo Regular" pitchFamily="50" charset="0"/>
            </a:endParaRPr>
          </a:p>
        </p:txBody>
      </p:sp>
      <p:sp>
        <p:nvSpPr>
          <p:cNvPr id="14" name="TextBox 13">
            <a:extLst>
              <a:ext uri="{FF2B5EF4-FFF2-40B4-BE49-F238E27FC236}">
                <a16:creationId xmlns:a16="http://schemas.microsoft.com/office/drawing/2014/main" id="{F6F2E916-06D3-40ED-9F46-C65BE97A1557}"/>
              </a:ext>
            </a:extLst>
          </p:cNvPr>
          <p:cNvSpPr txBox="1"/>
          <p:nvPr/>
        </p:nvSpPr>
        <p:spPr>
          <a:xfrm>
            <a:off x="520929" y="2396893"/>
            <a:ext cx="10924275" cy="1700915"/>
          </a:xfrm>
          <a:prstGeom prst="rect">
            <a:avLst/>
          </a:prstGeom>
          <a:noFill/>
        </p:spPr>
        <p:txBody>
          <a:bodyPr wrap="square">
            <a:spAutoFit/>
          </a:bodyPr>
          <a:lstStyle/>
          <a:p>
            <a:pPr marL="1200150" lvl="2"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sz="1760" dirty="0">
                <a:latin typeface="Fieldwork 04 Geo Regular" pitchFamily="50" charset="0"/>
              </a:rPr>
              <a:t>margin-top</a:t>
            </a:r>
          </a:p>
          <a:p>
            <a:pPr marL="1200150" lvl="2"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sz="1760" dirty="0">
                <a:latin typeface="Fieldwork 04 Geo Regular" pitchFamily="50" charset="0"/>
              </a:rPr>
              <a:t>margin-right</a:t>
            </a:r>
          </a:p>
          <a:p>
            <a:pPr marL="1200150" lvl="2"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sz="1760" dirty="0">
                <a:latin typeface="Fieldwork 04 Geo Regular" pitchFamily="50" charset="0"/>
              </a:rPr>
              <a:t>margin-bottom</a:t>
            </a:r>
          </a:p>
          <a:p>
            <a:pPr marL="1200150" lvl="2"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sz="1760" dirty="0">
                <a:latin typeface="Fieldwork 04 Geo Regular" pitchFamily="50" charset="0"/>
              </a:rPr>
              <a:t>margin-left</a:t>
            </a:r>
          </a:p>
        </p:txBody>
      </p:sp>
      <p:sp>
        <p:nvSpPr>
          <p:cNvPr id="10" name="TextBox 9">
            <a:extLst>
              <a:ext uri="{FF2B5EF4-FFF2-40B4-BE49-F238E27FC236}">
                <a16:creationId xmlns:a16="http://schemas.microsoft.com/office/drawing/2014/main" id="{9146A92F-00C6-48BE-87EC-4E38D817D86E}"/>
              </a:ext>
            </a:extLst>
          </p:cNvPr>
          <p:cNvSpPr txBox="1"/>
          <p:nvPr/>
        </p:nvSpPr>
        <p:spPr>
          <a:xfrm>
            <a:off x="1104450" y="4370757"/>
            <a:ext cx="9602343" cy="1015663"/>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2000" dirty="0">
                <a:solidFill>
                  <a:srgbClr val="000000"/>
                </a:solidFill>
                <a:latin typeface="Fieldwork 04 Geo Regular" pitchFamily="50" charset="0"/>
              </a:rPr>
              <a:t>All the margin properties can have the following values:</a:t>
            </a:r>
          </a:p>
          <a:p>
            <a:pPr marL="342900" indent="-342900">
              <a:buClr>
                <a:srgbClr val="FF7E00"/>
              </a:buClr>
              <a:buFont typeface="Wingdings" panose="05000000000000000000" pitchFamily="2" charset="2"/>
              <a:buChar char="§"/>
            </a:pPr>
            <a:endParaRPr lang="en-US" altLang="en-US" sz="2000" dirty="0">
              <a:latin typeface="Fieldwork 04 Geo Regular" pitchFamily="50" charset="0"/>
            </a:endParaRPr>
          </a:p>
          <a:p>
            <a:pPr marL="342900" indent="-342900">
              <a:buClr>
                <a:srgbClr val="FF7E00"/>
              </a:buClr>
              <a:buFont typeface="Wingdings" panose="05000000000000000000" pitchFamily="2" charset="2"/>
              <a:buChar char="§"/>
            </a:pPr>
            <a:endParaRPr lang="en-US" altLang="en-US" sz="2000" dirty="0">
              <a:latin typeface="Fieldwork 04 Geo Regular" pitchFamily="50" charset="0"/>
            </a:endParaRPr>
          </a:p>
        </p:txBody>
      </p:sp>
      <p:sp>
        <p:nvSpPr>
          <p:cNvPr id="13" name="TextBox 12">
            <a:extLst>
              <a:ext uri="{FF2B5EF4-FFF2-40B4-BE49-F238E27FC236}">
                <a16:creationId xmlns:a16="http://schemas.microsoft.com/office/drawing/2014/main" id="{46BC5CF3-FACB-477C-8B0F-B3E00507B208}"/>
              </a:ext>
            </a:extLst>
          </p:cNvPr>
          <p:cNvSpPr txBox="1"/>
          <p:nvPr/>
        </p:nvSpPr>
        <p:spPr>
          <a:xfrm>
            <a:off x="520928" y="4753402"/>
            <a:ext cx="10924275" cy="2116990"/>
          </a:xfrm>
          <a:prstGeom prst="rect">
            <a:avLst/>
          </a:prstGeom>
          <a:noFill/>
        </p:spPr>
        <p:txBody>
          <a:bodyPr wrap="square">
            <a:spAutoFit/>
          </a:bodyPr>
          <a:lstStyle/>
          <a:p>
            <a:pPr marL="1200150" lvl="2" indent="-285750">
              <a:lnSpc>
                <a:spcPct val="150000"/>
              </a:lnSpc>
              <a:buClr>
                <a:srgbClr val="FF7E00"/>
              </a:buClr>
              <a:buFont typeface="Courier New" panose="02070309020205020404" pitchFamily="49" charset="0"/>
              <a:buChar char="o"/>
            </a:pPr>
            <a:r>
              <a:rPr lang="en-US" sz="1760" dirty="0">
                <a:solidFill>
                  <a:srgbClr val="000000"/>
                </a:solidFill>
                <a:latin typeface="Fieldwork 04 Geo Regular" pitchFamily="50" charset="0"/>
              </a:rPr>
              <a:t>auto - horizontally center the element within its container.</a:t>
            </a:r>
          </a:p>
          <a:p>
            <a:pPr marL="1200150" lvl="2" indent="-285750">
              <a:lnSpc>
                <a:spcPct val="150000"/>
              </a:lnSpc>
              <a:buClr>
                <a:srgbClr val="FF7E00"/>
              </a:buClr>
              <a:buFont typeface="Courier New" panose="02070309020205020404" pitchFamily="49" charset="0"/>
              <a:buChar char="o"/>
            </a:pPr>
            <a:r>
              <a:rPr lang="en-US" sz="1760" dirty="0">
                <a:solidFill>
                  <a:srgbClr val="000000"/>
                </a:solidFill>
                <a:latin typeface="Fieldwork 04 Geo Regular" pitchFamily="50" charset="0"/>
              </a:rPr>
              <a:t>Length - specifies a margin in px, </a:t>
            </a:r>
            <a:r>
              <a:rPr lang="en-US" sz="1760" dirty="0" err="1">
                <a:solidFill>
                  <a:srgbClr val="000000"/>
                </a:solidFill>
                <a:latin typeface="Fieldwork 04 Geo Regular" pitchFamily="50" charset="0"/>
              </a:rPr>
              <a:t>pt</a:t>
            </a:r>
            <a:r>
              <a:rPr lang="en-US" sz="1760" dirty="0">
                <a:solidFill>
                  <a:srgbClr val="000000"/>
                </a:solidFill>
                <a:latin typeface="Fieldwork 04 Geo Regular" pitchFamily="50" charset="0"/>
              </a:rPr>
              <a:t>, cm, etc.</a:t>
            </a:r>
          </a:p>
          <a:p>
            <a:pPr marL="1200150" lvl="2" indent="-285750">
              <a:lnSpc>
                <a:spcPct val="150000"/>
              </a:lnSpc>
              <a:buClr>
                <a:srgbClr val="FF7E00"/>
              </a:buClr>
              <a:buFont typeface="Courier New" panose="02070309020205020404" pitchFamily="49" charset="0"/>
              <a:buChar char="o"/>
            </a:pPr>
            <a:r>
              <a:rPr lang="en-US" sz="1760" i="1" dirty="0">
                <a:solidFill>
                  <a:srgbClr val="000000"/>
                </a:solidFill>
                <a:latin typeface="Fieldwork 04 Geo Regular" pitchFamily="50" charset="0"/>
              </a:rPr>
              <a:t>%</a:t>
            </a:r>
            <a:r>
              <a:rPr lang="en-US" sz="1760" dirty="0">
                <a:solidFill>
                  <a:srgbClr val="000000"/>
                </a:solidFill>
                <a:latin typeface="Fieldwork 04 Geo Regular" pitchFamily="50" charset="0"/>
              </a:rPr>
              <a:t> - specifies a margin in % of the width of the containing element</a:t>
            </a:r>
          </a:p>
          <a:p>
            <a:pPr marL="1200150" lvl="2" indent="-285750">
              <a:lnSpc>
                <a:spcPct val="150000"/>
              </a:lnSpc>
              <a:buClr>
                <a:srgbClr val="FF7E00"/>
              </a:buClr>
              <a:buFont typeface="Courier New" panose="02070309020205020404" pitchFamily="49" charset="0"/>
              <a:buChar char="o"/>
            </a:pPr>
            <a:r>
              <a:rPr lang="en-US" sz="1760" dirty="0">
                <a:solidFill>
                  <a:srgbClr val="000000"/>
                </a:solidFill>
                <a:latin typeface="Fieldwork 04 Geo Regular" pitchFamily="50" charset="0"/>
              </a:rPr>
              <a:t>inherit - specifies that the margin should be inherited from the parent element</a:t>
            </a:r>
          </a:p>
          <a:p>
            <a:pPr marL="1200150" lvl="2" indent="-285750" eaLnBrk="0" fontAlgn="base" hangingPunct="0">
              <a:lnSpc>
                <a:spcPct val="150000"/>
              </a:lnSpc>
              <a:spcBef>
                <a:spcPct val="0"/>
              </a:spcBef>
              <a:spcAft>
                <a:spcPct val="0"/>
              </a:spcAft>
              <a:buClr>
                <a:srgbClr val="FF7E00"/>
              </a:buClr>
              <a:buFont typeface="Courier New" panose="02070309020205020404" pitchFamily="49" charset="0"/>
              <a:buChar char="o"/>
            </a:pPr>
            <a:endParaRPr lang="en-US" altLang="en-US" dirty="0">
              <a:latin typeface="Fieldwork 04 Geo Regular" pitchFamily="50" charset="0"/>
            </a:endParaRPr>
          </a:p>
        </p:txBody>
      </p:sp>
    </p:spTree>
    <p:extLst>
      <p:ext uri="{BB962C8B-B14F-4D97-AF65-F5344CB8AC3E}">
        <p14:creationId xmlns:p14="http://schemas.microsoft.com/office/powerpoint/2010/main" val="794040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CSS-margins-shorthand</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10514669" cy="1938992"/>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altLang="en-US" sz="2000" dirty="0">
                <a:solidFill>
                  <a:srgbClr val="000000"/>
                </a:solidFill>
                <a:latin typeface="Fieldwork 04 Geo Regular" pitchFamily="50" charset="0"/>
              </a:rPr>
              <a:t>To shorten the code, it is possible to specify all the margin properties in one property.</a:t>
            </a:r>
            <a:endParaRPr lang="en-US" sz="2000" dirty="0">
              <a:solidFill>
                <a:srgbClr val="000000"/>
              </a:solidFill>
              <a:latin typeface="Fieldwork 04 Geo Regular" pitchFamily="50" charset="0"/>
            </a:endParaRPr>
          </a:p>
          <a:p>
            <a:pPr marL="342900" indent="-342900">
              <a:buClr>
                <a:srgbClr val="FF7E00"/>
              </a:buClr>
              <a:buFont typeface="Wingdings" panose="05000000000000000000" pitchFamily="2" charset="2"/>
              <a:buChar char="§"/>
            </a:pPr>
            <a:endParaRPr lang="en-US" altLang="en-US" sz="2000" dirty="0">
              <a:solidFill>
                <a:srgbClr val="000000"/>
              </a:solidFill>
              <a:latin typeface="Fieldwork 04 Geo Regular" pitchFamily="50" charset="0"/>
            </a:endParaRPr>
          </a:p>
          <a:p>
            <a:pPr marL="342900" indent="-342900">
              <a:buClr>
                <a:srgbClr val="FF7E00"/>
              </a:buClr>
              <a:buFont typeface="Wingdings" panose="05000000000000000000" pitchFamily="2" charset="2"/>
              <a:buChar char="§"/>
            </a:pPr>
            <a:r>
              <a:rPr lang="en-US" altLang="en-US" sz="2000" dirty="0">
                <a:solidFill>
                  <a:srgbClr val="000000"/>
                </a:solidFill>
                <a:latin typeface="Fieldwork 04 Geo Regular" pitchFamily="50" charset="0"/>
              </a:rPr>
              <a:t>The </a:t>
            </a:r>
            <a:r>
              <a:rPr lang="en-US" altLang="en-US" sz="2000" dirty="0">
                <a:latin typeface="Fieldwork 04 Geo Regular" pitchFamily="50" charset="0"/>
              </a:rPr>
              <a:t>margin</a:t>
            </a:r>
            <a:r>
              <a:rPr lang="en-US" altLang="en-US" sz="2000" dirty="0">
                <a:solidFill>
                  <a:srgbClr val="000000"/>
                </a:solidFill>
                <a:latin typeface="Fieldwork 04 Geo Regular" pitchFamily="50" charset="0"/>
              </a:rPr>
              <a:t> property is a shorthand property for the following individual margin properties:</a:t>
            </a:r>
          </a:p>
          <a:p>
            <a:pPr marL="342900" indent="-342900">
              <a:buClr>
                <a:srgbClr val="FF7E00"/>
              </a:buClr>
              <a:buFont typeface="Wingdings" panose="05000000000000000000" pitchFamily="2" charset="2"/>
              <a:buChar char="§"/>
            </a:pPr>
            <a:endParaRPr lang="en-US" altLang="en-US" sz="2000" dirty="0">
              <a:latin typeface="Fieldwork 04 Geo Regular" pitchFamily="50" charset="0"/>
            </a:endParaRPr>
          </a:p>
          <a:p>
            <a:pPr marL="342900" indent="-342900">
              <a:buClr>
                <a:srgbClr val="FF7E00"/>
              </a:buClr>
              <a:buFont typeface="Wingdings" panose="05000000000000000000" pitchFamily="2" charset="2"/>
              <a:buChar char="§"/>
            </a:pPr>
            <a:endParaRPr lang="en-US" altLang="en-US" sz="2000" dirty="0">
              <a:latin typeface="Fieldwork 04 Geo Regular" pitchFamily="50" charset="0"/>
            </a:endParaRPr>
          </a:p>
        </p:txBody>
      </p:sp>
      <p:sp>
        <p:nvSpPr>
          <p:cNvPr id="14" name="TextBox 13">
            <a:extLst>
              <a:ext uri="{FF2B5EF4-FFF2-40B4-BE49-F238E27FC236}">
                <a16:creationId xmlns:a16="http://schemas.microsoft.com/office/drawing/2014/main" id="{F6F2E916-06D3-40ED-9F46-C65BE97A1557}"/>
              </a:ext>
            </a:extLst>
          </p:cNvPr>
          <p:cNvSpPr txBox="1"/>
          <p:nvPr/>
        </p:nvSpPr>
        <p:spPr>
          <a:xfrm>
            <a:off x="572881" y="2828841"/>
            <a:ext cx="10924275" cy="1700915"/>
          </a:xfrm>
          <a:prstGeom prst="rect">
            <a:avLst/>
          </a:prstGeom>
          <a:noFill/>
        </p:spPr>
        <p:txBody>
          <a:bodyPr wrap="square">
            <a:spAutoFit/>
          </a:bodyPr>
          <a:lstStyle/>
          <a:p>
            <a:pPr marL="1200150" lvl="2"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sz="1760" dirty="0">
                <a:latin typeface="Fieldwork 04 Geo Regular" pitchFamily="50" charset="0"/>
              </a:rPr>
              <a:t>margin-top</a:t>
            </a:r>
          </a:p>
          <a:p>
            <a:pPr marL="1200150" lvl="2"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sz="1760" dirty="0">
                <a:latin typeface="Fieldwork 04 Geo Regular" pitchFamily="50" charset="0"/>
              </a:rPr>
              <a:t>margin-right</a:t>
            </a:r>
          </a:p>
          <a:p>
            <a:pPr marL="1200150" lvl="2"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sz="1760" dirty="0">
                <a:latin typeface="Fieldwork 04 Geo Regular" pitchFamily="50" charset="0"/>
              </a:rPr>
              <a:t>margin-bottom</a:t>
            </a:r>
          </a:p>
          <a:p>
            <a:pPr marL="1200150" lvl="2"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sz="1760" dirty="0">
                <a:latin typeface="Fieldwork 04 Geo Regular" pitchFamily="50" charset="0"/>
              </a:rPr>
              <a:t>margin-left</a:t>
            </a:r>
          </a:p>
        </p:txBody>
      </p:sp>
      <p:sp>
        <p:nvSpPr>
          <p:cNvPr id="12" name="TextBox 11">
            <a:extLst>
              <a:ext uri="{FF2B5EF4-FFF2-40B4-BE49-F238E27FC236}">
                <a16:creationId xmlns:a16="http://schemas.microsoft.com/office/drawing/2014/main" id="{A05582D4-C307-45B5-B9A7-1318FE8A4534}"/>
              </a:ext>
            </a:extLst>
          </p:cNvPr>
          <p:cNvSpPr txBox="1"/>
          <p:nvPr/>
        </p:nvSpPr>
        <p:spPr>
          <a:xfrm>
            <a:off x="1760424" y="4642605"/>
            <a:ext cx="6094206"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margin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25px 50px 75px 100px</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6415105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CSS-Padding</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10514669" cy="400110"/>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2000" dirty="0">
                <a:solidFill>
                  <a:srgbClr val="000000"/>
                </a:solidFill>
                <a:latin typeface="Fieldwork 04 Geo Regular" pitchFamily="50" charset="0"/>
              </a:rPr>
              <a:t>Used to generate space around an element's content, inside of any defined borders.</a:t>
            </a:r>
          </a:p>
        </p:txBody>
      </p:sp>
      <p:sp>
        <p:nvSpPr>
          <p:cNvPr id="2" name="Rectangle 1">
            <a:extLst>
              <a:ext uri="{FF2B5EF4-FFF2-40B4-BE49-F238E27FC236}">
                <a16:creationId xmlns:a16="http://schemas.microsoft.com/office/drawing/2014/main" id="{727F073E-8AF7-42CB-AE61-410BEF892B60}"/>
              </a:ext>
            </a:extLst>
          </p:cNvPr>
          <p:cNvSpPr/>
          <p:nvPr/>
        </p:nvSpPr>
        <p:spPr>
          <a:xfrm>
            <a:off x="4588624" y="1935885"/>
            <a:ext cx="2934393" cy="1200329"/>
          </a:xfrm>
          <a:prstGeom prst="rect">
            <a:avLst/>
          </a:prstGeom>
        </p:spPr>
        <p:txBody>
          <a:bodyPr wrap="square">
            <a:spAutoFit/>
          </a:bodyPr>
          <a:lstStyle/>
          <a:p>
            <a:r>
              <a:rPr lang="en-US" dirty="0">
                <a:solidFill>
                  <a:srgbClr val="FF0000"/>
                </a:solidFill>
                <a:latin typeface="Consolas" panose="020B0609020204030204" pitchFamily="49" charset="0"/>
              </a:rPr>
              <a:t>padding-top</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50px</a:t>
            </a:r>
            <a:r>
              <a:rPr lang="en-US" dirty="0">
                <a:solidFill>
                  <a:srgbClr val="000000"/>
                </a:solidFill>
                <a:latin typeface="Consolas" panose="020B0609020204030204" pitchFamily="49" charset="0"/>
              </a:rPr>
              <a:t>;</a:t>
            </a:r>
            <a:br>
              <a:rPr lang="en-US" dirty="0"/>
            </a:br>
            <a:r>
              <a:rPr lang="en-US" dirty="0">
                <a:solidFill>
                  <a:srgbClr val="FF0000"/>
                </a:solidFill>
                <a:latin typeface="Consolas" panose="020B0609020204030204" pitchFamily="49" charset="0"/>
              </a:rPr>
              <a:t>padding-right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30px</a:t>
            </a:r>
            <a:r>
              <a:rPr lang="en-US" dirty="0">
                <a:solidFill>
                  <a:srgbClr val="000000"/>
                </a:solidFill>
                <a:latin typeface="Consolas" panose="020B0609020204030204" pitchFamily="49" charset="0"/>
              </a:rPr>
              <a:t>;</a:t>
            </a:r>
            <a:br>
              <a:rPr lang="en-US" dirty="0"/>
            </a:br>
            <a:r>
              <a:rPr lang="en-US" dirty="0">
                <a:solidFill>
                  <a:srgbClr val="FF0000"/>
                </a:solidFill>
                <a:latin typeface="Consolas" panose="020B0609020204030204" pitchFamily="49" charset="0"/>
              </a:rPr>
              <a:t>padding-bottom</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50px</a:t>
            </a:r>
            <a:r>
              <a:rPr lang="en-US" dirty="0">
                <a:solidFill>
                  <a:srgbClr val="000000"/>
                </a:solidFill>
                <a:latin typeface="Consolas" panose="020B0609020204030204" pitchFamily="49" charset="0"/>
              </a:rPr>
              <a:t>;</a:t>
            </a:r>
            <a:br>
              <a:rPr lang="en-US" dirty="0"/>
            </a:br>
            <a:r>
              <a:rPr lang="en-US" dirty="0">
                <a:solidFill>
                  <a:srgbClr val="FF0000"/>
                </a:solidFill>
                <a:latin typeface="Consolas" panose="020B0609020204030204" pitchFamily="49" charset="0"/>
              </a:rPr>
              <a:t>padding-left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80px</a:t>
            </a:r>
            <a:r>
              <a:rPr lang="en-US" dirty="0">
                <a:solidFill>
                  <a:srgbClr val="000000"/>
                </a:solidFill>
                <a:latin typeface="Consolas" panose="020B0609020204030204" pitchFamily="49" charset="0"/>
              </a:rPr>
              <a:t>;</a:t>
            </a:r>
            <a:endParaRPr lang="en-IN" dirty="0"/>
          </a:p>
        </p:txBody>
      </p:sp>
      <p:sp>
        <p:nvSpPr>
          <p:cNvPr id="13" name="TextBox 12">
            <a:extLst>
              <a:ext uri="{FF2B5EF4-FFF2-40B4-BE49-F238E27FC236}">
                <a16:creationId xmlns:a16="http://schemas.microsoft.com/office/drawing/2014/main" id="{E41FFCFF-4860-4AD6-BEA2-C8454C86473A}"/>
              </a:ext>
            </a:extLst>
          </p:cNvPr>
          <p:cNvSpPr txBox="1"/>
          <p:nvPr/>
        </p:nvSpPr>
        <p:spPr>
          <a:xfrm>
            <a:off x="2527068" y="3408325"/>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CSS-Padding-shorthand</a:t>
            </a:r>
            <a:endParaRPr lang="en-IN" sz="4000" dirty="0">
              <a:solidFill>
                <a:srgbClr val="FF7E00"/>
              </a:solidFill>
              <a:latin typeface="Fieldwork 06 Geo Bold" pitchFamily="50" charset="0"/>
            </a:endParaRPr>
          </a:p>
        </p:txBody>
      </p:sp>
      <p:sp>
        <p:nvSpPr>
          <p:cNvPr id="15" name="TextBox 14">
            <a:extLst>
              <a:ext uri="{FF2B5EF4-FFF2-40B4-BE49-F238E27FC236}">
                <a16:creationId xmlns:a16="http://schemas.microsoft.com/office/drawing/2014/main" id="{B36C5AEF-306B-4DF3-BE3A-620A98EC9672}"/>
              </a:ext>
            </a:extLst>
          </p:cNvPr>
          <p:cNvSpPr txBox="1"/>
          <p:nvPr/>
        </p:nvSpPr>
        <p:spPr>
          <a:xfrm>
            <a:off x="4329953" y="4255315"/>
            <a:ext cx="4315283" cy="2252283"/>
          </a:xfrm>
          <a:prstGeom prst="rect">
            <a:avLst/>
          </a:prstGeom>
          <a:noFill/>
        </p:spPr>
        <p:txBody>
          <a:bodyPr wrap="square">
            <a:spAutoFit/>
          </a:bodyPr>
          <a:lstStyle/>
          <a:p>
            <a:r>
              <a:rPr lang="en-US" dirty="0">
                <a:solidFill>
                  <a:srgbClr val="FF0000"/>
                </a:solidFill>
                <a:latin typeface="Consolas" panose="020B0609020204030204" pitchFamily="49" charset="0"/>
              </a:rPr>
              <a:t>padding</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25px 50px 75px 100px</a:t>
            </a:r>
          </a:p>
          <a:p>
            <a:pPr algn="l"/>
            <a:endParaRPr lang="en-US" b="1" dirty="0">
              <a:solidFill>
                <a:srgbClr val="000000"/>
              </a:solidFill>
              <a:latin typeface="Verdana" panose="020B0604030504040204" pitchFamily="34" charset="0"/>
            </a:endParaRPr>
          </a:p>
          <a:p>
            <a:pPr marL="742950" lvl="1" indent="-285750" algn="l">
              <a:lnSpc>
                <a:spcPct val="150000"/>
              </a:lnSpc>
              <a:buClr>
                <a:srgbClr val="FF7E00"/>
              </a:buClr>
              <a:buFont typeface="Courier New" panose="02070309020205020404" pitchFamily="49" charset="0"/>
              <a:buChar char="o"/>
            </a:pPr>
            <a:r>
              <a:rPr lang="en-US" b="0" i="0" dirty="0">
                <a:solidFill>
                  <a:srgbClr val="000000"/>
                </a:solidFill>
                <a:effectLst/>
                <a:latin typeface="Verdana" panose="020B0604030504040204" pitchFamily="34" charset="0"/>
              </a:rPr>
              <a:t>top padding is 25px</a:t>
            </a:r>
          </a:p>
          <a:p>
            <a:pPr marL="742950" lvl="1" indent="-285750" algn="l">
              <a:lnSpc>
                <a:spcPct val="150000"/>
              </a:lnSpc>
              <a:buClr>
                <a:srgbClr val="FF7E00"/>
              </a:buClr>
              <a:buFont typeface="Courier New" panose="02070309020205020404" pitchFamily="49" charset="0"/>
              <a:buChar char="o"/>
            </a:pPr>
            <a:r>
              <a:rPr lang="en-US" b="0" i="0" dirty="0">
                <a:solidFill>
                  <a:srgbClr val="000000"/>
                </a:solidFill>
                <a:effectLst/>
                <a:latin typeface="Verdana" panose="020B0604030504040204" pitchFamily="34" charset="0"/>
              </a:rPr>
              <a:t>right padding is 50px</a:t>
            </a:r>
          </a:p>
          <a:p>
            <a:pPr marL="742950" lvl="1" indent="-285750" algn="l">
              <a:lnSpc>
                <a:spcPct val="150000"/>
              </a:lnSpc>
              <a:buClr>
                <a:srgbClr val="FF7E00"/>
              </a:buClr>
              <a:buFont typeface="Courier New" panose="02070309020205020404" pitchFamily="49" charset="0"/>
              <a:buChar char="o"/>
            </a:pPr>
            <a:r>
              <a:rPr lang="en-US" b="0" i="0" dirty="0">
                <a:solidFill>
                  <a:srgbClr val="000000"/>
                </a:solidFill>
                <a:effectLst/>
                <a:latin typeface="Verdana" panose="020B0604030504040204" pitchFamily="34" charset="0"/>
              </a:rPr>
              <a:t>bottom padding is 75px</a:t>
            </a:r>
          </a:p>
          <a:p>
            <a:pPr marL="742950" lvl="1" indent="-285750" algn="l">
              <a:lnSpc>
                <a:spcPct val="150000"/>
              </a:lnSpc>
              <a:buClr>
                <a:srgbClr val="FF7E00"/>
              </a:buClr>
              <a:buFont typeface="Courier New" panose="02070309020205020404" pitchFamily="49" charset="0"/>
              <a:buChar char="o"/>
            </a:pPr>
            <a:r>
              <a:rPr lang="en-US" b="0" i="0" dirty="0">
                <a:solidFill>
                  <a:srgbClr val="000000"/>
                </a:solidFill>
                <a:effectLst/>
                <a:latin typeface="Verdana" panose="020B0604030504040204" pitchFamily="34" charset="0"/>
              </a:rPr>
              <a:t>left padding is 100px</a:t>
            </a:r>
          </a:p>
        </p:txBody>
      </p:sp>
    </p:spTree>
    <p:extLst>
      <p:ext uri="{BB962C8B-B14F-4D97-AF65-F5344CB8AC3E}">
        <p14:creationId xmlns:p14="http://schemas.microsoft.com/office/powerpoint/2010/main" val="27925066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394066" y="512857"/>
            <a:ext cx="8030094" cy="1938992"/>
          </a:xfrm>
          <a:prstGeom prst="rect">
            <a:avLst/>
          </a:prstGeom>
          <a:noFill/>
        </p:spPr>
        <p:txBody>
          <a:bodyPr wrap="square" rtlCol="0">
            <a:spAutoFit/>
          </a:bodyPr>
          <a:lstStyle/>
          <a:p>
            <a:pPr algn="ctr"/>
            <a:r>
              <a:rPr lang="en-US" sz="4000" dirty="0">
                <a:solidFill>
                  <a:srgbClr val="FF7E00"/>
                </a:solidFill>
                <a:latin typeface="Fieldwork 06 Geo Bold" pitchFamily="50" charset="0"/>
              </a:rPr>
              <a:t>Difference between </a:t>
            </a:r>
          </a:p>
          <a:p>
            <a:pPr algn="ctr"/>
            <a:r>
              <a:rPr lang="en-US" sz="4000" dirty="0">
                <a:solidFill>
                  <a:srgbClr val="FF7E00"/>
                </a:solidFill>
                <a:latin typeface="Fieldwork 06 Geo Bold" pitchFamily="50" charset="0"/>
              </a:rPr>
              <a:t>margin and padding</a:t>
            </a:r>
            <a:endParaRPr lang="en-IN" sz="4000" dirty="0">
              <a:solidFill>
                <a:srgbClr val="FF7E00"/>
              </a:solidFill>
              <a:latin typeface="Fieldwork 06 Geo Bold" pitchFamily="50" charset="0"/>
            </a:endParaRPr>
          </a:p>
          <a:p>
            <a:pPr algn="ct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pic>
        <p:nvPicPr>
          <p:cNvPr id="12" name="Picture 11">
            <a:extLst>
              <a:ext uri="{FF2B5EF4-FFF2-40B4-BE49-F238E27FC236}">
                <a16:creationId xmlns:a16="http://schemas.microsoft.com/office/drawing/2014/main" id="{B0662D56-1F52-4176-B5B0-B89C64AC8911}"/>
              </a:ext>
            </a:extLst>
          </p:cNvPr>
          <p:cNvPicPr>
            <a:picLocks noChangeAspect="1"/>
          </p:cNvPicPr>
          <p:nvPr/>
        </p:nvPicPr>
        <p:blipFill>
          <a:blip r:embed="rId5"/>
          <a:stretch>
            <a:fillRect/>
          </a:stretch>
        </p:blipFill>
        <p:spPr>
          <a:xfrm>
            <a:off x="2488870" y="2323562"/>
            <a:ext cx="2408201" cy="2414206"/>
          </a:xfrm>
          <a:prstGeom prst="rect">
            <a:avLst/>
          </a:prstGeom>
        </p:spPr>
      </p:pic>
      <p:sp>
        <p:nvSpPr>
          <p:cNvPr id="14" name="TextBox 13">
            <a:extLst>
              <a:ext uri="{FF2B5EF4-FFF2-40B4-BE49-F238E27FC236}">
                <a16:creationId xmlns:a16="http://schemas.microsoft.com/office/drawing/2014/main" id="{CC89BCC2-B3AE-4FCF-A937-AD1DEBC121E8}"/>
              </a:ext>
            </a:extLst>
          </p:cNvPr>
          <p:cNvSpPr txBox="1"/>
          <p:nvPr/>
        </p:nvSpPr>
        <p:spPr>
          <a:xfrm>
            <a:off x="2294477" y="5027201"/>
            <a:ext cx="3528508" cy="646331"/>
          </a:xfrm>
          <a:prstGeom prst="rect">
            <a:avLst/>
          </a:prstGeom>
          <a:noFill/>
        </p:spPr>
        <p:txBody>
          <a:bodyPr wrap="square" rtlCol="0">
            <a:spAutoFit/>
          </a:bodyPr>
          <a:lstStyle/>
          <a:p>
            <a:r>
              <a:rPr lang="en-US" b="0" i="0" dirty="0">
                <a:effectLst/>
                <a:latin typeface="Fieldwork 04 Geo Regular" pitchFamily="50" charset="0"/>
              </a:rPr>
              <a:t>margin property controls the space </a:t>
            </a:r>
            <a:r>
              <a:rPr lang="en-US" b="0" i="1" dirty="0">
                <a:effectLst/>
                <a:latin typeface="Fieldwork 04 Geo Regular" pitchFamily="50" charset="0"/>
              </a:rPr>
              <a:t>outside</a:t>
            </a:r>
            <a:r>
              <a:rPr lang="en-US" b="0" i="0" dirty="0">
                <a:effectLst/>
                <a:latin typeface="Fieldwork 04 Geo Regular" pitchFamily="50" charset="0"/>
              </a:rPr>
              <a:t> an element</a:t>
            </a:r>
            <a:endParaRPr lang="en-IN" dirty="0">
              <a:latin typeface="Fieldwork 04 Geo Regular" pitchFamily="50" charset="0"/>
            </a:endParaRPr>
          </a:p>
        </p:txBody>
      </p:sp>
      <p:cxnSp>
        <p:nvCxnSpPr>
          <p:cNvPr id="16" name="Straight Connector 15">
            <a:extLst>
              <a:ext uri="{FF2B5EF4-FFF2-40B4-BE49-F238E27FC236}">
                <a16:creationId xmlns:a16="http://schemas.microsoft.com/office/drawing/2014/main" id="{7506B919-EAFC-4FF0-9E64-5119F99C17F2}"/>
              </a:ext>
            </a:extLst>
          </p:cNvPr>
          <p:cNvCxnSpPr/>
          <p:nvPr/>
        </p:nvCxnSpPr>
        <p:spPr>
          <a:xfrm>
            <a:off x="6048896" y="1983809"/>
            <a:ext cx="0" cy="4453666"/>
          </a:xfrm>
          <a:prstGeom prst="line">
            <a:avLst/>
          </a:prstGeom>
          <a:ln w="28575"/>
        </p:spPr>
        <p:style>
          <a:lnRef idx="1">
            <a:schemeClr val="dk1"/>
          </a:lnRef>
          <a:fillRef idx="0">
            <a:schemeClr val="dk1"/>
          </a:fillRef>
          <a:effectRef idx="0">
            <a:schemeClr val="dk1"/>
          </a:effectRef>
          <a:fontRef idx="minor">
            <a:schemeClr val="tx1"/>
          </a:fontRef>
        </p:style>
      </p:cxnSp>
      <p:pic>
        <p:nvPicPr>
          <p:cNvPr id="17" name="Picture 16">
            <a:extLst>
              <a:ext uri="{FF2B5EF4-FFF2-40B4-BE49-F238E27FC236}">
                <a16:creationId xmlns:a16="http://schemas.microsoft.com/office/drawing/2014/main" id="{00EEF749-EE6D-481D-ACA1-282B4F9B8EE9}"/>
              </a:ext>
            </a:extLst>
          </p:cNvPr>
          <p:cNvPicPr>
            <a:picLocks noChangeAspect="1"/>
          </p:cNvPicPr>
          <p:nvPr/>
        </p:nvPicPr>
        <p:blipFill>
          <a:blip r:embed="rId6"/>
          <a:stretch>
            <a:fillRect/>
          </a:stretch>
        </p:blipFill>
        <p:spPr>
          <a:xfrm>
            <a:off x="6969177" y="2323562"/>
            <a:ext cx="2425347" cy="2437859"/>
          </a:xfrm>
          <a:prstGeom prst="rect">
            <a:avLst/>
          </a:prstGeom>
        </p:spPr>
      </p:pic>
      <p:sp>
        <p:nvSpPr>
          <p:cNvPr id="18" name="TextBox 17">
            <a:extLst>
              <a:ext uri="{FF2B5EF4-FFF2-40B4-BE49-F238E27FC236}">
                <a16:creationId xmlns:a16="http://schemas.microsoft.com/office/drawing/2014/main" id="{A5E31B6B-4697-429C-8456-DE5899CB5AB6}"/>
              </a:ext>
            </a:extLst>
          </p:cNvPr>
          <p:cNvSpPr txBox="1"/>
          <p:nvPr/>
        </p:nvSpPr>
        <p:spPr>
          <a:xfrm>
            <a:off x="6880821" y="4984318"/>
            <a:ext cx="3155637" cy="646331"/>
          </a:xfrm>
          <a:prstGeom prst="rect">
            <a:avLst/>
          </a:prstGeom>
          <a:noFill/>
        </p:spPr>
        <p:txBody>
          <a:bodyPr wrap="square">
            <a:spAutoFit/>
          </a:bodyPr>
          <a:lstStyle/>
          <a:p>
            <a:r>
              <a:rPr lang="en-US" b="0" i="0" dirty="0">
                <a:effectLst/>
                <a:latin typeface="Fieldwork 04 Geo Regular" pitchFamily="50" charset="0"/>
              </a:rPr>
              <a:t>padding property controls the space </a:t>
            </a:r>
            <a:r>
              <a:rPr lang="en-US" b="0" i="1" dirty="0">
                <a:effectLst/>
                <a:latin typeface="Fieldwork 04 Geo Regular" pitchFamily="50" charset="0"/>
              </a:rPr>
              <a:t>inside</a:t>
            </a:r>
            <a:r>
              <a:rPr lang="en-US" b="0" i="0" dirty="0">
                <a:effectLst/>
                <a:latin typeface="Fieldwork 04 Geo Regular" pitchFamily="50" charset="0"/>
              </a:rPr>
              <a:t> an element</a:t>
            </a:r>
            <a:endParaRPr lang="en-IN" dirty="0">
              <a:latin typeface="Fieldwork 04 Geo Regular" pitchFamily="50" charset="0"/>
            </a:endParaRPr>
          </a:p>
        </p:txBody>
      </p:sp>
    </p:spTree>
    <p:extLst>
      <p:ext uri="{BB962C8B-B14F-4D97-AF65-F5344CB8AC3E}">
        <p14:creationId xmlns:p14="http://schemas.microsoft.com/office/powerpoint/2010/main" val="42188132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Assignment #1</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5258079" cy="707886"/>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sz="2000" dirty="0">
                <a:latin typeface="Fieldwork 04 Geo Regular" pitchFamily="50" charset="0"/>
                <a:ea typeface="Calibri" panose="020F0502020204030204" pitchFamily="34" charset="0"/>
                <a:cs typeface="Times New Roman" panose="02020603050405020304" pitchFamily="18" charset="0"/>
              </a:rPr>
              <a:t>Create a page that would look something like this:</a:t>
            </a:r>
            <a:endParaRPr lang="en-IN" sz="1400" dirty="0">
              <a:latin typeface="Fieldwork 04 Geo Regular" pitchFamily="50"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78FF081C-DCB7-41D8-9E3E-DBFC98C4DBB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62294" y="1433879"/>
            <a:ext cx="4749034" cy="4225922"/>
          </a:xfrm>
          <a:prstGeom prst="rect">
            <a:avLst/>
          </a:prstGeom>
          <a:noFill/>
          <a:ln>
            <a:noFill/>
          </a:ln>
        </p:spPr>
      </p:pic>
      <p:sp>
        <p:nvSpPr>
          <p:cNvPr id="3" name="Rectangle 2">
            <a:extLst>
              <a:ext uri="{FF2B5EF4-FFF2-40B4-BE49-F238E27FC236}">
                <a16:creationId xmlns:a16="http://schemas.microsoft.com/office/drawing/2014/main" id="{75418BA0-CB34-4178-9039-48B3E4AEBC8A}"/>
              </a:ext>
            </a:extLst>
          </p:cNvPr>
          <p:cNvSpPr/>
          <p:nvPr/>
        </p:nvSpPr>
        <p:spPr>
          <a:xfrm>
            <a:off x="976466" y="2382697"/>
            <a:ext cx="5258079" cy="454996"/>
          </a:xfrm>
          <a:prstGeom prst="rect">
            <a:avLst/>
          </a:prstGeom>
        </p:spPr>
        <p:txBody>
          <a:bodyPr wrap="square">
            <a:spAutoFit/>
          </a:bodyPr>
          <a:lstStyle/>
          <a:p>
            <a:pPr marL="742950" indent="-285750">
              <a:lnSpc>
                <a:spcPct val="150000"/>
              </a:lnSpc>
              <a:buClr>
                <a:srgbClr val="FF7E00"/>
              </a:buClr>
              <a:buFont typeface="Wingdings" panose="05000000000000000000" pitchFamily="2" charset="2"/>
              <a:buChar char="ü"/>
            </a:pPr>
            <a:r>
              <a:rPr lang="en-US" dirty="0">
                <a:latin typeface="Fieldwork 04 Geo Regular" pitchFamily="50" charset="0"/>
                <a:ea typeface="Calibri" panose="020F0502020204030204" pitchFamily="34" charset="0"/>
                <a:cs typeface="Times New Roman" panose="02020603050405020304" pitchFamily="18" charset="0"/>
              </a:rPr>
              <a:t>You may choose to have different color.</a:t>
            </a:r>
            <a:endParaRPr lang="en-IN" sz="1200" dirty="0">
              <a:latin typeface="Fieldwork 04 Geo Regular" pitchFamily="50"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F9B19CAF-4E77-4653-AF7B-ADBACB9F5295}"/>
              </a:ext>
            </a:extLst>
          </p:cNvPr>
          <p:cNvSpPr/>
          <p:nvPr/>
        </p:nvSpPr>
        <p:spPr>
          <a:xfrm>
            <a:off x="935536" y="2974210"/>
            <a:ext cx="5556704" cy="671915"/>
          </a:xfrm>
          <a:prstGeom prst="rect">
            <a:avLst/>
          </a:prstGeom>
        </p:spPr>
        <p:txBody>
          <a:bodyPr wrap="square">
            <a:spAutoFit/>
          </a:bodyPr>
          <a:lstStyle/>
          <a:p>
            <a:pPr marL="800100" indent="-342900">
              <a:lnSpc>
                <a:spcPct val="107000"/>
              </a:lnSpc>
              <a:buClr>
                <a:srgbClr val="FF7E00"/>
              </a:buClr>
              <a:buFont typeface="Wingdings" panose="05000000000000000000" pitchFamily="2" charset="2"/>
              <a:buChar char="ü"/>
            </a:pPr>
            <a:r>
              <a:rPr lang="en-US" dirty="0">
                <a:latin typeface="Fieldwork 04 Geo Regular" pitchFamily="50" charset="0"/>
                <a:ea typeface="Calibri" panose="020F0502020204030204" pitchFamily="34" charset="0"/>
                <a:cs typeface="Times New Roman" panose="02020603050405020304" pitchFamily="18" charset="0"/>
              </a:rPr>
              <a:t>When you hover your mouse on the tabs they should change their color.</a:t>
            </a:r>
            <a:endParaRPr lang="en-IN" sz="1200" dirty="0">
              <a:latin typeface="Fieldwork 04 Geo Regular" pitchFamily="50"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EBD95909-EA07-4651-ADB1-34F50394744C}"/>
              </a:ext>
            </a:extLst>
          </p:cNvPr>
          <p:cNvSpPr/>
          <p:nvPr/>
        </p:nvSpPr>
        <p:spPr>
          <a:xfrm>
            <a:off x="935536" y="3799620"/>
            <a:ext cx="4391780" cy="365678"/>
          </a:xfrm>
          <a:prstGeom prst="rect">
            <a:avLst/>
          </a:prstGeom>
        </p:spPr>
        <p:txBody>
          <a:bodyPr wrap="none">
            <a:spAutoFit/>
          </a:bodyPr>
          <a:lstStyle/>
          <a:p>
            <a:pPr marL="742950" indent="-285750">
              <a:lnSpc>
                <a:spcPct val="107000"/>
              </a:lnSpc>
              <a:buClr>
                <a:srgbClr val="FF7E00"/>
              </a:buClr>
              <a:buFont typeface="Wingdings" panose="05000000000000000000" pitchFamily="2" charset="2"/>
              <a:buChar char="ü"/>
            </a:pPr>
            <a:r>
              <a:rPr lang="en-US" dirty="0">
                <a:latin typeface="Fieldwork 04 Geo Regular" pitchFamily="50" charset="0"/>
                <a:ea typeface="Calibri" panose="020F0502020204030204" pitchFamily="34" charset="0"/>
                <a:cs typeface="Times New Roman" panose="02020603050405020304" pitchFamily="18" charset="0"/>
              </a:rPr>
              <a:t>Active tag should be highlighted.</a:t>
            </a:r>
            <a:endParaRPr lang="en-IN" sz="1200" dirty="0">
              <a:latin typeface="Fieldwork 04 Geo Regular" pitchFamily="50"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D20FBA38-88FB-46AF-8F6A-5C903F1DA55D}"/>
              </a:ext>
            </a:extLst>
          </p:cNvPr>
          <p:cNvSpPr/>
          <p:nvPr/>
        </p:nvSpPr>
        <p:spPr>
          <a:xfrm>
            <a:off x="942413" y="4286169"/>
            <a:ext cx="5556704" cy="671915"/>
          </a:xfrm>
          <a:prstGeom prst="rect">
            <a:avLst/>
          </a:prstGeom>
        </p:spPr>
        <p:txBody>
          <a:bodyPr wrap="square">
            <a:spAutoFit/>
          </a:bodyPr>
          <a:lstStyle/>
          <a:p>
            <a:pPr marL="800100" indent="-342900">
              <a:lnSpc>
                <a:spcPct val="107000"/>
              </a:lnSpc>
              <a:spcAft>
                <a:spcPts val="800"/>
              </a:spcAft>
              <a:buClr>
                <a:srgbClr val="FF7E00"/>
              </a:buClr>
              <a:buFont typeface="Wingdings" panose="05000000000000000000" pitchFamily="2" charset="2"/>
              <a:buChar char="ü"/>
            </a:pPr>
            <a:r>
              <a:rPr lang="en-US" dirty="0">
                <a:latin typeface="Fieldwork 04 Geo Regular" pitchFamily="50" charset="0"/>
                <a:ea typeface="Calibri" panose="020F0502020204030204" pitchFamily="34" charset="0"/>
                <a:cs typeface="Times New Roman" panose="02020603050405020304" pitchFamily="18" charset="0"/>
              </a:rPr>
              <a:t>You can make separate html pages that would render on clicking different tabs.</a:t>
            </a:r>
            <a:endParaRPr lang="en-IN" sz="1200" dirty="0">
              <a:latin typeface="Fieldwork 04 Geo Regular" pitchFamily="50"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58763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CSS-Layout</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5379477" cy="400110"/>
          </a:xfrm>
          <a:prstGeom prst="rect">
            <a:avLst/>
          </a:prstGeom>
          <a:noFill/>
        </p:spPr>
        <p:txBody>
          <a:bodyPr wrap="square" rtlCol="0">
            <a:spAutoFit/>
          </a:bodyPr>
          <a:lstStyle/>
          <a:p>
            <a:pPr marL="342900" lvl="0" indent="-342900" eaLnBrk="0" fontAlgn="base" hangingPunct="0">
              <a:spcBef>
                <a:spcPct val="0"/>
              </a:spcBef>
              <a:spcAft>
                <a:spcPct val="0"/>
              </a:spcAft>
              <a:buClr>
                <a:srgbClr val="FF7E00"/>
              </a:buClr>
              <a:buFont typeface="Wingdings" panose="05000000000000000000" pitchFamily="2" charset="2"/>
              <a:buChar char="§"/>
            </a:pPr>
            <a:r>
              <a:rPr lang="en-US" altLang="en-US" sz="2000" dirty="0">
                <a:solidFill>
                  <a:srgbClr val="000000"/>
                </a:solidFill>
                <a:latin typeface="Fieldwork 04 Geo Regular" pitchFamily="50" charset="0"/>
              </a:rPr>
              <a:t>There are five different position values:</a:t>
            </a:r>
          </a:p>
        </p:txBody>
      </p:sp>
      <p:sp>
        <p:nvSpPr>
          <p:cNvPr id="2" name="Rectangle 1">
            <a:extLst>
              <a:ext uri="{FF2B5EF4-FFF2-40B4-BE49-F238E27FC236}">
                <a16:creationId xmlns:a16="http://schemas.microsoft.com/office/drawing/2014/main" id="{5766EADB-1E82-4D92-A3B9-94D522608B82}"/>
              </a:ext>
            </a:extLst>
          </p:cNvPr>
          <p:cNvSpPr/>
          <p:nvPr/>
        </p:nvSpPr>
        <p:spPr>
          <a:xfrm>
            <a:off x="532014" y="2012381"/>
            <a:ext cx="10224655" cy="3693319"/>
          </a:xfrm>
          <a:prstGeom prst="rect">
            <a:avLst/>
          </a:prstGeom>
        </p:spPr>
        <p:txBody>
          <a:bodyPr wrap="square">
            <a:spAutoFit/>
          </a:bodyPr>
          <a:lstStyle/>
          <a:p>
            <a:pPr marL="1200150" lvl="2" indent="-285750" eaLnBrk="0" fontAlgn="base" hangingPunct="0">
              <a:spcBef>
                <a:spcPct val="0"/>
              </a:spcBef>
              <a:spcAft>
                <a:spcPct val="0"/>
              </a:spcAft>
              <a:buClr>
                <a:srgbClr val="FF7E00"/>
              </a:buClr>
              <a:buFont typeface="Courier New" panose="02070309020205020404" pitchFamily="49" charset="0"/>
              <a:buChar char="o"/>
            </a:pPr>
            <a:r>
              <a:rPr lang="en-US" altLang="en-US" dirty="0">
                <a:latin typeface="Fieldwork 04 Geo Regular" pitchFamily="50" charset="0"/>
              </a:rPr>
              <a:t>static</a:t>
            </a:r>
          </a:p>
          <a:p>
            <a:pPr lvl="3" eaLnBrk="0" fontAlgn="base" hangingPunct="0">
              <a:spcBef>
                <a:spcPct val="0"/>
              </a:spcBef>
              <a:spcAft>
                <a:spcPct val="0"/>
              </a:spcAft>
            </a:pPr>
            <a:r>
              <a:rPr lang="en-US" dirty="0">
                <a:solidFill>
                  <a:srgbClr val="000000"/>
                </a:solidFill>
                <a:latin typeface="Fieldwork 04 Geo Regular" pitchFamily="50" charset="0"/>
              </a:rPr>
              <a:t>- positioned according to the normal flow of the page:  </a:t>
            </a:r>
            <a:r>
              <a:rPr lang="en-IN" dirty="0">
                <a:solidFill>
                  <a:srgbClr val="FF0000"/>
                </a:solidFill>
                <a:latin typeface="Consolas" panose="020B0609020204030204" pitchFamily="49" charset="0"/>
              </a:rPr>
              <a:t>position</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static</a:t>
            </a:r>
            <a:r>
              <a:rPr lang="en-IN" dirty="0">
                <a:solidFill>
                  <a:srgbClr val="000000"/>
                </a:solidFill>
                <a:latin typeface="Consolas" panose="020B0609020204030204" pitchFamily="49" charset="0"/>
              </a:rPr>
              <a:t>;</a:t>
            </a:r>
          </a:p>
          <a:p>
            <a:pPr lvl="3" eaLnBrk="0" fontAlgn="base" hangingPunct="0">
              <a:spcBef>
                <a:spcPct val="0"/>
              </a:spcBef>
              <a:spcAft>
                <a:spcPct val="0"/>
              </a:spcAft>
            </a:pPr>
            <a:endParaRPr lang="en-US" altLang="en-US" dirty="0">
              <a:latin typeface="Arial Rounded MT Bold" panose="020F0704030504030204" pitchFamily="34" charset="0"/>
            </a:endParaRPr>
          </a:p>
          <a:p>
            <a:pPr marL="1200150" lvl="2" indent="-285750" eaLnBrk="0" fontAlgn="base" hangingPunct="0">
              <a:spcBef>
                <a:spcPct val="0"/>
              </a:spcBef>
              <a:spcAft>
                <a:spcPct val="0"/>
              </a:spcAft>
              <a:buClr>
                <a:srgbClr val="FF7E00"/>
              </a:buClr>
              <a:buFont typeface="Courier New" panose="02070309020205020404" pitchFamily="49" charset="0"/>
              <a:buChar char="o"/>
            </a:pPr>
            <a:r>
              <a:rPr lang="en-US" altLang="en-US" dirty="0">
                <a:latin typeface="Arial Rounded MT Bold" panose="020F0704030504030204" pitchFamily="34" charset="0"/>
              </a:rPr>
              <a:t> </a:t>
            </a:r>
            <a:r>
              <a:rPr lang="en-US" altLang="en-US" dirty="0">
                <a:latin typeface="Fieldwork 04 Geo Regular" pitchFamily="50" charset="0"/>
              </a:rPr>
              <a:t>relative</a:t>
            </a:r>
          </a:p>
          <a:p>
            <a:pPr lvl="3" eaLnBrk="0" fontAlgn="base" hangingPunct="0">
              <a:spcBef>
                <a:spcPct val="0"/>
              </a:spcBef>
              <a:spcAft>
                <a:spcPct val="0"/>
              </a:spcAft>
            </a:pPr>
            <a:r>
              <a:rPr lang="en-US" altLang="en-US" dirty="0">
                <a:latin typeface="Fieldwork 04 Geo Regular" pitchFamily="50" charset="0"/>
              </a:rPr>
              <a:t>- </a:t>
            </a:r>
            <a:r>
              <a:rPr lang="en-US" dirty="0">
                <a:solidFill>
                  <a:srgbClr val="000000"/>
                </a:solidFill>
                <a:latin typeface="Fieldwork 04 Geo Regular" pitchFamily="50" charset="0"/>
              </a:rPr>
              <a:t>positioned relative to its normal position.</a:t>
            </a:r>
            <a:r>
              <a:rPr lang="en-US" dirty="0">
                <a:solidFill>
                  <a:srgbClr val="000000"/>
                </a:solidFill>
                <a:latin typeface="Arial Rounded MT Bold" panose="020F0704030504030204" pitchFamily="34" charset="0"/>
              </a:rPr>
              <a:t> </a:t>
            </a:r>
            <a:r>
              <a:rPr lang="en-IN" dirty="0">
                <a:solidFill>
                  <a:srgbClr val="FF0000"/>
                </a:solidFill>
                <a:latin typeface="Consolas" panose="020B0609020204030204" pitchFamily="49" charset="0"/>
              </a:rPr>
              <a:t>position</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relative</a:t>
            </a:r>
            <a:r>
              <a:rPr lang="en-IN" dirty="0">
                <a:solidFill>
                  <a:srgbClr val="000000"/>
                </a:solidFill>
                <a:latin typeface="Consolas" panose="020B0609020204030204" pitchFamily="49" charset="0"/>
              </a:rPr>
              <a:t>;</a:t>
            </a:r>
            <a:br>
              <a:rPr lang="en-IN" dirty="0"/>
            </a:br>
            <a:r>
              <a:rPr lang="en-IN" dirty="0">
                <a:solidFill>
                  <a:srgbClr val="FF0000"/>
                </a:solidFill>
                <a:latin typeface="Consolas" panose="020B0609020204030204" pitchFamily="49" charset="0"/>
              </a:rPr>
              <a:t> 					     left</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30px</a:t>
            </a:r>
            <a:r>
              <a:rPr lang="en-IN" dirty="0">
                <a:solidFill>
                  <a:srgbClr val="000000"/>
                </a:solidFill>
                <a:latin typeface="Consolas" panose="020B0609020204030204" pitchFamily="49" charset="0"/>
              </a:rPr>
              <a:t>;</a:t>
            </a:r>
            <a:endParaRPr lang="en-US" altLang="en-US" dirty="0">
              <a:latin typeface="Arial Rounded MT Bold" panose="020F0704030504030204" pitchFamily="34" charset="0"/>
            </a:endParaRPr>
          </a:p>
          <a:p>
            <a:pPr marL="1200150" lvl="2" indent="-285750" eaLnBrk="0" fontAlgn="base" hangingPunct="0">
              <a:spcBef>
                <a:spcPct val="0"/>
              </a:spcBef>
              <a:spcAft>
                <a:spcPct val="0"/>
              </a:spcAft>
              <a:buClr>
                <a:srgbClr val="FF7E00"/>
              </a:buClr>
              <a:buFont typeface="Courier New" panose="02070309020205020404" pitchFamily="49" charset="0"/>
              <a:buChar char="o"/>
            </a:pPr>
            <a:r>
              <a:rPr lang="en-US" altLang="en-US" dirty="0">
                <a:latin typeface="Arial Rounded MT Bold" panose="020F0704030504030204" pitchFamily="34" charset="0"/>
              </a:rPr>
              <a:t> </a:t>
            </a:r>
            <a:r>
              <a:rPr lang="en-US" altLang="en-US" dirty="0">
                <a:latin typeface="Fieldwork 04 Geo Regular" pitchFamily="50" charset="0"/>
              </a:rPr>
              <a:t>fixed</a:t>
            </a:r>
          </a:p>
          <a:p>
            <a:pPr lvl="2" eaLnBrk="0" fontAlgn="base" hangingPunct="0">
              <a:spcBef>
                <a:spcPct val="0"/>
              </a:spcBef>
              <a:spcAft>
                <a:spcPct val="0"/>
              </a:spcAft>
            </a:pPr>
            <a:r>
              <a:rPr lang="en-US" altLang="en-US" dirty="0">
                <a:latin typeface="Fieldwork 04 Geo Regular" pitchFamily="50" charset="0"/>
              </a:rPr>
              <a:t>        - </a:t>
            </a:r>
            <a:r>
              <a:rPr lang="en-US" dirty="0">
                <a:solidFill>
                  <a:srgbClr val="000000"/>
                </a:solidFill>
                <a:latin typeface="Fieldwork 04 Geo Regular" pitchFamily="50" charset="0"/>
              </a:rPr>
              <a:t>stays in the same place even if the page is scrolled:  </a:t>
            </a:r>
            <a:r>
              <a:rPr lang="en-US" dirty="0">
                <a:solidFill>
                  <a:srgbClr val="FF0000"/>
                </a:solidFill>
                <a:latin typeface="Consolas" panose="020B0609020204030204" pitchFamily="49" charset="0"/>
              </a:rPr>
              <a:t>position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fixed</a:t>
            </a:r>
            <a:r>
              <a:rPr lang="en-US" dirty="0">
                <a:solidFill>
                  <a:srgbClr val="000000"/>
                </a:solidFill>
                <a:latin typeface="Consolas" panose="020B0609020204030204" pitchFamily="49" charset="0"/>
              </a:rPr>
              <a:t>;</a:t>
            </a:r>
            <a:br>
              <a:rPr lang="en-US" dirty="0"/>
            </a:br>
            <a:r>
              <a:rPr lang="en-US" dirty="0">
                <a:solidFill>
                  <a:srgbClr val="FF0000"/>
                </a:solidFill>
                <a:latin typeface="Consolas" panose="020B0609020204030204" pitchFamily="49" charset="0"/>
              </a:rPr>
              <a:t>  							bottom</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0</a:t>
            </a:r>
            <a:r>
              <a:rPr lang="en-US" dirty="0">
                <a:solidFill>
                  <a:srgbClr val="000000"/>
                </a:solidFill>
                <a:latin typeface="Consolas" panose="020B0609020204030204" pitchFamily="49" charset="0"/>
              </a:rPr>
              <a:t>;</a:t>
            </a:r>
            <a:br>
              <a:rPr lang="en-US" dirty="0"/>
            </a:br>
            <a:r>
              <a:rPr lang="en-US" dirty="0">
                <a:solidFill>
                  <a:srgbClr val="FF0000"/>
                </a:solidFill>
                <a:latin typeface="Consolas" panose="020B0609020204030204" pitchFamily="49" charset="0"/>
              </a:rPr>
              <a:t>  							right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0</a:t>
            </a:r>
            <a:r>
              <a:rPr lang="en-US" dirty="0">
                <a:solidFill>
                  <a:srgbClr val="000000"/>
                </a:solidFill>
                <a:latin typeface="Consolas" panose="020B0609020204030204" pitchFamily="49" charset="0"/>
              </a:rPr>
              <a:t>;</a:t>
            </a:r>
            <a:endParaRPr lang="en-US" altLang="en-US" dirty="0">
              <a:latin typeface="Arial Rounded MT Bold" panose="020F0704030504030204" pitchFamily="34" charset="0"/>
            </a:endParaRPr>
          </a:p>
          <a:p>
            <a:pPr marL="1200150" lvl="2" indent="-285750" eaLnBrk="0" fontAlgn="base" hangingPunct="0">
              <a:spcBef>
                <a:spcPct val="0"/>
              </a:spcBef>
              <a:spcAft>
                <a:spcPct val="0"/>
              </a:spcAft>
              <a:buClr>
                <a:srgbClr val="FF7E00"/>
              </a:buClr>
              <a:buFont typeface="Courier New" panose="02070309020205020404" pitchFamily="49" charset="0"/>
              <a:buChar char="o"/>
            </a:pPr>
            <a:r>
              <a:rPr lang="en-US" altLang="en-US" dirty="0">
                <a:latin typeface="Arial Rounded MT Bold" panose="020F0704030504030204" pitchFamily="34" charset="0"/>
              </a:rPr>
              <a:t> </a:t>
            </a:r>
            <a:r>
              <a:rPr lang="en-US" altLang="en-US" dirty="0">
                <a:latin typeface="Fieldwork 04 Geo Regular" pitchFamily="50" charset="0"/>
              </a:rPr>
              <a:t>absolute</a:t>
            </a:r>
          </a:p>
          <a:p>
            <a:pPr lvl="3" eaLnBrk="0" fontAlgn="base" hangingPunct="0">
              <a:spcBef>
                <a:spcPct val="0"/>
              </a:spcBef>
              <a:spcAft>
                <a:spcPct val="0"/>
              </a:spcAft>
            </a:pPr>
            <a:r>
              <a:rPr lang="en-US" dirty="0">
                <a:solidFill>
                  <a:srgbClr val="000000"/>
                </a:solidFill>
                <a:latin typeface="Fieldwork 04 Geo Regular" pitchFamily="50" charset="0"/>
              </a:rPr>
              <a:t>- is positioned relative to the nearest positioned ancestor</a:t>
            </a:r>
          </a:p>
          <a:p>
            <a:pPr lvl="3" eaLnBrk="0" fontAlgn="base" hangingPunct="0">
              <a:spcBef>
                <a:spcPct val="0"/>
              </a:spcBef>
              <a:spcAft>
                <a:spcPct val="0"/>
              </a:spcAft>
            </a:pPr>
            <a:r>
              <a:rPr lang="en-US" dirty="0">
                <a:solidFill>
                  <a:srgbClr val="000000"/>
                </a:solidFill>
                <a:latin typeface="Fieldwork 04 Geo Regular" pitchFamily="50" charset="0"/>
              </a:rPr>
              <a:t>- if no positioned ancestors, it uses the document body.</a:t>
            </a:r>
            <a:endParaRPr lang="en-US" altLang="en-US" dirty="0">
              <a:latin typeface="Fieldwork 04 Geo Regular" pitchFamily="50" charset="0"/>
            </a:endParaRPr>
          </a:p>
        </p:txBody>
      </p:sp>
    </p:spTree>
    <p:extLst>
      <p:ext uri="{BB962C8B-B14F-4D97-AF65-F5344CB8AC3E}">
        <p14:creationId xmlns:p14="http://schemas.microsoft.com/office/powerpoint/2010/main" val="147757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D90F1D-E741-4843-9559-D018E83FE7D0}"/>
              </a:ext>
            </a:extLst>
          </p:cNvPr>
          <p:cNvSpPr/>
          <p:nvPr/>
        </p:nvSpPr>
        <p:spPr>
          <a:xfrm>
            <a:off x="0" y="4876801"/>
            <a:ext cx="12192000" cy="1981199"/>
          </a:xfrm>
          <a:prstGeom prst="rect">
            <a:avLst/>
          </a:prstGeom>
          <a:solidFill>
            <a:srgbClr val="F3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84F3E48-94BA-42FF-AD9C-1FB392C0B8E7}"/>
              </a:ext>
            </a:extLst>
          </p:cNvPr>
          <p:cNvSpPr/>
          <p:nvPr/>
        </p:nvSpPr>
        <p:spPr>
          <a:xfrm>
            <a:off x="0" y="0"/>
            <a:ext cx="12191999" cy="6068291"/>
          </a:xfrm>
          <a:prstGeom prst="rect">
            <a:avLst/>
          </a:prstGeom>
          <a:solidFill>
            <a:srgbClr val="1A1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12590801-BE39-4155-86B7-608CC289D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8199"/>
            <a:ext cx="12200966" cy="2488796"/>
          </a:xfrm>
          <a:prstGeom prst="rect">
            <a:avLst/>
          </a:prstGeom>
        </p:spPr>
      </p:pic>
      <p:sp>
        <p:nvSpPr>
          <p:cNvPr id="7" name="TextBox 6">
            <a:extLst>
              <a:ext uri="{FF2B5EF4-FFF2-40B4-BE49-F238E27FC236}">
                <a16:creationId xmlns:a16="http://schemas.microsoft.com/office/drawing/2014/main" id="{277E297B-01B4-4F0A-AD06-164EFD0D687B}"/>
              </a:ext>
            </a:extLst>
          </p:cNvPr>
          <p:cNvSpPr txBox="1"/>
          <p:nvPr/>
        </p:nvSpPr>
        <p:spPr>
          <a:xfrm>
            <a:off x="2031916" y="2413337"/>
            <a:ext cx="8128165" cy="1015663"/>
          </a:xfrm>
          <a:prstGeom prst="rect">
            <a:avLst/>
          </a:prstGeom>
          <a:noFill/>
        </p:spPr>
        <p:txBody>
          <a:bodyPr wrap="square" rtlCol="0">
            <a:spAutoFit/>
          </a:bodyPr>
          <a:lstStyle/>
          <a:p>
            <a:pPr algn="ctr"/>
            <a:r>
              <a:rPr lang="en-IN" sz="6000" b="1" dirty="0">
                <a:solidFill>
                  <a:schemeClr val="bg1"/>
                </a:solidFill>
                <a:latin typeface="Fieldwork 06 Geo Bold" pitchFamily="50" charset="0"/>
              </a:rPr>
              <a:t>Quiz</a:t>
            </a:r>
          </a:p>
        </p:txBody>
      </p:sp>
    </p:spTree>
    <p:extLst>
      <p:ext uri="{BB962C8B-B14F-4D97-AF65-F5344CB8AC3E}">
        <p14:creationId xmlns:p14="http://schemas.microsoft.com/office/powerpoint/2010/main" val="7782035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6EA021-5A51-484D-AC0A-6F62D6CDEBFE}"/>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6E6E6"/>
              </a:solidFill>
            </a:endParaRPr>
          </a:p>
        </p:txBody>
      </p:sp>
      <p:sp>
        <p:nvSpPr>
          <p:cNvPr id="10" name="Round Diagonal Corner of Rectangle 9">
            <a:extLst>
              <a:ext uri="{FF2B5EF4-FFF2-40B4-BE49-F238E27FC236}">
                <a16:creationId xmlns:a16="http://schemas.microsoft.com/office/drawing/2014/main" id="{6802D7C1-8863-4D1F-83C4-1F11E7969C8D}"/>
              </a:ext>
            </a:extLst>
          </p:cNvPr>
          <p:cNvSpPr/>
          <p:nvPr/>
        </p:nvSpPr>
        <p:spPr>
          <a:xfrm>
            <a:off x="1427841" y="1506345"/>
            <a:ext cx="9250592" cy="3953436"/>
          </a:xfrm>
          <a:prstGeom prst="round2DiagRect">
            <a:avLst>
              <a:gd name="adj1" fmla="val 7137"/>
              <a:gd name="adj2" fmla="val 0"/>
            </a:avLst>
          </a:prstGeom>
          <a:solidFill>
            <a:schemeClr val="accent2"/>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of Rectangle 9">
            <a:extLst>
              <a:ext uri="{FF2B5EF4-FFF2-40B4-BE49-F238E27FC236}">
                <a16:creationId xmlns:a16="http://schemas.microsoft.com/office/drawing/2014/main" id="{B64D8B65-013F-435D-9689-4E61E0C60E79}"/>
              </a:ext>
            </a:extLst>
          </p:cNvPr>
          <p:cNvSpPr/>
          <p:nvPr/>
        </p:nvSpPr>
        <p:spPr>
          <a:xfrm>
            <a:off x="1371623" y="1450595"/>
            <a:ext cx="9250592" cy="3953436"/>
          </a:xfrm>
          <a:prstGeom prst="round2DiagRect">
            <a:avLst>
              <a:gd name="adj1" fmla="val 7137"/>
              <a:gd name="adj2" fmla="val 0"/>
            </a:avLst>
          </a:prstGeom>
          <a:solidFill>
            <a:schemeClr val="bg1"/>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atch, light, lamp&#10;&#10;Description automatically generated">
            <a:extLst>
              <a:ext uri="{FF2B5EF4-FFF2-40B4-BE49-F238E27FC236}">
                <a16:creationId xmlns:a16="http://schemas.microsoft.com/office/drawing/2014/main" id="{44755946-7E64-4EC4-A509-AC8DAD494C1B}"/>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7" name="Picture 6" descr="A picture containing match, light, lamp&#10;&#10;Description automatically generated">
            <a:extLst>
              <a:ext uri="{FF2B5EF4-FFF2-40B4-BE49-F238E27FC236}">
                <a16:creationId xmlns:a16="http://schemas.microsoft.com/office/drawing/2014/main" id="{E1EC7C34-2D11-4E9D-AE85-FCC93028010A}"/>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pic>
        <p:nvPicPr>
          <p:cNvPr id="8" name="Graphic 4">
            <a:extLst>
              <a:ext uri="{FF2B5EF4-FFF2-40B4-BE49-F238E27FC236}">
                <a16:creationId xmlns:a16="http://schemas.microsoft.com/office/drawing/2014/main" id="{48E7ECCC-9288-4B2F-B001-31057622BE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828411" y="-5591"/>
            <a:ext cx="1337491" cy="752339"/>
          </a:xfrm>
          <a:prstGeom prst="rect">
            <a:avLst/>
          </a:prstGeom>
        </p:spPr>
      </p:pic>
      <p:sp>
        <p:nvSpPr>
          <p:cNvPr id="42" name="TextBox 41">
            <a:extLst>
              <a:ext uri="{FF2B5EF4-FFF2-40B4-BE49-F238E27FC236}">
                <a16:creationId xmlns:a16="http://schemas.microsoft.com/office/drawing/2014/main" id="{AA8031AD-67BF-4BB2-AA72-DE7C4E8A0E2B}"/>
              </a:ext>
            </a:extLst>
          </p:cNvPr>
          <p:cNvSpPr txBox="1"/>
          <p:nvPr/>
        </p:nvSpPr>
        <p:spPr>
          <a:xfrm>
            <a:off x="2031917" y="501204"/>
            <a:ext cx="8128165" cy="707886"/>
          </a:xfrm>
          <a:prstGeom prst="rect">
            <a:avLst/>
          </a:prstGeom>
          <a:noFill/>
        </p:spPr>
        <p:txBody>
          <a:bodyPr wrap="square" rtlCol="0">
            <a:spAutoFit/>
          </a:bodyPr>
          <a:lstStyle/>
          <a:p>
            <a:pPr algn="ctr"/>
            <a:r>
              <a:rPr lang="en-IN" sz="4000" b="1" dirty="0">
                <a:solidFill>
                  <a:srgbClr val="FF7D00"/>
                </a:solidFill>
                <a:latin typeface="Fieldwork 06 Geo Bold" pitchFamily="50" charset="0"/>
              </a:rPr>
              <a:t>Quiz</a:t>
            </a:r>
          </a:p>
        </p:txBody>
      </p:sp>
      <p:sp>
        <p:nvSpPr>
          <p:cNvPr id="11" name="TextBox 10">
            <a:extLst>
              <a:ext uri="{FF2B5EF4-FFF2-40B4-BE49-F238E27FC236}">
                <a16:creationId xmlns:a16="http://schemas.microsoft.com/office/drawing/2014/main" id="{F5D53B8C-3675-49E3-8E4D-3842688CDCE5}"/>
              </a:ext>
            </a:extLst>
          </p:cNvPr>
          <p:cNvSpPr txBox="1"/>
          <p:nvPr/>
        </p:nvSpPr>
        <p:spPr>
          <a:xfrm>
            <a:off x="1883591" y="1888218"/>
            <a:ext cx="8919530" cy="1015663"/>
          </a:xfrm>
          <a:prstGeom prst="rect">
            <a:avLst/>
          </a:prstGeom>
          <a:noFill/>
        </p:spPr>
        <p:txBody>
          <a:bodyPr wrap="square" rtlCol="0">
            <a:spAutoFit/>
          </a:bodyPr>
          <a:lstStyle/>
          <a:p>
            <a:r>
              <a:rPr lang="en-US" sz="2000" dirty="0">
                <a:solidFill>
                  <a:srgbClr val="000000"/>
                </a:solidFill>
                <a:latin typeface="Fieldwork 04 Geo Regular" pitchFamily="50" charset="0"/>
              </a:rPr>
              <a:t>1.   If we want to use a nice looking green dotted border around an image,</a:t>
            </a:r>
          </a:p>
          <a:p>
            <a:r>
              <a:rPr lang="en-US" sz="2000" dirty="0">
                <a:solidFill>
                  <a:srgbClr val="000000"/>
                </a:solidFill>
                <a:latin typeface="Fieldwork 04 Geo Regular" pitchFamily="50" charset="0"/>
              </a:rPr>
              <a:t>      which CSS property will we use?</a:t>
            </a:r>
          </a:p>
          <a:p>
            <a:endParaRPr lang="en-US" sz="2000" b="0" i="0" dirty="0">
              <a:solidFill>
                <a:srgbClr val="333333"/>
              </a:solidFill>
              <a:effectLst/>
              <a:latin typeface="Fieldwork 04 Geo Regular" pitchFamily="50" charset="0"/>
            </a:endParaRPr>
          </a:p>
        </p:txBody>
      </p:sp>
      <p:sp>
        <p:nvSpPr>
          <p:cNvPr id="14" name="TextBox 13">
            <a:extLst>
              <a:ext uri="{FF2B5EF4-FFF2-40B4-BE49-F238E27FC236}">
                <a16:creationId xmlns:a16="http://schemas.microsoft.com/office/drawing/2014/main" id="{C679B711-5066-4891-8A45-1CE36C93559C}"/>
              </a:ext>
            </a:extLst>
          </p:cNvPr>
          <p:cNvSpPr txBox="1"/>
          <p:nvPr/>
        </p:nvSpPr>
        <p:spPr>
          <a:xfrm>
            <a:off x="2377439" y="2614681"/>
            <a:ext cx="5097171" cy="2774862"/>
          </a:xfrm>
          <a:prstGeom prst="rect">
            <a:avLst/>
          </a:prstGeom>
          <a:noFill/>
        </p:spPr>
        <p:txBody>
          <a:bodyPr wrap="square" rtlCol="0">
            <a:spAutoFit/>
          </a:bodyPr>
          <a:lstStyle/>
          <a:p>
            <a:pPr marL="342900" indent="-342900">
              <a:lnSpc>
                <a:spcPct val="200000"/>
              </a:lnSpc>
              <a:buClr>
                <a:srgbClr val="FF7E00"/>
              </a:buClr>
              <a:buAutoNum type="alphaUcPeriod"/>
            </a:pPr>
            <a:r>
              <a:rPr lang="en-US" dirty="0">
                <a:solidFill>
                  <a:srgbClr val="000000"/>
                </a:solidFill>
                <a:latin typeface="Fieldwork 04 Geo Regular" pitchFamily="50" charset="0"/>
              </a:rPr>
              <a:t>border-color</a:t>
            </a:r>
          </a:p>
          <a:p>
            <a:pPr marL="342900" indent="-342900">
              <a:lnSpc>
                <a:spcPct val="200000"/>
              </a:lnSpc>
              <a:buClr>
                <a:srgbClr val="FF7E00"/>
              </a:buClr>
              <a:buAutoNum type="alphaUcPeriod"/>
            </a:pPr>
            <a:r>
              <a:rPr lang="en-US" dirty="0">
                <a:solidFill>
                  <a:srgbClr val="000000"/>
                </a:solidFill>
                <a:latin typeface="Fieldwork 04 Geo Regular" pitchFamily="50" charset="0"/>
              </a:rPr>
              <a:t>border-decoration</a:t>
            </a:r>
          </a:p>
          <a:p>
            <a:pPr marL="342900" indent="-342900">
              <a:lnSpc>
                <a:spcPct val="200000"/>
              </a:lnSpc>
              <a:buClr>
                <a:srgbClr val="FF7E00"/>
              </a:buClr>
              <a:buAutoNum type="alphaUcPeriod"/>
            </a:pPr>
            <a:r>
              <a:rPr lang="en-US" dirty="0">
                <a:solidFill>
                  <a:srgbClr val="000000"/>
                </a:solidFill>
                <a:latin typeface="Fieldwork 04 Geo Regular" pitchFamily="50" charset="0"/>
              </a:rPr>
              <a:t>border-style</a:t>
            </a:r>
          </a:p>
          <a:p>
            <a:pPr marL="342900" indent="-342900">
              <a:lnSpc>
                <a:spcPct val="200000"/>
              </a:lnSpc>
              <a:buClr>
                <a:srgbClr val="FF7E00"/>
              </a:buClr>
              <a:buAutoNum type="alphaUcPeriod"/>
            </a:pPr>
            <a:r>
              <a:rPr lang="en-US" dirty="0">
                <a:solidFill>
                  <a:srgbClr val="000000"/>
                </a:solidFill>
                <a:latin typeface="Fieldwork 04 Geo Regular" pitchFamily="50" charset="0"/>
              </a:rPr>
              <a:t>border-line</a:t>
            </a:r>
          </a:p>
          <a:p>
            <a:pPr>
              <a:lnSpc>
                <a:spcPct val="200000"/>
              </a:lnSpc>
              <a:buClr>
                <a:srgbClr val="FF7E00"/>
              </a:buClr>
            </a:pPr>
            <a:endParaRPr lang="en-US" dirty="0">
              <a:solidFill>
                <a:srgbClr val="202122"/>
              </a:solidFill>
              <a:latin typeface="Fieldwork 04 Geo Regular" pitchFamily="50" charset="0"/>
            </a:endParaRPr>
          </a:p>
        </p:txBody>
      </p:sp>
    </p:spTree>
    <p:extLst>
      <p:ext uri="{BB962C8B-B14F-4D97-AF65-F5344CB8AC3E}">
        <p14:creationId xmlns:p14="http://schemas.microsoft.com/office/powerpoint/2010/main" val="189615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3665913" y="512857"/>
            <a:ext cx="5378482"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Types of CSS</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1" y="1347836"/>
            <a:ext cx="9723960" cy="475130"/>
          </a:xfrm>
          <a:prstGeom prst="rect">
            <a:avLst/>
          </a:prstGeom>
          <a:noFill/>
        </p:spPr>
        <p:txBody>
          <a:bodyPr wrap="square" rtlCol="0">
            <a:spAutoFit/>
          </a:bodyPr>
          <a:lstStyle/>
          <a:p>
            <a:pPr marL="342900" indent="-342900">
              <a:lnSpc>
                <a:spcPct val="150000"/>
              </a:lnSpc>
              <a:buClr>
                <a:srgbClr val="FF7E00"/>
              </a:buClr>
              <a:buFont typeface="Wingdings" panose="05000000000000000000" pitchFamily="2" charset="2"/>
              <a:buChar char="§"/>
            </a:pPr>
            <a:r>
              <a:rPr lang="en-US" sz="1900" dirty="0">
                <a:latin typeface="Fieldwork 04 Geo Regular" pitchFamily="50" charset="0"/>
              </a:rPr>
              <a:t>Inline CSS</a:t>
            </a:r>
            <a:endParaRPr lang="en-IN" sz="1900" dirty="0">
              <a:latin typeface="Fieldwork 04 Geo Regular" pitchFamily="50" charset="0"/>
            </a:endParaRPr>
          </a:p>
        </p:txBody>
      </p:sp>
      <p:sp>
        <p:nvSpPr>
          <p:cNvPr id="12" name="TextBox 11">
            <a:extLst>
              <a:ext uri="{FF2B5EF4-FFF2-40B4-BE49-F238E27FC236}">
                <a16:creationId xmlns:a16="http://schemas.microsoft.com/office/drawing/2014/main" id="{992F72AD-9338-4466-A3A7-7F84D0BB1F07}"/>
              </a:ext>
            </a:extLst>
          </p:cNvPr>
          <p:cNvSpPr txBox="1"/>
          <p:nvPr/>
        </p:nvSpPr>
        <p:spPr>
          <a:xfrm>
            <a:off x="1425634" y="1955009"/>
            <a:ext cx="8221286" cy="1200329"/>
          </a:xfrm>
          <a:prstGeom prst="rect">
            <a:avLst/>
          </a:prstGeom>
          <a:noFill/>
        </p:spPr>
        <p:txBody>
          <a:bodyPr wrap="square">
            <a:spAutoFit/>
          </a:bodyPr>
          <a:lstStyle/>
          <a:p>
            <a:pPr marL="285750" indent="-285750">
              <a:buClr>
                <a:srgbClr val="FF7E00"/>
              </a:buClr>
              <a:buFont typeface="Courier New" panose="02070309020205020404" pitchFamily="49" charset="0"/>
              <a:buChar char="o"/>
            </a:pPr>
            <a:r>
              <a:rPr lang="en-US" dirty="0">
                <a:latin typeface="Fieldwork 04 Geo Regular" pitchFamily="50" charset="0"/>
              </a:rPr>
              <a:t>You can use style attribute of any HTML element to define style rules. These rules will be applied to that element only.</a:t>
            </a:r>
          </a:p>
          <a:p>
            <a:pPr marL="285750" indent="-285750">
              <a:buClr>
                <a:srgbClr val="FF7E00"/>
              </a:buClr>
              <a:buFont typeface="Courier New" panose="02070309020205020404" pitchFamily="49" charset="0"/>
              <a:buChar char="o"/>
            </a:pPr>
            <a:endParaRPr lang="en-US" dirty="0">
              <a:latin typeface="Fieldwork 04 Geo Regular" pitchFamily="50" charset="0"/>
            </a:endParaRPr>
          </a:p>
          <a:p>
            <a:pPr algn="ctr">
              <a:buClr>
                <a:srgbClr val="FF7E00"/>
              </a:buClr>
            </a:pPr>
            <a:r>
              <a:rPr lang="en-IN" b="1" dirty="0">
                <a:solidFill>
                  <a:srgbClr val="FF7E00"/>
                </a:solidFill>
                <a:latin typeface="Fieldwork 04 Geo Regular" pitchFamily="50" charset="0"/>
              </a:rPr>
              <a:t>&lt;h1 style = “</a:t>
            </a:r>
            <a:r>
              <a:rPr lang="en-IN" b="1" dirty="0" err="1">
                <a:solidFill>
                  <a:srgbClr val="FF7E00"/>
                </a:solidFill>
                <a:latin typeface="Fieldwork 04 Geo Regular" pitchFamily="50" charset="0"/>
              </a:rPr>
              <a:t>color:red</a:t>
            </a:r>
            <a:r>
              <a:rPr lang="en-IN" b="1" dirty="0">
                <a:solidFill>
                  <a:srgbClr val="FF7E00"/>
                </a:solidFill>
                <a:latin typeface="Fieldwork 04 Geo Regular" pitchFamily="50" charset="0"/>
              </a:rPr>
              <a:t>;”&gt; this is inline CSS &lt;/h1&gt;</a:t>
            </a:r>
            <a:endParaRPr lang="en-US" dirty="0">
              <a:solidFill>
                <a:srgbClr val="FF7E00"/>
              </a:solidFill>
              <a:latin typeface="Fieldwork 04 Geo Regular" pitchFamily="50" charset="0"/>
            </a:endParaRPr>
          </a:p>
        </p:txBody>
      </p:sp>
      <p:sp>
        <p:nvSpPr>
          <p:cNvPr id="31" name="TextBox 30">
            <a:extLst>
              <a:ext uri="{FF2B5EF4-FFF2-40B4-BE49-F238E27FC236}">
                <a16:creationId xmlns:a16="http://schemas.microsoft.com/office/drawing/2014/main" id="{1ACEA4E2-07CB-4F43-9FA5-345F95034315}"/>
              </a:ext>
            </a:extLst>
          </p:cNvPr>
          <p:cNvSpPr txBox="1"/>
          <p:nvPr/>
        </p:nvSpPr>
        <p:spPr>
          <a:xfrm>
            <a:off x="1104451" y="3409438"/>
            <a:ext cx="9723960" cy="475130"/>
          </a:xfrm>
          <a:prstGeom prst="rect">
            <a:avLst/>
          </a:prstGeom>
          <a:noFill/>
        </p:spPr>
        <p:txBody>
          <a:bodyPr wrap="square" rtlCol="0">
            <a:spAutoFit/>
          </a:bodyPr>
          <a:lstStyle/>
          <a:p>
            <a:pPr marL="285750" indent="-285750">
              <a:lnSpc>
                <a:spcPct val="150000"/>
              </a:lnSpc>
              <a:buClr>
                <a:srgbClr val="FF7E00"/>
              </a:buClr>
              <a:buFont typeface="Wingdings" panose="05000000000000000000" pitchFamily="2" charset="2"/>
              <a:buChar char="§"/>
            </a:pPr>
            <a:r>
              <a:rPr lang="en-US" sz="1900" dirty="0">
                <a:latin typeface="Fieldwork 04 Geo Regular" pitchFamily="50" charset="0"/>
              </a:rPr>
              <a:t>Embedded or Internal CSS</a:t>
            </a:r>
            <a:endParaRPr lang="en-IN" sz="1900" dirty="0">
              <a:latin typeface="Fieldwork 04 Geo Regular" pitchFamily="50" charset="0"/>
            </a:endParaRPr>
          </a:p>
        </p:txBody>
      </p:sp>
      <p:sp>
        <p:nvSpPr>
          <p:cNvPr id="32" name="TextBox 31">
            <a:extLst>
              <a:ext uri="{FF2B5EF4-FFF2-40B4-BE49-F238E27FC236}">
                <a16:creationId xmlns:a16="http://schemas.microsoft.com/office/drawing/2014/main" id="{43BDAEB2-CFF5-4FBC-A262-9D1F067CE128}"/>
              </a:ext>
            </a:extLst>
          </p:cNvPr>
          <p:cNvSpPr txBox="1"/>
          <p:nvPr/>
        </p:nvSpPr>
        <p:spPr>
          <a:xfrm>
            <a:off x="1392382" y="4000177"/>
            <a:ext cx="8221286" cy="710964"/>
          </a:xfrm>
          <a:prstGeom prst="rect">
            <a:avLst/>
          </a:prstGeom>
          <a:noFill/>
        </p:spPr>
        <p:txBody>
          <a:bodyPr wrap="square">
            <a:spAutoFit/>
          </a:bodyPr>
          <a:lstStyle/>
          <a:p>
            <a:pPr marL="285750" indent="-285750">
              <a:buClr>
                <a:srgbClr val="FF7E00"/>
              </a:buClr>
              <a:buFont typeface="Courier New" panose="02070309020205020404" pitchFamily="49" charset="0"/>
              <a:buChar char="o"/>
            </a:pPr>
            <a:r>
              <a:rPr lang="en-US" dirty="0">
                <a:latin typeface="Fieldwork 04 Geo Regular" pitchFamily="50" charset="0"/>
              </a:rPr>
              <a:t>You can put your CSS rules into an HTML document using the &lt;style&gt; tag.</a:t>
            </a:r>
          </a:p>
          <a:p>
            <a:r>
              <a:rPr lang="en-US" dirty="0">
                <a:latin typeface="Fieldwork 04 Geo Regular" pitchFamily="50" charset="0"/>
              </a:rPr>
              <a:t>      This tag is placed inside the &lt;head&gt;...&lt;/head&gt; tags.</a:t>
            </a:r>
            <a:endParaRPr lang="en-US" dirty="0">
              <a:solidFill>
                <a:srgbClr val="000000"/>
              </a:solidFill>
              <a:latin typeface="Fieldwork 04 Geo Regular" pitchFamily="50" charset="0"/>
            </a:endParaRPr>
          </a:p>
        </p:txBody>
      </p:sp>
    </p:spTree>
    <p:extLst>
      <p:ext uri="{BB962C8B-B14F-4D97-AF65-F5344CB8AC3E}">
        <p14:creationId xmlns:p14="http://schemas.microsoft.com/office/powerpoint/2010/main" val="32377067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6EA021-5A51-484D-AC0A-6F62D6CDEBFE}"/>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6E6E6"/>
              </a:solidFill>
            </a:endParaRPr>
          </a:p>
        </p:txBody>
      </p:sp>
      <p:sp>
        <p:nvSpPr>
          <p:cNvPr id="10" name="Round Diagonal Corner of Rectangle 9">
            <a:extLst>
              <a:ext uri="{FF2B5EF4-FFF2-40B4-BE49-F238E27FC236}">
                <a16:creationId xmlns:a16="http://schemas.microsoft.com/office/drawing/2014/main" id="{6802D7C1-8863-4D1F-83C4-1F11E7969C8D}"/>
              </a:ext>
            </a:extLst>
          </p:cNvPr>
          <p:cNvSpPr/>
          <p:nvPr/>
        </p:nvSpPr>
        <p:spPr>
          <a:xfrm>
            <a:off x="1427841" y="1506345"/>
            <a:ext cx="9250592" cy="3953436"/>
          </a:xfrm>
          <a:prstGeom prst="round2DiagRect">
            <a:avLst>
              <a:gd name="adj1" fmla="val 7137"/>
              <a:gd name="adj2" fmla="val 0"/>
            </a:avLst>
          </a:prstGeom>
          <a:solidFill>
            <a:schemeClr val="accent2"/>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of Rectangle 9">
            <a:extLst>
              <a:ext uri="{FF2B5EF4-FFF2-40B4-BE49-F238E27FC236}">
                <a16:creationId xmlns:a16="http://schemas.microsoft.com/office/drawing/2014/main" id="{B64D8B65-013F-435D-9689-4E61E0C60E79}"/>
              </a:ext>
            </a:extLst>
          </p:cNvPr>
          <p:cNvSpPr/>
          <p:nvPr/>
        </p:nvSpPr>
        <p:spPr>
          <a:xfrm>
            <a:off x="1371623" y="1450595"/>
            <a:ext cx="9250592" cy="3953436"/>
          </a:xfrm>
          <a:prstGeom prst="round2DiagRect">
            <a:avLst>
              <a:gd name="adj1" fmla="val 7137"/>
              <a:gd name="adj2" fmla="val 0"/>
            </a:avLst>
          </a:prstGeom>
          <a:solidFill>
            <a:schemeClr val="bg1"/>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atch, light, lamp&#10;&#10;Description automatically generated">
            <a:extLst>
              <a:ext uri="{FF2B5EF4-FFF2-40B4-BE49-F238E27FC236}">
                <a16:creationId xmlns:a16="http://schemas.microsoft.com/office/drawing/2014/main" id="{44755946-7E64-4EC4-A509-AC8DAD494C1B}"/>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7" name="Picture 6" descr="A picture containing match, light, lamp&#10;&#10;Description automatically generated">
            <a:extLst>
              <a:ext uri="{FF2B5EF4-FFF2-40B4-BE49-F238E27FC236}">
                <a16:creationId xmlns:a16="http://schemas.microsoft.com/office/drawing/2014/main" id="{E1EC7C34-2D11-4E9D-AE85-FCC93028010A}"/>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pic>
        <p:nvPicPr>
          <p:cNvPr id="8" name="Graphic 4">
            <a:extLst>
              <a:ext uri="{FF2B5EF4-FFF2-40B4-BE49-F238E27FC236}">
                <a16:creationId xmlns:a16="http://schemas.microsoft.com/office/drawing/2014/main" id="{48E7ECCC-9288-4B2F-B001-31057622BE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828411" y="-5591"/>
            <a:ext cx="1337491" cy="752339"/>
          </a:xfrm>
          <a:prstGeom prst="rect">
            <a:avLst/>
          </a:prstGeom>
        </p:spPr>
      </p:pic>
      <p:sp>
        <p:nvSpPr>
          <p:cNvPr id="42" name="TextBox 41">
            <a:extLst>
              <a:ext uri="{FF2B5EF4-FFF2-40B4-BE49-F238E27FC236}">
                <a16:creationId xmlns:a16="http://schemas.microsoft.com/office/drawing/2014/main" id="{AA8031AD-67BF-4BB2-AA72-DE7C4E8A0E2B}"/>
              </a:ext>
            </a:extLst>
          </p:cNvPr>
          <p:cNvSpPr txBox="1"/>
          <p:nvPr/>
        </p:nvSpPr>
        <p:spPr>
          <a:xfrm>
            <a:off x="2031917" y="501204"/>
            <a:ext cx="8128165" cy="707886"/>
          </a:xfrm>
          <a:prstGeom prst="rect">
            <a:avLst/>
          </a:prstGeom>
          <a:noFill/>
        </p:spPr>
        <p:txBody>
          <a:bodyPr wrap="square" rtlCol="0">
            <a:spAutoFit/>
          </a:bodyPr>
          <a:lstStyle/>
          <a:p>
            <a:pPr algn="ctr"/>
            <a:r>
              <a:rPr lang="en-IN" sz="4000" b="1" dirty="0">
                <a:solidFill>
                  <a:srgbClr val="FF7D00"/>
                </a:solidFill>
                <a:latin typeface="Fieldwork 06 Geo Bold" pitchFamily="50" charset="0"/>
              </a:rPr>
              <a:t>Quiz</a:t>
            </a:r>
          </a:p>
        </p:txBody>
      </p:sp>
      <p:sp>
        <p:nvSpPr>
          <p:cNvPr id="11" name="TextBox 10">
            <a:extLst>
              <a:ext uri="{FF2B5EF4-FFF2-40B4-BE49-F238E27FC236}">
                <a16:creationId xmlns:a16="http://schemas.microsoft.com/office/drawing/2014/main" id="{F5D53B8C-3675-49E3-8E4D-3842688CDCE5}"/>
              </a:ext>
            </a:extLst>
          </p:cNvPr>
          <p:cNvSpPr txBox="1"/>
          <p:nvPr/>
        </p:nvSpPr>
        <p:spPr>
          <a:xfrm>
            <a:off x="1883591" y="1888218"/>
            <a:ext cx="8349376" cy="1323439"/>
          </a:xfrm>
          <a:prstGeom prst="rect">
            <a:avLst/>
          </a:prstGeom>
          <a:noFill/>
        </p:spPr>
        <p:txBody>
          <a:bodyPr wrap="square" rtlCol="0">
            <a:spAutoFit/>
          </a:bodyPr>
          <a:lstStyle/>
          <a:p>
            <a:r>
              <a:rPr lang="en-US" sz="2000" dirty="0">
                <a:solidFill>
                  <a:srgbClr val="000000"/>
                </a:solidFill>
                <a:latin typeface="Fieldwork 04 Geo Regular" pitchFamily="50" charset="0"/>
              </a:rPr>
              <a:t>2.   Which CSS property you will use if you want to add some margin</a:t>
            </a:r>
          </a:p>
          <a:p>
            <a:r>
              <a:rPr lang="en-US" sz="2000" dirty="0">
                <a:solidFill>
                  <a:srgbClr val="000000"/>
                </a:solidFill>
                <a:latin typeface="Fieldwork 04 Geo Regular" pitchFamily="50" charset="0"/>
              </a:rPr>
              <a:t>       between a DIV’s border and its inner text</a:t>
            </a:r>
          </a:p>
          <a:p>
            <a:pPr marL="342900" indent="-342900">
              <a:buAutoNum type="arabicPeriod"/>
            </a:pPr>
            <a:endParaRPr lang="en-US" sz="2000" dirty="0">
              <a:solidFill>
                <a:srgbClr val="000000"/>
              </a:solidFill>
              <a:latin typeface="Fieldwork 04 Geo Regular" pitchFamily="50" charset="0"/>
            </a:endParaRPr>
          </a:p>
          <a:p>
            <a:endParaRPr lang="en-US" sz="2000" b="0" i="0" dirty="0">
              <a:solidFill>
                <a:srgbClr val="333333"/>
              </a:solidFill>
              <a:effectLst/>
              <a:latin typeface="Fieldwork 04 Geo Regular" pitchFamily="50" charset="0"/>
            </a:endParaRPr>
          </a:p>
        </p:txBody>
      </p:sp>
      <p:sp>
        <p:nvSpPr>
          <p:cNvPr id="14" name="TextBox 13">
            <a:extLst>
              <a:ext uri="{FF2B5EF4-FFF2-40B4-BE49-F238E27FC236}">
                <a16:creationId xmlns:a16="http://schemas.microsoft.com/office/drawing/2014/main" id="{C679B711-5066-4891-8A45-1CE36C93559C}"/>
              </a:ext>
            </a:extLst>
          </p:cNvPr>
          <p:cNvSpPr txBox="1"/>
          <p:nvPr/>
        </p:nvSpPr>
        <p:spPr>
          <a:xfrm>
            <a:off x="2377439" y="2614681"/>
            <a:ext cx="5097171" cy="2774862"/>
          </a:xfrm>
          <a:prstGeom prst="rect">
            <a:avLst/>
          </a:prstGeom>
          <a:noFill/>
        </p:spPr>
        <p:txBody>
          <a:bodyPr wrap="square" rtlCol="0">
            <a:spAutoFit/>
          </a:bodyPr>
          <a:lstStyle/>
          <a:p>
            <a:pPr marL="342900" indent="-342900">
              <a:lnSpc>
                <a:spcPct val="200000"/>
              </a:lnSpc>
              <a:buClr>
                <a:srgbClr val="FF7E00"/>
              </a:buClr>
              <a:buAutoNum type="alphaUcPeriod"/>
            </a:pPr>
            <a:r>
              <a:rPr lang="en-US" dirty="0">
                <a:solidFill>
                  <a:srgbClr val="000000"/>
                </a:solidFill>
                <a:latin typeface="Fieldwork 04 Geo Regular" pitchFamily="50" charset="0"/>
              </a:rPr>
              <a:t>spacing</a:t>
            </a:r>
          </a:p>
          <a:p>
            <a:pPr marL="342900" indent="-342900">
              <a:lnSpc>
                <a:spcPct val="200000"/>
              </a:lnSpc>
              <a:buClr>
                <a:srgbClr val="FF7E00"/>
              </a:buClr>
              <a:buAutoNum type="alphaUcPeriod"/>
            </a:pPr>
            <a:r>
              <a:rPr lang="en-US" dirty="0">
                <a:solidFill>
                  <a:srgbClr val="000000"/>
                </a:solidFill>
                <a:latin typeface="Fieldwork 04 Geo Regular" pitchFamily="50" charset="0"/>
              </a:rPr>
              <a:t>margin</a:t>
            </a:r>
          </a:p>
          <a:p>
            <a:pPr marL="342900" indent="-342900">
              <a:lnSpc>
                <a:spcPct val="200000"/>
              </a:lnSpc>
              <a:buClr>
                <a:srgbClr val="FF7E00"/>
              </a:buClr>
              <a:buAutoNum type="alphaUcPeriod"/>
            </a:pPr>
            <a:r>
              <a:rPr lang="en-US" dirty="0">
                <a:solidFill>
                  <a:srgbClr val="000000"/>
                </a:solidFill>
                <a:latin typeface="Fieldwork 04 Geo Regular" pitchFamily="50" charset="0"/>
              </a:rPr>
              <a:t>padding</a:t>
            </a:r>
          </a:p>
          <a:p>
            <a:pPr marL="342900" indent="-342900">
              <a:lnSpc>
                <a:spcPct val="200000"/>
              </a:lnSpc>
              <a:buClr>
                <a:srgbClr val="FF7E00"/>
              </a:buClr>
              <a:buAutoNum type="alphaUcPeriod"/>
            </a:pPr>
            <a:r>
              <a:rPr lang="en-US" dirty="0">
                <a:solidFill>
                  <a:srgbClr val="000000"/>
                </a:solidFill>
                <a:latin typeface="Fieldwork 04 Geo Regular" pitchFamily="50" charset="0"/>
              </a:rPr>
              <a:t>Inner-margin</a:t>
            </a:r>
          </a:p>
          <a:p>
            <a:pPr>
              <a:lnSpc>
                <a:spcPct val="200000"/>
              </a:lnSpc>
              <a:buClr>
                <a:srgbClr val="FF7E00"/>
              </a:buClr>
            </a:pPr>
            <a:endParaRPr lang="en-US" dirty="0">
              <a:solidFill>
                <a:srgbClr val="202122"/>
              </a:solidFill>
              <a:latin typeface="Fieldwork 04 Geo Regular" pitchFamily="50" charset="0"/>
            </a:endParaRPr>
          </a:p>
        </p:txBody>
      </p:sp>
    </p:spTree>
    <p:extLst>
      <p:ext uri="{BB962C8B-B14F-4D97-AF65-F5344CB8AC3E}">
        <p14:creationId xmlns:p14="http://schemas.microsoft.com/office/powerpoint/2010/main" val="6687105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6EA021-5A51-484D-AC0A-6F62D6CDEBFE}"/>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6E6E6"/>
              </a:solidFill>
            </a:endParaRPr>
          </a:p>
        </p:txBody>
      </p:sp>
      <p:sp>
        <p:nvSpPr>
          <p:cNvPr id="10" name="Round Diagonal Corner of Rectangle 9">
            <a:extLst>
              <a:ext uri="{FF2B5EF4-FFF2-40B4-BE49-F238E27FC236}">
                <a16:creationId xmlns:a16="http://schemas.microsoft.com/office/drawing/2014/main" id="{6802D7C1-8863-4D1F-83C4-1F11E7969C8D}"/>
              </a:ext>
            </a:extLst>
          </p:cNvPr>
          <p:cNvSpPr/>
          <p:nvPr/>
        </p:nvSpPr>
        <p:spPr>
          <a:xfrm>
            <a:off x="1427841" y="1506345"/>
            <a:ext cx="9250592" cy="3953436"/>
          </a:xfrm>
          <a:prstGeom prst="round2DiagRect">
            <a:avLst>
              <a:gd name="adj1" fmla="val 7137"/>
              <a:gd name="adj2" fmla="val 0"/>
            </a:avLst>
          </a:prstGeom>
          <a:solidFill>
            <a:schemeClr val="accent2"/>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of Rectangle 9">
            <a:extLst>
              <a:ext uri="{FF2B5EF4-FFF2-40B4-BE49-F238E27FC236}">
                <a16:creationId xmlns:a16="http://schemas.microsoft.com/office/drawing/2014/main" id="{B64D8B65-013F-435D-9689-4E61E0C60E79}"/>
              </a:ext>
            </a:extLst>
          </p:cNvPr>
          <p:cNvSpPr/>
          <p:nvPr/>
        </p:nvSpPr>
        <p:spPr>
          <a:xfrm>
            <a:off x="1371623" y="1450595"/>
            <a:ext cx="9250592" cy="3953436"/>
          </a:xfrm>
          <a:prstGeom prst="round2DiagRect">
            <a:avLst>
              <a:gd name="adj1" fmla="val 7137"/>
              <a:gd name="adj2" fmla="val 0"/>
            </a:avLst>
          </a:prstGeom>
          <a:solidFill>
            <a:schemeClr val="bg1"/>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atch, light, lamp&#10;&#10;Description automatically generated">
            <a:extLst>
              <a:ext uri="{FF2B5EF4-FFF2-40B4-BE49-F238E27FC236}">
                <a16:creationId xmlns:a16="http://schemas.microsoft.com/office/drawing/2014/main" id="{44755946-7E64-4EC4-A509-AC8DAD494C1B}"/>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7" name="Picture 6" descr="A picture containing match, light, lamp&#10;&#10;Description automatically generated">
            <a:extLst>
              <a:ext uri="{FF2B5EF4-FFF2-40B4-BE49-F238E27FC236}">
                <a16:creationId xmlns:a16="http://schemas.microsoft.com/office/drawing/2014/main" id="{E1EC7C34-2D11-4E9D-AE85-FCC93028010A}"/>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pic>
        <p:nvPicPr>
          <p:cNvPr id="8" name="Graphic 4">
            <a:extLst>
              <a:ext uri="{FF2B5EF4-FFF2-40B4-BE49-F238E27FC236}">
                <a16:creationId xmlns:a16="http://schemas.microsoft.com/office/drawing/2014/main" id="{48E7ECCC-9288-4B2F-B001-31057622BE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828411" y="-5591"/>
            <a:ext cx="1337491" cy="752339"/>
          </a:xfrm>
          <a:prstGeom prst="rect">
            <a:avLst/>
          </a:prstGeom>
        </p:spPr>
      </p:pic>
      <p:sp>
        <p:nvSpPr>
          <p:cNvPr id="42" name="TextBox 41">
            <a:extLst>
              <a:ext uri="{FF2B5EF4-FFF2-40B4-BE49-F238E27FC236}">
                <a16:creationId xmlns:a16="http://schemas.microsoft.com/office/drawing/2014/main" id="{AA8031AD-67BF-4BB2-AA72-DE7C4E8A0E2B}"/>
              </a:ext>
            </a:extLst>
          </p:cNvPr>
          <p:cNvSpPr txBox="1"/>
          <p:nvPr/>
        </p:nvSpPr>
        <p:spPr>
          <a:xfrm>
            <a:off x="2031917" y="501204"/>
            <a:ext cx="8128165" cy="707886"/>
          </a:xfrm>
          <a:prstGeom prst="rect">
            <a:avLst/>
          </a:prstGeom>
          <a:noFill/>
        </p:spPr>
        <p:txBody>
          <a:bodyPr wrap="square" rtlCol="0">
            <a:spAutoFit/>
          </a:bodyPr>
          <a:lstStyle/>
          <a:p>
            <a:pPr algn="ctr"/>
            <a:r>
              <a:rPr lang="en-IN" sz="4000" b="1" dirty="0">
                <a:solidFill>
                  <a:srgbClr val="FF7D00"/>
                </a:solidFill>
                <a:latin typeface="Fieldwork 06 Geo Bold" pitchFamily="50" charset="0"/>
              </a:rPr>
              <a:t>Quiz</a:t>
            </a:r>
          </a:p>
        </p:txBody>
      </p:sp>
      <p:sp>
        <p:nvSpPr>
          <p:cNvPr id="11" name="TextBox 10">
            <a:extLst>
              <a:ext uri="{FF2B5EF4-FFF2-40B4-BE49-F238E27FC236}">
                <a16:creationId xmlns:a16="http://schemas.microsoft.com/office/drawing/2014/main" id="{F5D53B8C-3675-49E3-8E4D-3842688CDCE5}"/>
              </a:ext>
            </a:extLst>
          </p:cNvPr>
          <p:cNvSpPr txBox="1"/>
          <p:nvPr/>
        </p:nvSpPr>
        <p:spPr>
          <a:xfrm>
            <a:off x="1883591" y="1888218"/>
            <a:ext cx="8349376" cy="1015663"/>
          </a:xfrm>
          <a:prstGeom prst="rect">
            <a:avLst/>
          </a:prstGeom>
          <a:noFill/>
        </p:spPr>
        <p:txBody>
          <a:bodyPr wrap="square" rtlCol="0">
            <a:spAutoFit/>
          </a:bodyPr>
          <a:lstStyle/>
          <a:p>
            <a:r>
              <a:rPr lang="en-US" sz="2000" dirty="0">
                <a:solidFill>
                  <a:srgbClr val="000000"/>
                </a:solidFill>
                <a:latin typeface="Fieldwork 04 Geo Regular" pitchFamily="50" charset="0"/>
              </a:rPr>
              <a:t>3.   Default value of position attribute is</a:t>
            </a:r>
          </a:p>
          <a:p>
            <a:pPr marL="342900" indent="-342900">
              <a:buAutoNum type="arabicPeriod"/>
            </a:pPr>
            <a:endParaRPr lang="en-US" sz="2000" dirty="0">
              <a:solidFill>
                <a:srgbClr val="000000"/>
              </a:solidFill>
              <a:latin typeface="Fieldwork 04 Geo Regular" pitchFamily="50" charset="0"/>
            </a:endParaRPr>
          </a:p>
          <a:p>
            <a:endParaRPr lang="en-US" sz="2000" b="0" i="0" dirty="0">
              <a:solidFill>
                <a:srgbClr val="333333"/>
              </a:solidFill>
              <a:effectLst/>
              <a:latin typeface="Fieldwork 04 Geo Regular" pitchFamily="50" charset="0"/>
            </a:endParaRPr>
          </a:p>
        </p:txBody>
      </p:sp>
      <p:sp>
        <p:nvSpPr>
          <p:cNvPr id="14" name="TextBox 13">
            <a:extLst>
              <a:ext uri="{FF2B5EF4-FFF2-40B4-BE49-F238E27FC236}">
                <a16:creationId xmlns:a16="http://schemas.microsoft.com/office/drawing/2014/main" id="{C679B711-5066-4891-8A45-1CE36C93559C}"/>
              </a:ext>
            </a:extLst>
          </p:cNvPr>
          <p:cNvSpPr txBox="1"/>
          <p:nvPr/>
        </p:nvSpPr>
        <p:spPr>
          <a:xfrm>
            <a:off x="2377439" y="2301720"/>
            <a:ext cx="5097171" cy="2774862"/>
          </a:xfrm>
          <a:prstGeom prst="rect">
            <a:avLst/>
          </a:prstGeom>
          <a:noFill/>
        </p:spPr>
        <p:txBody>
          <a:bodyPr wrap="square" rtlCol="0">
            <a:spAutoFit/>
          </a:bodyPr>
          <a:lstStyle/>
          <a:p>
            <a:pPr marL="342900" indent="-342900">
              <a:lnSpc>
                <a:spcPct val="200000"/>
              </a:lnSpc>
              <a:buClr>
                <a:srgbClr val="FF7E00"/>
              </a:buClr>
              <a:buAutoNum type="alphaUcPeriod"/>
            </a:pPr>
            <a:r>
              <a:rPr lang="en-US" dirty="0">
                <a:solidFill>
                  <a:srgbClr val="000000"/>
                </a:solidFill>
                <a:latin typeface="Fieldwork 04 Geo Regular" pitchFamily="50" charset="0"/>
              </a:rPr>
              <a:t>fixed</a:t>
            </a:r>
          </a:p>
          <a:p>
            <a:pPr marL="342900" indent="-342900">
              <a:lnSpc>
                <a:spcPct val="200000"/>
              </a:lnSpc>
              <a:buClr>
                <a:srgbClr val="FF7E00"/>
              </a:buClr>
              <a:buAutoNum type="alphaUcPeriod"/>
            </a:pPr>
            <a:r>
              <a:rPr lang="en-US" dirty="0">
                <a:solidFill>
                  <a:srgbClr val="000000"/>
                </a:solidFill>
                <a:latin typeface="Fieldwork 04 Geo Regular" pitchFamily="50" charset="0"/>
              </a:rPr>
              <a:t>absolute</a:t>
            </a:r>
          </a:p>
          <a:p>
            <a:pPr marL="342900" indent="-342900">
              <a:lnSpc>
                <a:spcPct val="200000"/>
              </a:lnSpc>
              <a:buClr>
                <a:srgbClr val="FF7E00"/>
              </a:buClr>
              <a:buAutoNum type="alphaUcPeriod"/>
            </a:pPr>
            <a:r>
              <a:rPr lang="en-US" dirty="0">
                <a:solidFill>
                  <a:srgbClr val="000000"/>
                </a:solidFill>
                <a:latin typeface="Fieldwork 04 Geo Regular" pitchFamily="50" charset="0"/>
              </a:rPr>
              <a:t>inherit</a:t>
            </a:r>
          </a:p>
          <a:p>
            <a:pPr marL="342900" indent="-342900">
              <a:lnSpc>
                <a:spcPct val="200000"/>
              </a:lnSpc>
              <a:buClr>
                <a:srgbClr val="FF7E00"/>
              </a:buClr>
              <a:buAutoNum type="alphaUcPeriod"/>
            </a:pPr>
            <a:r>
              <a:rPr lang="en-US" dirty="0">
                <a:solidFill>
                  <a:srgbClr val="000000"/>
                </a:solidFill>
                <a:latin typeface="Fieldwork 04 Geo Regular" pitchFamily="50" charset="0"/>
              </a:rPr>
              <a:t>static</a:t>
            </a:r>
          </a:p>
          <a:p>
            <a:pPr>
              <a:lnSpc>
                <a:spcPct val="200000"/>
              </a:lnSpc>
              <a:buClr>
                <a:srgbClr val="FF7E00"/>
              </a:buClr>
            </a:pPr>
            <a:endParaRPr lang="en-US" dirty="0">
              <a:solidFill>
                <a:srgbClr val="202122"/>
              </a:solidFill>
              <a:latin typeface="Fieldwork 04 Geo Regular" pitchFamily="50" charset="0"/>
            </a:endParaRPr>
          </a:p>
        </p:txBody>
      </p:sp>
    </p:spTree>
    <p:extLst>
      <p:ext uri="{BB962C8B-B14F-4D97-AF65-F5344CB8AC3E}">
        <p14:creationId xmlns:p14="http://schemas.microsoft.com/office/powerpoint/2010/main" val="6089264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6EA021-5A51-484D-AC0A-6F62D6CDEBFE}"/>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6E6E6"/>
              </a:solidFill>
            </a:endParaRPr>
          </a:p>
        </p:txBody>
      </p:sp>
      <p:sp>
        <p:nvSpPr>
          <p:cNvPr id="10" name="Round Diagonal Corner of Rectangle 9">
            <a:extLst>
              <a:ext uri="{FF2B5EF4-FFF2-40B4-BE49-F238E27FC236}">
                <a16:creationId xmlns:a16="http://schemas.microsoft.com/office/drawing/2014/main" id="{6802D7C1-8863-4D1F-83C4-1F11E7969C8D}"/>
              </a:ext>
            </a:extLst>
          </p:cNvPr>
          <p:cNvSpPr/>
          <p:nvPr/>
        </p:nvSpPr>
        <p:spPr>
          <a:xfrm>
            <a:off x="1427841" y="1506345"/>
            <a:ext cx="9250592" cy="3953436"/>
          </a:xfrm>
          <a:prstGeom prst="round2DiagRect">
            <a:avLst>
              <a:gd name="adj1" fmla="val 7137"/>
              <a:gd name="adj2" fmla="val 0"/>
            </a:avLst>
          </a:prstGeom>
          <a:solidFill>
            <a:schemeClr val="accent2"/>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of Rectangle 9">
            <a:extLst>
              <a:ext uri="{FF2B5EF4-FFF2-40B4-BE49-F238E27FC236}">
                <a16:creationId xmlns:a16="http://schemas.microsoft.com/office/drawing/2014/main" id="{B64D8B65-013F-435D-9689-4E61E0C60E79}"/>
              </a:ext>
            </a:extLst>
          </p:cNvPr>
          <p:cNvSpPr/>
          <p:nvPr/>
        </p:nvSpPr>
        <p:spPr>
          <a:xfrm>
            <a:off x="1371623" y="1450595"/>
            <a:ext cx="9250592" cy="3953436"/>
          </a:xfrm>
          <a:prstGeom prst="round2DiagRect">
            <a:avLst>
              <a:gd name="adj1" fmla="val 7137"/>
              <a:gd name="adj2" fmla="val 0"/>
            </a:avLst>
          </a:prstGeom>
          <a:solidFill>
            <a:schemeClr val="bg1"/>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atch, light, lamp&#10;&#10;Description automatically generated">
            <a:extLst>
              <a:ext uri="{FF2B5EF4-FFF2-40B4-BE49-F238E27FC236}">
                <a16:creationId xmlns:a16="http://schemas.microsoft.com/office/drawing/2014/main" id="{44755946-7E64-4EC4-A509-AC8DAD494C1B}"/>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7" name="Picture 6" descr="A picture containing match, light, lamp&#10;&#10;Description automatically generated">
            <a:extLst>
              <a:ext uri="{FF2B5EF4-FFF2-40B4-BE49-F238E27FC236}">
                <a16:creationId xmlns:a16="http://schemas.microsoft.com/office/drawing/2014/main" id="{E1EC7C34-2D11-4E9D-AE85-FCC93028010A}"/>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pic>
        <p:nvPicPr>
          <p:cNvPr id="8" name="Graphic 4">
            <a:extLst>
              <a:ext uri="{FF2B5EF4-FFF2-40B4-BE49-F238E27FC236}">
                <a16:creationId xmlns:a16="http://schemas.microsoft.com/office/drawing/2014/main" id="{48E7ECCC-9288-4B2F-B001-31057622BE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828411" y="-5591"/>
            <a:ext cx="1337491" cy="752339"/>
          </a:xfrm>
          <a:prstGeom prst="rect">
            <a:avLst/>
          </a:prstGeom>
        </p:spPr>
      </p:pic>
      <p:sp>
        <p:nvSpPr>
          <p:cNvPr id="42" name="TextBox 41">
            <a:extLst>
              <a:ext uri="{FF2B5EF4-FFF2-40B4-BE49-F238E27FC236}">
                <a16:creationId xmlns:a16="http://schemas.microsoft.com/office/drawing/2014/main" id="{AA8031AD-67BF-4BB2-AA72-DE7C4E8A0E2B}"/>
              </a:ext>
            </a:extLst>
          </p:cNvPr>
          <p:cNvSpPr txBox="1"/>
          <p:nvPr/>
        </p:nvSpPr>
        <p:spPr>
          <a:xfrm>
            <a:off x="2031917" y="501204"/>
            <a:ext cx="8128165" cy="707886"/>
          </a:xfrm>
          <a:prstGeom prst="rect">
            <a:avLst/>
          </a:prstGeom>
          <a:noFill/>
        </p:spPr>
        <p:txBody>
          <a:bodyPr wrap="square" rtlCol="0">
            <a:spAutoFit/>
          </a:bodyPr>
          <a:lstStyle/>
          <a:p>
            <a:pPr algn="ctr"/>
            <a:r>
              <a:rPr lang="en-IN" sz="4000" b="1" dirty="0">
                <a:solidFill>
                  <a:srgbClr val="FF7D00"/>
                </a:solidFill>
                <a:latin typeface="Fieldwork 06 Geo Bold" pitchFamily="50" charset="0"/>
              </a:rPr>
              <a:t>Quiz</a:t>
            </a:r>
          </a:p>
        </p:txBody>
      </p:sp>
      <p:sp>
        <p:nvSpPr>
          <p:cNvPr id="11" name="TextBox 10">
            <a:extLst>
              <a:ext uri="{FF2B5EF4-FFF2-40B4-BE49-F238E27FC236}">
                <a16:creationId xmlns:a16="http://schemas.microsoft.com/office/drawing/2014/main" id="{F5D53B8C-3675-49E3-8E4D-3842688CDCE5}"/>
              </a:ext>
            </a:extLst>
          </p:cNvPr>
          <p:cNvSpPr txBox="1"/>
          <p:nvPr/>
        </p:nvSpPr>
        <p:spPr>
          <a:xfrm>
            <a:off x="1883591" y="1888218"/>
            <a:ext cx="8349376" cy="1631216"/>
          </a:xfrm>
          <a:prstGeom prst="rect">
            <a:avLst/>
          </a:prstGeom>
          <a:noFill/>
        </p:spPr>
        <p:txBody>
          <a:bodyPr wrap="square" rtlCol="0">
            <a:spAutoFit/>
          </a:bodyPr>
          <a:lstStyle/>
          <a:p>
            <a:pPr marL="457200" indent="-457200">
              <a:buAutoNum type="arabicPeriod" startAt="4"/>
            </a:pPr>
            <a:r>
              <a:rPr lang="en-US" sz="2000" dirty="0">
                <a:solidFill>
                  <a:srgbClr val="000000"/>
                </a:solidFill>
                <a:latin typeface="Fieldwork 04 Geo Regular" pitchFamily="50" charset="0"/>
              </a:rPr>
              <a:t>When using the padding property; are you allowed to use negative values?</a:t>
            </a:r>
          </a:p>
          <a:p>
            <a:endParaRPr lang="en-US" sz="2000" dirty="0">
              <a:solidFill>
                <a:srgbClr val="000000"/>
              </a:solidFill>
              <a:latin typeface="Fieldwork 04 Geo Regular" pitchFamily="50" charset="0"/>
            </a:endParaRPr>
          </a:p>
          <a:p>
            <a:pPr marL="342900" indent="-342900">
              <a:buAutoNum type="arabicPeriod"/>
            </a:pPr>
            <a:endParaRPr lang="en-US" sz="2000" dirty="0">
              <a:solidFill>
                <a:srgbClr val="000000"/>
              </a:solidFill>
              <a:latin typeface="Fieldwork 04 Geo Regular" pitchFamily="50" charset="0"/>
            </a:endParaRPr>
          </a:p>
          <a:p>
            <a:endParaRPr lang="en-US" sz="2000" b="0" i="0" dirty="0">
              <a:solidFill>
                <a:srgbClr val="333333"/>
              </a:solidFill>
              <a:effectLst/>
              <a:latin typeface="Fieldwork 04 Geo Regular" pitchFamily="50" charset="0"/>
            </a:endParaRPr>
          </a:p>
        </p:txBody>
      </p:sp>
      <p:sp>
        <p:nvSpPr>
          <p:cNvPr id="14" name="TextBox 13">
            <a:extLst>
              <a:ext uri="{FF2B5EF4-FFF2-40B4-BE49-F238E27FC236}">
                <a16:creationId xmlns:a16="http://schemas.microsoft.com/office/drawing/2014/main" id="{C679B711-5066-4891-8A45-1CE36C93559C}"/>
              </a:ext>
            </a:extLst>
          </p:cNvPr>
          <p:cNvSpPr txBox="1"/>
          <p:nvPr/>
        </p:nvSpPr>
        <p:spPr>
          <a:xfrm>
            <a:off x="2377439" y="2617603"/>
            <a:ext cx="5097171" cy="1112869"/>
          </a:xfrm>
          <a:prstGeom prst="rect">
            <a:avLst/>
          </a:prstGeom>
          <a:noFill/>
        </p:spPr>
        <p:txBody>
          <a:bodyPr wrap="square" rtlCol="0">
            <a:spAutoFit/>
          </a:bodyPr>
          <a:lstStyle/>
          <a:p>
            <a:pPr marL="342900" indent="-342900">
              <a:lnSpc>
                <a:spcPct val="200000"/>
              </a:lnSpc>
              <a:buClr>
                <a:srgbClr val="FF7E00"/>
              </a:buClr>
              <a:buAutoNum type="alphaUcPeriod"/>
            </a:pPr>
            <a:r>
              <a:rPr lang="en-US" dirty="0">
                <a:solidFill>
                  <a:srgbClr val="000000"/>
                </a:solidFill>
                <a:latin typeface="Fieldwork 04 Geo Regular" pitchFamily="50" charset="0"/>
              </a:rPr>
              <a:t>No</a:t>
            </a:r>
          </a:p>
          <a:p>
            <a:pPr marL="342900" indent="-342900">
              <a:lnSpc>
                <a:spcPct val="200000"/>
              </a:lnSpc>
              <a:buClr>
                <a:srgbClr val="FF7E00"/>
              </a:buClr>
              <a:buAutoNum type="alphaUcPeriod"/>
            </a:pPr>
            <a:r>
              <a:rPr lang="en-US" dirty="0">
                <a:solidFill>
                  <a:srgbClr val="000000"/>
                </a:solidFill>
                <a:latin typeface="Fieldwork 04 Geo Regular" pitchFamily="50" charset="0"/>
              </a:rPr>
              <a:t>Yes</a:t>
            </a:r>
          </a:p>
        </p:txBody>
      </p:sp>
    </p:spTree>
    <p:extLst>
      <p:ext uri="{BB962C8B-B14F-4D97-AF65-F5344CB8AC3E}">
        <p14:creationId xmlns:p14="http://schemas.microsoft.com/office/powerpoint/2010/main" val="14057009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D90F1D-E741-4843-9559-D018E83FE7D0}"/>
              </a:ext>
            </a:extLst>
          </p:cNvPr>
          <p:cNvSpPr/>
          <p:nvPr/>
        </p:nvSpPr>
        <p:spPr>
          <a:xfrm>
            <a:off x="0" y="4876801"/>
            <a:ext cx="12192000" cy="1981199"/>
          </a:xfrm>
          <a:prstGeom prst="rect">
            <a:avLst/>
          </a:prstGeom>
          <a:solidFill>
            <a:srgbClr val="F3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84F3E48-94BA-42FF-AD9C-1FB392C0B8E7}"/>
              </a:ext>
            </a:extLst>
          </p:cNvPr>
          <p:cNvSpPr/>
          <p:nvPr/>
        </p:nvSpPr>
        <p:spPr>
          <a:xfrm>
            <a:off x="0" y="0"/>
            <a:ext cx="12191999" cy="6068291"/>
          </a:xfrm>
          <a:prstGeom prst="rect">
            <a:avLst/>
          </a:prstGeom>
          <a:solidFill>
            <a:srgbClr val="1A1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12590801-BE39-4155-86B7-608CC289D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8199"/>
            <a:ext cx="12200966" cy="2488796"/>
          </a:xfrm>
          <a:prstGeom prst="rect">
            <a:avLst/>
          </a:prstGeom>
        </p:spPr>
      </p:pic>
      <p:sp>
        <p:nvSpPr>
          <p:cNvPr id="7" name="TextBox 6">
            <a:extLst>
              <a:ext uri="{FF2B5EF4-FFF2-40B4-BE49-F238E27FC236}">
                <a16:creationId xmlns:a16="http://schemas.microsoft.com/office/drawing/2014/main" id="{277E297B-01B4-4F0A-AD06-164EFD0D687B}"/>
              </a:ext>
            </a:extLst>
          </p:cNvPr>
          <p:cNvSpPr txBox="1"/>
          <p:nvPr/>
        </p:nvSpPr>
        <p:spPr>
          <a:xfrm>
            <a:off x="2031916" y="2413337"/>
            <a:ext cx="8128165" cy="1015663"/>
          </a:xfrm>
          <a:prstGeom prst="rect">
            <a:avLst/>
          </a:prstGeom>
          <a:noFill/>
        </p:spPr>
        <p:txBody>
          <a:bodyPr wrap="square" rtlCol="0">
            <a:spAutoFit/>
          </a:bodyPr>
          <a:lstStyle/>
          <a:p>
            <a:pPr algn="ctr"/>
            <a:r>
              <a:rPr lang="en-IN" sz="6000" b="1" dirty="0">
                <a:solidFill>
                  <a:schemeClr val="bg1"/>
                </a:solidFill>
                <a:latin typeface="Fieldwork 06 Geo Bold" pitchFamily="50" charset="0"/>
              </a:rPr>
              <a:t>Quiz Ends</a:t>
            </a:r>
          </a:p>
        </p:txBody>
      </p:sp>
    </p:spTree>
    <p:extLst>
      <p:ext uri="{BB962C8B-B14F-4D97-AF65-F5344CB8AC3E}">
        <p14:creationId xmlns:p14="http://schemas.microsoft.com/office/powerpoint/2010/main" val="908536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Different position values:</a:t>
            </a: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2" name="Rectangle 1">
            <a:extLst>
              <a:ext uri="{FF2B5EF4-FFF2-40B4-BE49-F238E27FC236}">
                <a16:creationId xmlns:a16="http://schemas.microsoft.com/office/drawing/2014/main" id="{5766EADB-1E82-4D92-A3B9-94D522608B82}"/>
              </a:ext>
            </a:extLst>
          </p:cNvPr>
          <p:cNvSpPr/>
          <p:nvPr/>
        </p:nvSpPr>
        <p:spPr>
          <a:xfrm>
            <a:off x="532014" y="1624582"/>
            <a:ext cx="10224655" cy="4468916"/>
          </a:xfrm>
          <a:prstGeom prst="rect">
            <a:avLst/>
          </a:prstGeom>
        </p:spPr>
        <p:txBody>
          <a:bodyPr wrap="square">
            <a:spAutoFit/>
          </a:bodyPr>
          <a:lstStyle/>
          <a:p>
            <a:pPr marL="1200150" lvl="2" indent="-285750" eaLnBrk="0" fontAlgn="base" hangingPunct="0">
              <a:spcBef>
                <a:spcPct val="0"/>
              </a:spcBef>
              <a:spcAft>
                <a:spcPct val="0"/>
              </a:spcAft>
              <a:buClr>
                <a:srgbClr val="FF7E00"/>
              </a:buClr>
              <a:buFont typeface="Courier New" panose="02070309020205020404" pitchFamily="49" charset="0"/>
              <a:buChar char="o"/>
            </a:pPr>
            <a:r>
              <a:rPr lang="en-US" altLang="en-US" dirty="0">
                <a:latin typeface="Fieldwork 04 Geo Regular" pitchFamily="50" charset="0"/>
              </a:rPr>
              <a:t>static</a:t>
            </a:r>
          </a:p>
          <a:p>
            <a:pPr lvl="3" eaLnBrk="0" fontAlgn="base" hangingPunct="0">
              <a:spcBef>
                <a:spcPct val="0"/>
              </a:spcBef>
              <a:spcAft>
                <a:spcPct val="0"/>
              </a:spcAft>
            </a:pPr>
            <a:r>
              <a:rPr lang="en-US" dirty="0">
                <a:solidFill>
                  <a:srgbClr val="000000"/>
                </a:solidFill>
                <a:latin typeface="Fieldwork 04 Geo Regular" pitchFamily="50" charset="0"/>
              </a:rPr>
              <a:t>- positioned according to the normal flow of the page:  </a:t>
            </a:r>
            <a:r>
              <a:rPr lang="en-IN" dirty="0">
                <a:solidFill>
                  <a:srgbClr val="FF0000"/>
                </a:solidFill>
                <a:latin typeface="Consolas" panose="020B0609020204030204" pitchFamily="49" charset="0"/>
              </a:rPr>
              <a:t>position</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static</a:t>
            </a:r>
            <a:r>
              <a:rPr lang="en-IN" dirty="0">
                <a:solidFill>
                  <a:srgbClr val="000000"/>
                </a:solidFill>
                <a:latin typeface="Consolas" panose="020B0609020204030204" pitchFamily="49" charset="0"/>
              </a:rPr>
              <a:t>;</a:t>
            </a:r>
          </a:p>
          <a:p>
            <a:pPr lvl="3" eaLnBrk="0" fontAlgn="base" hangingPunct="0">
              <a:spcBef>
                <a:spcPct val="0"/>
              </a:spcBef>
              <a:spcAft>
                <a:spcPct val="0"/>
              </a:spcAft>
            </a:pPr>
            <a:endParaRPr lang="en-US" altLang="en-US" dirty="0">
              <a:latin typeface="Arial Rounded MT Bold" panose="020F0704030504030204" pitchFamily="34" charset="0"/>
            </a:endParaRPr>
          </a:p>
          <a:p>
            <a:pPr marL="1200150" lvl="2" indent="-285750" eaLnBrk="0" fontAlgn="base" hangingPunct="0">
              <a:spcBef>
                <a:spcPct val="0"/>
              </a:spcBef>
              <a:spcAft>
                <a:spcPct val="0"/>
              </a:spcAft>
              <a:buClr>
                <a:srgbClr val="FF7E00"/>
              </a:buClr>
              <a:buFont typeface="Courier New" panose="02070309020205020404" pitchFamily="49" charset="0"/>
              <a:buChar char="o"/>
            </a:pPr>
            <a:r>
              <a:rPr lang="en-US" altLang="en-US" dirty="0">
                <a:latin typeface="Arial Rounded MT Bold" panose="020F0704030504030204" pitchFamily="34" charset="0"/>
              </a:rPr>
              <a:t> </a:t>
            </a:r>
            <a:r>
              <a:rPr lang="en-US" altLang="en-US" dirty="0">
                <a:latin typeface="Fieldwork 04 Geo Regular" pitchFamily="50" charset="0"/>
              </a:rPr>
              <a:t>relative</a:t>
            </a:r>
          </a:p>
          <a:p>
            <a:pPr lvl="3" eaLnBrk="0" fontAlgn="base" hangingPunct="0">
              <a:spcBef>
                <a:spcPct val="0"/>
              </a:spcBef>
              <a:spcAft>
                <a:spcPct val="0"/>
              </a:spcAft>
            </a:pPr>
            <a:r>
              <a:rPr lang="en-US" altLang="en-US" dirty="0">
                <a:latin typeface="Fieldwork 04 Geo Regular" pitchFamily="50" charset="0"/>
              </a:rPr>
              <a:t>- </a:t>
            </a:r>
            <a:r>
              <a:rPr lang="en-US" dirty="0">
                <a:solidFill>
                  <a:srgbClr val="000000"/>
                </a:solidFill>
                <a:latin typeface="Fieldwork 04 Geo Regular" pitchFamily="50" charset="0"/>
              </a:rPr>
              <a:t>positioned relative to its normal position.</a:t>
            </a:r>
            <a:r>
              <a:rPr lang="en-US" dirty="0">
                <a:solidFill>
                  <a:srgbClr val="000000"/>
                </a:solidFill>
                <a:latin typeface="Arial Rounded MT Bold" panose="020F0704030504030204" pitchFamily="34" charset="0"/>
              </a:rPr>
              <a:t> </a:t>
            </a:r>
            <a:r>
              <a:rPr lang="en-IN" dirty="0">
                <a:solidFill>
                  <a:srgbClr val="FF0000"/>
                </a:solidFill>
                <a:latin typeface="Consolas" panose="020B0609020204030204" pitchFamily="49" charset="0"/>
              </a:rPr>
              <a:t>position</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relative</a:t>
            </a:r>
            <a:r>
              <a:rPr lang="en-IN" dirty="0">
                <a:solidFill>
                  <a:srgbClr val="000000"/>
                </a:solidFill>
                <a:latin typeface="Consolas" panose="020B0609020204030204" pitchFamily="49" charset="0"/>
              </a:rPr>
              <a:t>;</a:t>
            </a:r>
            <a:br>
              <a:rPr lang="en-IN" dirty="0"/>
            </a:br>
            <a:r>
              <a:rPr lang="en-IN" dirty="0">
                <a:solidFill>
                  <a:srgbClr val="FF0000"/>
                </a:solidFill>
                <a:latin typeface="Consolas" panose="020B0609020204030204" pitchFamily="49" charset="0"/>
              </a:rPr>
              <a:t> 					     left</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30px</a:t>
            </a:r>
            <a:r>
              <a:rPr lang="en-IN" dirty="0">
                <a:solidFill>
                  <a:srgbClr val="000000"/>
                </a:solidFill>
                <a:latin typeface="Consolas" panose="020B0609020204030204" pitchFamily="49" charset="0"/>
              </a:rPr>
              <a:t>;</a:t>
            </a:r>
            <a:endParaRPr lang="en-US" altLang="en-US" dirty="0">
              <a:latin typeface="Arial Rounded MT Bold" panose="020F0704030504030204" pitchFamily="34" charset="0"/>
            </a:endParaRPr>
          </a:p>
          <a:p>
            <a:pPr marL="1200150" lvl="2" indent="-285750" eaLnBrk="0" fontAlgn="base" hangingPunct="0">
              <a:spcBef>
                <a:spcPct val="0"/>
              </a:spcBef>
              <a:spcAft>
                <a:spcPct val="0"/>
              </a:spcAft>
              <a:buClr>
                <a:srgbClr val="FF7E00"/>
              </a:buClr>
              <a:buFont typeface="Courier New" panose="02070309020205020404" pitchFamily="49" charset="0"/>
              <a:buChar char="o"/>
            </a:pPr>
            <a:r>
              <a:rPr lang="en-US" altLang="en-US" dirty="0">
                <a:latin typeface="Arial Rounded MT Bold" panose="020F0704030504030204" pitchFamily="34" charset="0"/>
              </a:rPr>
              <a:t> </a:t>
            </a:r>
            <a:r>
              <a:rPr lang="en-US" altLang="en-US" dirty="0">
                <a:latin typeface="Fieldwork 04 Geo Regular" pitchFamily="50" charset="0"/>
              </a:rPr>
              <a:t>fixed</a:t>
            </a:r>
          </a:p>
          <a:p>
            <a:pPr lvl="2" eaLnBrk="0" fontAlgn="base" hangingPunct="0">
              <a:spcBef>
                <a:spcPct val="0"/>
              </a:spcBef>
              <a:spcAft>
                <a:spcPct val="0"/>
              </a:spcAft>
            </a:pPr>
            <a:r>
              <a:rPr lang="en-US" altLang="en-US" dirty="0">
                <a:latin typeface="Fieldwork 04 Geo Regular" pitchFamily="50" charset="0"/>
              </a:rPr>
              <a:t>        - </a:t>
            </a:r>
            <a:r>
              <a:rPr lang="en-US" dirty="0">
                <a:solidFill>
                  <a:srgbClr val="000000"/>
                </a:solidFill>
                <a:latin typeface="Fieldwork 04 Geo Regular" pitchFamily="50" charset="0"/>
              </a:rPr>
              <a:t>stays in the same place even if the page is scrolled:  </a:t>
            </a:r>
            <a:r>
              <a:rPr lang="en-US" dirty="0">
                <a:solidFill>
                  <a:srgbClr val="FF0000"/>
                </a:solidFill>
                <a:latin typeface="Consolas" panose="020B0609020204030204" pitchFamily="49" charset="0"/>
              </a:rPr>
              <a:t>position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fixed</a:t>
            </a:r>
            <a:r>
              <a:rPr lang="en-US" dirty="0">
                <a:solidFill>
                  <a:srgbClr val="000000"/>
                </a:solidFill>
                <a:latin typeface="Consolas" panose="020B0609020204030204" pitchFamily="49" charset="0"/>
              </a:rPr>
              <a:t>;</a:t>
            </a:r>
            <a:br>
              <a:rPr lang="en-US" dirty="0"/>
            </a:br>
            <a:r>
              <a:rPr lang="en-US" dirty="0">
                <a:solidFill>
                  <a:srgbClr val="FF0000"/>
                </a:solidFill>
                <a:latin typeface="Consolas" panose="020B0609020204030204" pitchFamily="49" charset="0"/>
              </a:rPr>
              <a:t>  							bottom</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0</a:t>
            </a:r>
            <a:r>
              <a:rPr lang="en-US" dirty="0">
                <a:solidFill>
                  <a:srgbClr val="000000"/>
                </a:solidFill>
                <a:latin typeface="Consolas" panose="020B0609020204030204" pitchFamily="49" charset="0"/>
              </a:rPr>
              <a:t>;</a:t>
            </a:r>
            <a:br>
              <a:rPr lang="en-US" dirty="0"/>
            </a:br>
            <a:r>
              <a:rPr lang="en-US" dirty="0">
                <a:solidFill>
                  <a:srgbClr val="FF0000"/>
                </a:solidFill>
                <a:latin typeface="Consolas" panose="020B0609020204030204" pitchFamily="49" charset="0"/>
              </a:rPr>
              <a:t>  							right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0</a:t>
            </a:r>
            <a:r>
              <a:rPr lang="en-US" dirty="0">
                <a:solidFill>
                  <a:srgbClr val="000000"/>
                </a:solidFill>
                <a:latin typeface="Consolas" panose="020B0609020204030204" pitchFamily="49" charset="0"/>
              </a:rPr>
              <a:t>;</a:t>
            </a:r>
            <a:endParaRPr lang="en-US" altLang="en-US" dirty="0">
              <a:latin typeface="Arial Rounded MT Bold" panose="020F0704030504030204" pitchFamily="34" charset="0"/>
            </a:endParaRPr>
          </a:p>
          <a:p>
            <a:pPr marL="1200150" lvl="2" indent="-285750" eaLnBrk="0" fontAlgn="base" hangingPunct="0">
              <a:spcBef>
                <a:spcPct val="0"/>
              </a:spcBef>
              <a:spcAft>
                <a:spcPct val="0"/>
              </a:spcAft>
              <a:buClr>
                <a:srgbClr val="FF7E00"/>
              </a:buClr>
              <a:buFont typeface="Courier New" panose="02070309020205020404" pitchFamily="49" charset="0"/>
              <a:buChar char="o"/>
            </a:pPr>
            <a:r>
              <a:rPr lang="en-US" altLang="en-US" dirty="0">
                <a:latin typeface="Arial Rounded MT Bold" panose="020F0704030504030204" pitchFamily="34" charset="0"/>
              </a:rPr>
              <a:t> </a:t>
            </a:r>
            <a:r>
              <a:rPr lang="en-US" altLang="en-US" dirty="0">
                <a:latin typeface="Fieldwork 04 Geo Regular" pitchFamily="50" charset="0"/>
              </a:rPr>
              <a:t>absolute</a:t>
            </a:r>
          </a:p>
          <a:p>
            <a:pPr lvl="3" eaLnBrk="0" fontAlgn="base" hangingPunct="0">
              <a:spcBef>
                <a:spcPct val="0"/>
              </a:spcBef>
              <a:spcAft>
                <a:spcPct val="0"/>
              </a:spcAft>
            </a:pPr>
            <a:r>
              <a:rPr lang="en-US" dirty="0">
                <a:solidFill>
                  <a:srgbClr val="000000"/>
                </a:solidFill>
                <a:latin typeface="Fieldwork 04 Geo Regular" pitchFamily="50" charset="0"/>
              </a:rPr>
              <a:t>- is positioned relative to the nearest positioned ancestor</a:t>
            </a:r>
          </a:p>
          <a:p>
            <a:pPr lvl="3" eaLnBrk="0" fontAlgn="base" hangingPunct="0">
              <a:spcBef>
                <a:spcPct val="0"/>
              </a:spcBef>
              <a:spcAft>
                <a:spcPct val="0"/>
              </a:spcAft>
            </a:pPr>
            <a:r>
              <a:rPr lang="en-US" dirty="0">
                <a:solidFill>
                  <a:srgbClr val="000000"/>
                </a:solidFill>
                <a:latin typeface="Fieldwork 04 Geo Regular" pitchFamily="50" charset="0"/>
              </a:rPr>
              <a:t>- if no positioned ancestors, it uses the document body.</a:t>
            </a:r>
            <a:endParaRPr lang="en-US" altLang="en-US" dirty="0">
              <a:latin typeface="Fieldwork 04 Geo Regular" pitchFamily="50" charset="0"/>
            </a:endParaRPr>
          </a:p>
        </p:txBody>
      </p:sp>
    </p:spTree>
    <p:extLst>
      <p:ext uri="{BB962C8B-B14F-4D97-AF65-F5344CB8AC3E}">
        <p14:creationId xmlns:p14="http://schemas.microsoft.com/office/powerpoint/2010/main" val="21267504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1323439"/>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Layout – display property</a:t>
            </a:r>
            <a:endParaRPr lang="en-IN" sz="4000" dirty="0">
              <a:solidFill>
                <a:srgbClr val="FF7E00"/>
              </a:solidFill>
              <a:latin typeface="Fieldwork 06 Geo Bold" pitchFamily="50" charset="0"/>
            </a:endParaRPr>
          </a:p>
          <a:p>
            <a:pPr algn="ct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10514669" cy="1785104"/>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dirty="0">
                <a:latin typeface="Fieldwork 04 Geo Regular" pitchFamily="50" charset="0"/>
              </a:rPr>
              <a:t>Display property specifies if an element is displayed or not.</a:t>
            </a:r>
          </a:p>
          <a:p>
            <a:pPr marL="342900" indent="-342900">
              <a:buClr>
                <a:srgbClr val="FF7E00"/>
              </a:buClr>
              <a:buFont typeface="Wingdings" panose="05000000000000000000" pitchFamily="2" charset="2"/>
              <a:buChar char="§"/>
            </a:pPr>
            <a:endParaRPr lang="en-US" dirty="0">
              <a:latin typeface="Fieldwork 04 Geo Regular" pitchFamily="50" charset="0"/>
            </a:endParaRPr>
          </a:p>
          <a:p>
            <a:pPr marL="342900" indent="-342900">
              <a:buClr>
                <a:srgbClr val="FF7E00"/>
              </a:buClr>
              <a:buFont typeface="Wingdings" panose="05000000000000000000" pitchFamily="2" charset="2"/>
              <a:buChar char="§"/>
            </a:pPr>
            <a:r>
              <a:rPr lang="en-US" dirty="0">
                <a:latin typeface="Fieldwork 04 Geo Regular" pitchFamily="50" charset="0"/>
              </a:rPr>
              <a:t>It also specifies how an element is displayed.</a:t>
            </a:r>
          </a:p>
          <a:p>
            <a:pPr marL="342900" indent="-342900">
              <a:buClr>
                <a:srgbClr val="FF7E00"/>
              </a:buClr>
              <a:buFont typeface="Wingdings" panose="05000000000000000000" pitchFamily="2" charset="2"/>
              <a:buChar char="§"/>
            </a:pPr>
            <a:endParaRPr lang="en-US" dirty="0">
              <a:latin typeface="Fieldwork 04 Geo Regular" pitchFamily="50" charset="0"/>
            </a:endParaRPr>
          </a:p>
          <a:p>
            <a:pPr marL="342900" indent="-342900">
              <a:buClr>
                <a:srgbClr val="FF7E00"/>
              </a:buClr>
              <a:buFont typeface="Wingdings" panose="05000000000000000000" pitchFamily="2" charset="2"/>
              <a:buChar char="§"/>
            </a:pPr>
            <a:r>
              <a:rPr lang="en-US" dirty="0">
                <a:solidFill>
                  <a:srgbClr val="000000"/>
                </a:solidFill>
                <a:latin typeface="Fieldwork 04 Geo Regular" pitchFamily="50" charset="0"/>
              </a:rPr>
              <a:t>Every HTML element has a default display value depending on what type of element it is.</a:t>
            </a:r>
            <a:endParaRPr lang="en-US" altLang="en-US" sz="2000" dirty="0">
              <a:latin typeface="Fieldwork 04 Geo Regular" pitchFamily="50" charset="0"/>
            </a:endParaRPr>
          </a:p>
          <a:p>
            <a:pPr marL="342900" indent="-342900">
              <a:buClr>
                <a:srgbClr val="FF7E00"/>
              </a:buClr>
              <a:buFont typeface="Wingdings" panose="05000000000000000000" pitchFamily="2" charset="2"/>
              <a:buChar char="§"/>
            </a:pPr>
            <a:endParaRPr lang="en-US" altLang="en-US" sz="2000" dirty="0">
              <a:latin typeface="Fieldwork 04 Geo Regular" pitchFamily="50" charset="0"/>
            </a:endParaRPr>
          </a:p>
        </p:txBody>
      </p:sp>
      <p:sp>
        <p:nvSpPr>
          <p:cNvPr id="14" name="TextBox 13">
            <a:extLst>
              <a:ext uri="{FF2B5EF4-FFF2-40B4-BE49-F238E27FC236}">
                <a16:creationId xmlns:a16="http://schemas.microsoft.com/office/drawing/2014/main" id="{F6F2E916-06D3-40ED-9F46-C65BE97A1557}"/>
              </a:ext>
            </a:extLst>
          </p:cNvPr>
          <p:cNvSpPr txBox="1"/>
          <p:nvPr/>
        </p:nvSpPr>
        <p:spPr>
          <a:xfrm>
            <a:off x="1013475" y="4222376"/>
            <a:ext cx="10924275" cy="2031325"/>
          </a:xfrm>
          <a:prstGeom prst="rect">
            <a:avLst/>
          </a:prstGeom>
          <a:noFill/>
        </p:spPr>
        <p:txBody>
          <a:bodyPr wrap="square">
            <a:spAutoFit/>
          </a:bodyPr>
          <a:lstStyle/>
          <a:p>
            <a:pPr marL="742950" lvl="1" indent="-285750">
              <a:buClr>
                <a:srgbClr val="FF7E00"/>
              </a:buClr>
              <a:buFont typeface="Courier New" panose="02070309020205020404" pitchFamily="49" charset="0"/>
              <a:buChar char="o"/>
            </a:pPr>
            <a:r>
              <a:rPr lang="en-US" dirty="0">
                <a:solidFill>
                  <a:srgbClr val="000000"/>
                </a:solidFill>
                <a:latin typeface="Fieldwork 04 Geo Regular" pitchFamily="50" charset="0"/>
              </a:rPr>
              <a:t>&lt;div&gt;</a:t>
            </a:r>
          </a:p>
          <a:p>
            <a:pPr marL="742950" lvl="1" indent="-285750">
              <a:buClr>
                <a:srgbClr val="FF7E00"/>
              </a:buClr>
              <a:buFont typeface="Courier New" panose="02070309020205020404" pitchFamily="49" charset="0"/>
              <a:buChar char="o"/>
            </a:pPr>
            <a:r>
              <a:rPr lang="en-US" dirty="0">
                <a:solidFill>
                  <a:srgbClr val="000000"/>
                </a:solidFill>
                <a:latin typeface="Fieldwork 04 Geo Regular" pitchFamily="50" charset="0"/>
              </a:rPr>
              <a:t> &lt;h1&gt; - &lt;h6&gt;</a:t>
            </a:r>
          </a:p>
          <a:p>
            <a:pPr marL="742950" lvl="1" indent="-285750">
              <a:buClr>
                <a:srgbClr val="FF7E00"/>
              </a:buClr>
              <a:buFont typeface="Courier New" panose="02070309020205020404" pitchFamily="49" charset="0"/>
              <a:buChar char="o"/>
            </a:pPr>
            <a:r>
              <a:rPr lang="en-US" dirty="0">
                <a:solidFill>
                  <a:srgbClr val="000000"/>
                </a:solidFill>
                <a:latin typeface="Fieldwork 04 Geo Regular" pitchFamily="50" charset="0"/>
              </a:rPr>
              <a:t> &lt;p&gt;</a:t>
            </a:r>
          </a:p>
          <a:p>
            <a:pPr marL="742950" lvl="1" indent="-285750">
              <a:buClr>
                <a:srgbClr val="FF7E00"/>
              </a:buClr>
              <a:buFont typeface="Courier New" panose="02070309020205020404" pitchFamily="49" charset="0"/>
              <a:buChar char="o"/>
            </a:pPr>
            <a:r>
              <a:rPr lang="en-US" dirty="0">
                <a:solidFill>
                  <a:srgbClr val="000000"/>
                </a:solidFill>
                <a:latin typeface="Fieldwork 04 Geo Regular" pitchFamily="50" charset="0"/>
              </a:rPr>
              <a:t> &lt;form&gt;</a:t>
            </a:r>
          </a:p>
          <a:p>
            <a:pPr marL="742950" lvl="1" indent="-285750">
              <a:buClr>
                <a:srgbClr val="FF7E00"/>
              </a:buClr>
              <a:buFont typeface="Courier New" panose="02070309020205020404" pitchFamily="49" charset="0"/>
              <a:buChar char="o"/>
            </a:pPr>
            <a:r>
              <a:rPr lang="en-US" dirty="0">
                <a:solidFill>
                  <a:srgbClr val="000000"/>
                </a:solidFill>
                <a:latin typeface="Fieldwork 04 Geo Regular" pitchFamily="50" charset="0"/>
              </a:rPr>
              <a:t> &lt;header&gt;</a:t>
            </a:r>
          </a:p>
          <a:p>
            <a:pPr marL="742950" lvl="1" indent="-285750">
              <a:buClr>
                <a:srgbClr val="FF7E00"/>
              </a:buClr>
              <a:buFont typeface="Courier New" panose="02070309020205020404" pitchFamily="49" charset="0"/>
              <a:buChar char="o"/>
            </a:pPr>
            <a:r>
              <a:rPr lang="en-US" dirty="0">
                <a:solidFill>
                  <a:srgbClr val="000000"/>
                </a:solidFill>
                <a:latin typeface="Fieldwork 04 Geo Regular" pitchFamily="50" charset="0"/>
              </a:rPr>
              <a:t> &lt;footer&gt;</a:t>
            </a:r>
          </a:p>
          <a:p>
            <a:pPr marL="742950" lvl="1" indent="-285750">
              <a:buClr>
                <a:srgbClr val="FF7E00"/>
              </a:buClr>
              <a:buFont typeface="Courier New" panose="02070309020205020404" pitchFamily="49" charset="0"/>
              <a:buChar char="o"/>
            </a:pPr>
            <a:r>
              <a:rPr lang="en-US" dirty="0">
                <a:solidFill>
                  <a:srgbClr val="000000"/>
                </a:solidFill>
                <a:latin typeface="Fieldwork 04 Geo Regular" pitchFamily="50" charset="0"/>
              </a:rPr>
              <a:t> &lt;section&gt;</a:t>
            </a:r>
            <a:endParaRPr lang="en-US" altLang="en-US" sz="1760" dirty="0">
              <a:latin typeface="Fieldwork 04 Geo Regular" pitchFamily="50" charset="0"/>
            </a:endParaRPr>
          </a:p>
        </p:txBody>
      </p:sp>
      <p:sp>
        <p:nvSpPr>
          <p:cNvPr id="10" name="TextBox 9">
            <a:extLst>
              <a:ext uri="{FF2B5EF4-FFF2-40B4-BE49-F238E27FC236}">
                <a16:creationId xmlns:a16="http://schemas.microsoft.com/office/drawing/2014/main" id="{D1C6F256-46F6-4CCC-9663-0D777459AD93}"/>
              </a:ext>
            </a:extLst>
          </p:cNvPr>
          <p:cNvSpPr txBox="1"/>
          <p:nvPr/>
        </p:nvSpPr>
        <p:spPr>
          <a:xfrm>
            <a:off x="243143" y="3226448"/>
            <a:ext cx="10924275" cy="908582"/>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altLang="en-US" sz="2000" b="1" dirty="0">
                <a:latin typeface="Fieldwork 04 Geo Regular" pitchFamily="50" charset="0"/>
              </a:rPr>
              <a:t>Block-level Elements :</a:t>
            </a:r>
            <a:endParaRPr lang="en-IN" sz="2000" b="1" dirty="0">
              <a:solidFill>
                <a:srgbClr val="000000"/>
              </a:solidFill>
              <a:highlight>
                <a:srgbClr val="C0C0C0"/>
              </a:highlight>
              <a:latin typeface="Arial Rounded MT Bold" panose="020F0704030504030204" pitchFamily="34" charset="0"/>
            </a:endParaRPr>
          </a:p>
          <a:p>
            <a:pPr marL="1200150" lvl="2" indent="-285750" eaLnBrk="0" fontAlgn="base" hangingPunct="0">
              <a:lnSpc>
                <a:spcPct val="150000"/>
              </a:lnSpc>
              <a:spcBef>
                <a:spcPct val="0"/>
              </a:spcBef>
              <a:spcAft>
                <a:spcPct val="0"/>
              </a:spcAft>
              <a:buClr>
                <a:srgbClr val="FF7E00"/>
              </a:buClr>
              <a:buFont typeface="Courier New" panose="02070309020205020404" pitchFamily="49" charset="0"/>
              <a:buChar char="o"/>
            </a:pPr>
            <a:endParaRPr lang="en-US" altLang="en-US" sz="1760" dirty="0">
              <a:latin typeface="Fieldwork 04 Geo Regular" pitchFamily="50" charset="0"/>
            </a:endParaRPr>
          </a:p>
        </p:txBody>
      </p:sp>
      <p:sp>
        <p:nvSpPr>
          <p:cNvPr id="2" name="Rectangle 1">
            <a:extLst>
              <a:ext uri="{FF2B5EF4-FFF2-40B4-BE49-F238E27FC236}">
                <a16:creationId xmlns:a16="http://schemas.microsoft.com/office/drawing/2014/main" id="{921551E6-E3B4-4A76-8214-762FD4341093}"/>
              </a:ext>
            </a:extLst>
          </p:cNvPr>
          <p:cNvSpPr/>
          <p:nvPr/>
        </p:nvSpPr>
        <p:spPr>
          <a:xfrm>
            <a:off x="1476895" y="3743789"/>
            <a:ext cx="9254836" cy="369332"/>
          </a:xfrm>
          <a:prstGeom prst="rect">
            <a:avLst/>
          </a:prstGeom>
        </p:spPr>
        <p:txBody>
          <a:bodyPr wrap="square">
            <a:spAutoFit/>
          </a:bodyPr>
          <a:lstStyle/>
          <a:p>
            <a:r>
              <a:rPr lang="en-US" dirty="0">
                <a:solidFill>
                  <a:srgbClr val="000000"/>
                </a:solidFill>
                <a:latin typeface="Fieldwork 04 Geo Regular" pitchFamily="50" charset="0"/>
              </a:rPr>
              <a:t>A block-level element always starts on a new line and takes up the full width available.</a:t>
            </a:r>
            <a:endParaRPr lang="en-IN" dirty="0">
              <a:latin typeface="Fieldwork 04 Geo Regular" pitchFamily="50" charset="0"/>
            </a:endParaRPr>
          </a:p>
        </p:txBody>
      </p:sp>
    </p:spTree>
    <p:extLst>
      <p:ext uri="{BB962C8B-B14F-4D97-AF65-F5344CB8AC3E}">
        <p14:creationId xmlns:p14="http://schemas.microsoft.com/office/powerpoint/2010/main" val="37549109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1323439"/>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Layout – display property</a:t>
            </a:r>
            <a:endParaRPr lang="en-IN" sz="4000" dirty="0">
              <a:solidFill>
                <a:srgbClr val="FF7E00"/>
              </a:solidFill>
              <a:latin typeface="Fieldwork 06 Geo Bold" pitchFamily="50" charset="0"/>
            </a:endParaRPr>
          </a:p>
          <a:p>
            <a:pPr algn="ct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0" name="TextBox 9">
            <a:extLst>
              <a:ext uri="{FF2B5EF4-FFF2-40B4-BE49-F238E27FC236}">
                <a16:creationId xmlns:a16="http://schemas.microsoft.com/office/drawing/2014/main" id="{D1C6F256-46F6-4CCC-9663-0D777459AD93}"/>
              </a:ext>
            </a:extLst>
          </p:cNvPr>
          <p:cNvSpPr txBox="1"/>
          <p:nvPr/>
        </p:nvSpPr>
        <p:spPr>
          <a:xfrm>
            <a:off x="243143" y="3891470"/>
            <a:ext cx="10924275" cy="908582"/>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altLang="en-US" sz="2000" b="1" dirty="0">
                <a:latin typeface="Fieldwork 04 Geo Regular" pitchFamily="50" charset="0"/>
              </a:rPr>
              <a:t>Inline-block :</a:t>
            </a:r>
            <a:endParaRPr lang="en-IN" sz="2000" b="1" dirty="0">
              <a:solidFill>
                <a:srgbClr val="000000"/>
              </a:solidFill>
              <a:highlight>
                <a:srgbClr val="C0C0C0"/>
              </a:highlight>
              <a:latin typeface="Arial Rounded MT Bold" panose="020F0704030504030204" pitchFamily="34" charset="0"/>
            </a:endParaRPr>
          </a:p>
          <a:p>
            <a:pPr marL="1200150" lvl="2" indent="-285750" eaLnBrk="0" fontAlgn="base" hangingPunct="0">
              <a:lnSpc>
                <a:spcPct val="150000"/>
              </a:lnSpc>
              <a:spcBef>
                <a:spcPct val="0"/>
              </a:spcBef>
              <a:spcAft>
                <a:spcPct val="0"/>
              </a:spcAft>
              <a:buClr>
                <a:srgbClr val="FF7E00"/>
              </a:buClr>
              <a:buFont typeface="Courier New" panose="02070309020205020404" pitchFamily="49" charset="0"/>
              <a:buChar char="o"/>
            </a:pPr>
            <a:endParaRPr lang="en-US" altLang="en-US" sz="1760" dirty="0">
              <a:latin typeface="Fieldwork 04 Geo Regular" pitchFamily="50" charset="0"/>
            </a:endParaRPr>
          </a:p>
        </p:txBody>
      </p:sp>
      <p:sp>
        <p:nvSpPr>
          <p:cNvPr id="2" name="Rectangle 1">
            <a:extLst>
              <a:ext uri="{FF2B5EF4-FFF2-40B4-BE49-F238E27FC236}">
                <a16:creationId xmlns:a16="http://schemas.microsoft.com/office/drawing/2014/main" id="{921551E6-E3B4-4A76-8214-762FD4341093}"/>
              </a:ext>
            </a:extLst>
          </p:cNvPr>
          <p:cNvSpPr/>
          <p:nvPr/>
        </p:nvSpPr>
        <p:spPr>
          <a:xfrm>
            <a:off x="1476895" y="4408811"/>
            <a:ext cx="9254836" cy="369332"/>
          </a:xfrm>
          <a:prstGeom prst="rect">
            <a:avLst/>
          </a:prstGeom>
        </p:spPr>
        <p:txBody>
          <a:bodyPr wrap="square">
            <a:spAutoFit/>
          </a:bodyPr>
          <a:lstStyle/>
          <a:p>
            <a:r>
              <a:rPr lang="en-IN" dirty="0">
                <a:solidFill>
                  <a:srgbClr val="000000"/>
                </a:solidFill>
                <a:latin typeface="Fieldwork 04 Geo Regular" pitchFamily="50" charset="0"/>
              </a:rPr>
              <a:t>Allows to set width and height on the element</a:t>
            </a:r>
            <a:endParaRPr lang="en-IN" dirty="0">
              <a:latin typeface="Fieldwork 04 Geo Regular" pitchFamily="50" charset="0"/>
            </a:endParaRPr>
          </a:p>
        </p:txBody>
      </p:sp>
      <p:sp>
        <p:nvSpPr>
          <p:cNvPr id="12" name="TextBox 11">
            <a:extLst>
              <a:ext uri="{FF2B5EF4-FFF2-40B4-BE49-F238E27FC236}">
                <a16:creationId xmlns:a16="http://schemas.microsoft.com/office/drawing/2014/main" id="{37B3CD6F-F536-4BE8-96B9-008A36B6746A}"/>
              </a:ext>
            </a:extLst>
          </p:cNvPr>
          <p:cNvSpPr txBox="1"/>
          <p:nvPr/>
        </p:nvSpPr>
        <p:spPr>
          <a:xfrm>
            <a:off x="1013475" y="2261124"/>
            <a:ext cx="10924275" cy="923330"/>
          </a:xfrm>
          <a:prstGeom prst="rect">
            <a:avLst/>
          </a:prstGeom>
          <a:noFill/>
        </p:spPr>
        <p:txBody>
          <a:bodyPr wrap="square">
            <a:spAutoFit/>
          </a:bodyPr>
          <a:lstStyle/>
          <a:p>
            <a:pPr marL="742950" lvl="1" indent="-285750">
              <a:buClr>
                <a:srgbClr val="FF7E00"/>
              </a:buClr>
              <a:buFont typeface="Courier New" panose="02070309020205020404" pitchFamily="49" charset="0"/>
              <a:buChar char="o"/>
            </a:pPr>
            <a:r>
              <a:rPr lang="en-US" dirty="0">
                <a:solidFill>
                  <a:srgbClr val="000000"/>
                </a:solidFill>
                <a:latin typeface="Fieldwork 04 Geo Regular" pitchFamily="50" charset="0"/>
              </a:rPr>
              <a:t>&lt;span&gt;</a:t>
            </a:r>
          </a:p>
          <a:p>
            <a:pPr marL="742950" lvl="1" indent="-285750">
              <a:buClr>
                <a:srgbClr val="FF7E00"/>
              </a:buClr>
              <a:buFont typeface="Courier New" panose="02070309020205020404" pitchFamily="49" charset="0"/>
              <a:buChar char="o"/>
            </a:pPr>
            <a:r>
              <a:rPr lang="en-US" dirty="0">
                <a:solidFill>
                  <a:srgbClr val="000000"/>
                </a:solidFill>
                <a:latin typeface="Fieldwork 04 Geo Regular" pitchFamily="50" charset="0"/>
              </a:rPr>
              <a:t> &lt;a&gt;</a:t>
            </a:r>
          </a:p>
          <a:p>
            <a:pPr marL="742950" lvl="1" indent="-285750">
              <a:buClr>
                <a:srgbClr val="FF7E00"/>
              </a:buClr>
              <a:buFont typeface="Courier New" panose="02070309020205020404" pitchFamily="49" charset="0"/>
              <a:buChar char="o"/>
            </a:pPr>
            <a:r>
              <a:rPr lang="en-US" dirty="0">
                <a:solidFill>
                  <a:srgbClr val="000000"/>
                </a:solidFill>
                <a:latin typeface="Fieldwork 04 Geo Regular" pitchFamily="50" charset="0"/>
              </a:rPr>
              <a:t> &lt;</a:t>
            </a:r>
            <a:r>
              <a:rPr lang="en-US" dirty="0" err="1">
                <a:solidFill>
                  <a:srgbClr val="000000"/>
                </a:solidFill>
                <a:latin typeface="Fieldwork 04 Geo Regular" pitchFamily="50" charset="0"/>
              </a:rPr>
              <a:t>img</a:t>
            </a:r>
            <a:r>
              <a:rPr lang="en-US" dirty="0">
                <a:solidFill>
                  <a:srgbClr val="000000"/>
                </a:solidFill>
                <a:latin typeface="Fieldwork 04 Geo Regular" pitchFamily="50" charset="0"/>
              </a:rPr>
              <a:t>&gt;</a:t>
            </a:r>
          </a:p>
        </p:txBody>
      </p:sp>
      <p:sp>
        <p:nvSpPr>
          <p:cNvPr id="13" name="TextBox 12">
            <a:extLst>
              <a:ext uri="{FF2B5EF4-FFF2-40B4-BE49-F238E27FC236}">
                <a16:creationId xmlns:a16="http://schemas.microsoft.com/office/drawing/2014/main" id="{F6BF6E9B-A73D-42D3-B248-2610A3098165}"/>
              </a:ext>
            </a:extLst>
          </p:cNvPr>
          <p:cNvSpPr txBox="1"/>
          <p:nvPr/>
        </p:nvSpPr>
        <p:spPr>
          <a:xfrm>
            <a:off x="243143" y="1265196"/>
            <a:ext cx="10924275" cy="908582"/>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altLang="en-US" sz="2000" b="1" dirty="0">
                <a:latin typeface="Fieldwork 04 Geo Regular" pitchFamily="50" charset="0"/>
              </a:rPr>
              <a:t>Inline-Elements :</a:t>
            </a:r>
            <a:endParaRPr lang="en-IN" sz="2000" b="1" dirty="0">
              <a:solidFill>
                <a:srgbClr val="000000"/>
              </a:solidFill>
              <a:highlight>
                <a:srgbClr val="C0C0C0"/>
              </a:highlight>
              <a:latin typeface="Arial Rounded MT Bold" panose="020F0704030504030204" pitchFamily="34" charset="0"/>
            </a:endParaRPr>
          </a:p>
          <a:p>
            <a:pPr marL="1200150" lvl="2" indent="-285750" eaLnBrk="0" fontAlgn="base" hangingPunct="0">
              <a:lnSpc>
                <a:spcPct val="150000"/>
              </a:lnSpc>
              <a:spcBef>
                <a:spcPct val="0"/>
              </a:spcBef>
              <a:spcAft>
                <a:spcPct val="0"/>
              </a:spcAft>
              <a:buClr>
                <a:srgbClr val="FF7E00"/>
              </a:buClr>
              <a:buFont typeface="Courier New" panose="02070309020205020404" pitchFamily="49" charset="0"/>
              <a:buChar char="o"/>
            </a:pPr>
            <a:endParaRPr lang="en-US" altLang="en-US" sz="1760" dirty="0">
              <a:latin typeface="Fieldwork 04 Geo Regular" pitchFamily="50" charset="0"/>
            </a:endParaRPr>
          </a:p>
        </p:txBody>
      </p:sp>
      <p:sp>
        <p:nvSpPr>
          <p:cNvPr id="15" name="Rectangle 14">
            <a:extLst>
              <a:ext uri="{FF2B5EF4-FFF2-40B4-BE49-F238E27FC236}">
                <a16:creationId xmlns:a16="http://schemas.microsoft.com/office/drawing/2014/main" id="{48EFF61D-7336-40EC-8B02-423805FDF62D}"/>
              </a:ext>
            </a:extLst>
          </p:cNvPr>
          <p:cNvSpPr/>
          <p:nvPr/>
        </p:nvSpPr>
        <p:spPr>
          <a:xfrm>
            <a:off x="1476895" y="1782537"/>
            <a:ext cx="10127672" cy="369332"/>
          </a:xfrm>
          <a:prstGeom prst="rect">
            <a:avLst/>
          </a:prstGeom>
        </p:spPr>
        <p:txBody>
          <a:bodyPr wrap="square">
            <a:spAutoFit/>
          </a:bodyPr>
          <a:lstStyle/>
          <a:p>
            <a:r>
              <a:rPr lang="en-US" dirty="0">
                <a:solidFill>
                  <a:srgbClr val="000000"/>
                </a:solidFill>
                <a:latin typeface="Fieldwork 04 Geo Regular" pitchFamily="50" charset="0"/>
              </a:rPr>
              <a:t>An inline element does not start on a new line and only takes up as much width as necessary.</a:t>
            </a:r>
            <a:endParaRPr lang="en-IN" dirty="0">
              <a:latin typeface="Fieldwork 04 Geo Regular" pitchFamily="50" charset="0"/>
            </a:endParaRPr>
          </a:p>
        </p:txBody>
      </p:sp>
      <p:sp>
        <p:nvSpPr>
          <p:cNvPr id="16" name="TextBox 15">
            <a:extLst>
              <a:ext uri="{FF2B5EF4-FFF2-40B4-BE49-F238E27FC236}">
                <a16:creationId xmlns:a16="http://schemas.microsoft.com/office/drawing/2014/main" id="{C78A0486-B503-4BFE-92C7-60F637A24B36}"/>
              </a:ext>
            </a:extLst>
          </p:cNvPr>
          <p:cNvSpPr txBox="1"/>
          <p:nvPr/>
        </p:nvSpPr>
        <p:spPr>
          <a:xfrm>
            <a:off x="1810241" y="3304215"/>
            <a:ext cx="6094206"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display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inline</a:t>
            </a:r>
            <a:r>
              <a:rPr lang="en-IN" b="0" i="0" dirty="0">
                <a:solidFill>
                  <a:srgbClr val="000000"/>
                </a:solidFill>
                <a:effectLst/>
                <a:latin typeface="Consolas" panose="020B0609020204030204" pitchFamily="49" charset="0"/>
              </a:rPr>
              <a:t>;</a:t>
            </a:r>
            <a:endParaRPr lang="en-IN" dirty="0"/>
          </a:p>
        </p:txBody>
      </p:sp>
      <p:sp>
        <p:nvSpPr>
          <p:cNvPr id="17" name="TextBox 16">
            <a:extLst>
              <a:ext uri="{FF2B5EF4-FFF2-40B4-BE49-F238E27FC236}">
                <a16:creationId xmlns:a16="http://schemas.microsoft.com/office/drawing/2014/main" id="{0C477CBE-B344-488C-8AFB-D52434BB6D40}"/>
              </a:ext>
            </a:extLst>
          </p:cNvPr>
          <p:cNvSpPr txBox="1"/>
          <p:nvPr/>
        </p:nvSpPr>
        <p:spPr>
          <a:xfrm>
            <a:off x="1577819" y="4987677"/>
            <a:ext cx="6094206" cy="923330"/>
          </a:xfrm>
          <a:prstGeom prst="rect">
            <a:avLst/>
          </a:prstGeom>
          <a:noFill/>
        </p:spPr>
        <p:txBody>
          <a:bodyPr wrap="square">
            <a:spAutoFit/>
          </a:bodyPr>
          <a:lstStyle/>
          <a:p>
            <a:r>
              <a:rPr lang="en-US" b="0" i="0" dirty="0">
                <a:solidFill>
                  <a:srgbClr val="FF0000"/>
                </a:solidFill>
                <a:effectLst/>
                <a:latin typeface="Consolas" panose="020B0609020204030204" pitchFamily="49" charset="0"/>
              </a:rPr>
              <a:t>  display</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inline-block</a:t>
            </a:r>
            <a:r>
              <a:rPr lang="en-US" b="0" i="0" dirty="0">
                <a:solidFill>
                  <a:srgbClr val="000000"/>
                </a:solidFill>
                <a:effectLst/>
                <a:latin typeface="Consolas" panose="020B0609020204030204" pitchFamily="49" charset="0"/>
              </a:rPr>
              <a:t>;</a:t>
            </a:r>
            <a:br>
              <a:rPr lang="en-US" dirty="0"/>
            </a:br>
            <a:r>
              <a:rPr lang="en-US" b="0" i="0" dirty="0">
                <a:solidFill>
                  <a:srgbClr val="FF0000"/>
                </a:solidFill>
                <a:effectLst/>
                <a:latin typeface="Consolas" panose="020B0609020204030204" pitchFamily="49" charset="0"/>
              </a:rPr>
              <a:t>  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dirty="0"/>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40948827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8315494" cy="1323439"/>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Layout –</a:t>
            </a:r>
            <a:r>
              <a:rPr lang="en-US" sz="4000" b="1" dirty="0">
                <a:solidFill>
                  <a:srgbClr val="FF7E00"/>
                </a:solidFill>
                <a:latin typeface="Fieldwork 06 Geo Bold" pitchFamily="50" charset="0"/>
              </a:rPr>
              <a:t>width and max width</a:t>
            </a:r>
            <a:endParaRPr lang="en-IN" sz="4000" dirty="0">
              <a:solidFill>
                <a:srgbClr val="FF7E00"/>
              </a:solidFill>
              <a:latin typeface="Fieldwork 06 Geo Bold" pitchFamily="50" charset="0"/>
            </a:endParaRPr>
          </a:p>
          <a:p>
            <a:pPr algn="ct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0" name="TextBox 9">
            <a:extLst>
              <a:ext uri="{FF2B5EF4-FFF2-40B4-BE49-F238E27FC236}">
                <a16:creationId xmlns:a16="http://schemas.microsoft.com/office/drawing/2014/main" id="{D1C6F256-46F6-4CCC-9663-0D777459AD93}"/>
              </a:ext>
            </a:extLst>
          </p:cNvPr>
          <p:cNvSpPr txBox="1"/>
          <p:nvPr/>
        </p:nvSpPr>
        <p:spPr>
          <a:xfrm>
            <a:off x="243143" y="4282167"/>
            <a:ext cx="10924275" cy="908582"/>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altLang="en-US" sz="2000" b="1" dirty="0">
                <a:latin typeface="Fieldwork 04 Geo Regular" pitchFamily="50" charset="0"/>
              </a:rPr>
              <a:t>Display: none;</a:t>
            </a:r>
            <a:endParaRPr lang="en-IN" sz="2000" b="1" dirty="0">
              <a:solidFill>
                <a:srgbClr val="000000"/>
              </a:solidFill>
              <a:highlight>
                <a:srgbClr val="C0C0C0"/>
              </a:highlight>
              <a:latin typeface="Arial Rounded MT Bold" panose="020F0704030504030204" pitchFamily="34" charset="0"/>
            </a:endParaRPr>
          </a:p>
          <a:p>
            <a:pPr marL="1200150" lvl="2" indent="-285750" eaLnBrk="0" fontAlgn="base" hangingPunct="0">
              <a:lnSpc>
                <a:spcPct val="150000"/>
              </a:lnSpc>
              <a:spcBef>
                <a:spcPct val="0"/>
              </a:spcBef>
              <a:spcAft>
                <a:spcPct val="0"/>
              </a:spcAft>
              <a:buClr>
                <a:srgbClr val="FF7E00"/>
              </a:buClr>
              <a:buFont typeface="Courier New" panose="02070309020205020404" pitchFamily="49" charset="0"/>
              <a:buChar char="o"/>
            </a:pPr>
            <a:endParaRPr lang="en-US" altLang="en-US" sz="1760" dirty="0">
              <a:latin typeface="Fieldwork 04 Geo Regular" pitchFamily="50" charset="0"/>
            </a:endParaRPr>
          </a:p>
        </p:txBody>
      </p:sp>
      <p:sp>
        <p:nvSpPr>
          <p:cNvPr id="13" name="TextBox 12">
            <a:extLst>
              <a:ext uri="{FF2B5EF4-FFF2-40B4-BE49-F238E27FC236}">
                <a16:creationId xmlns:a16="http://schemas.microsoft.com/office/drawing/2014/main" id="{F6BF6E9B-A73D-42D3-B248-2610A3098165}"/>
              </a:ext>
            </a:extLst>
          </p:cNvPr>
          <p:cNvSpPr txBox="1"/>
          <p:nvPr/>
        </p:nvSpPr>
        <p:spPr>
          <a:xfrm>
            <a:off x="243143" y="1265196"/>
            <a:ext cx="10924275" cy="495328"/>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altLang="en-US" sz="2000" b="1" dirty="0">
                <a:latin typeface="Fieldwork 04 Geo Regular" pitchFamily="50" charset="0"/>
              </a:rPr>
              <a:t>Width and max width :</a:t>
            </a:r>
            <a:endParaRPr lang="en-US" altLang="en-US" sz="1760" dirty="0">
              <a:latin typeface="Fieldwork 04 Geo Regular" pitchFamily="50" charset="0"/>
            </a:endParaRPr>
          </a:p>
        </p:txBody>
      </p:sp>
      <p:sp>
        <p:nvSpPr>
          <p:cNvPr id="14" name="Rectangle 13">
            <a:extLst>
              <a:ext uri="{FF2B5EF4-FFF2-40B4-BE49-F238E27FC236}">
                <a16:creationId xmlns:a16="http://schemas.microsoft.com/office/drawing/2014/main" id="{D2E02152-9FFC-4E9D-B86B-16F16A6BC1B4}"/>
              </a:ext>
            </a:extLst>
          </p:cNvPr>
          <p:cNvSpPr>
            <a:spLocks noChangeArrowheads="1"/>
          </p:cNvSpPr>
          <p:nvPr/>
        </p:nvSpPr>
        <p:spPr bwMode="auto">
          <a:xfrm>
            <a:off x="1429237" y="2588184"/>
            <a:ext cx="9413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
                <a:srgbClr val="FF7E00"/>
              </a:buClr>
              <a:buSzTx/>
              <a:buFont typeface="Courier New" panose="02070309020205020404" pitchFamily="49" charset="0"/>
              <a:buChar char="o"/>
              <a:tabLst/>
            </a:pPr>
            <a:r>
              <a:rPr kumimoji="0" lang="en-US" altLang="en-US" b="0" i="0" u="none" strike="noStrike" cap="none" normalizeH="0" baseline="0" dirty="0">
                <a:ln>
                  <a:noFill/>
                </a:ln>
                <a:solidFill>
                  <a:srgbClr val="000000"/>
                </a:solidFill>
                <a:effectLst/>
                <a:latin typeface="Fieldwork 04 Geo Regular" pitchFamily="50" charset="0"/>
              </a:rPr>
              <a:t>If the browser window is smaller than the width specified then a horizontal scrollbar will be added.</a:t>
            </a:r>
            <a:r>
              <a:rPr kumimoji="0" lang="en-US" altLang="en-US" b="0" i="0" u="none" strike="noStrike" cap="none" normalizeH="0" baseline="0" dirty="0">
                <a:ln>
                  <a:noFill/>
                </a:ln>
                <a:solidFill>
                  <a:schemeClr val="tx1"/>
                </a:solidFill>
                <a:effectLst/>
                <a:latin typeface="Fieldwork 04 Geo Regular" pitchFamily="50" charset="0"/>
              </a:rPr>
              <a:t> </a:t>
            </a:r>
          </a:p>
        </p:txBody>
      </p:sp>
      <p:sp>
        <p:nvSpPr>
          <p:cNvPr id="18" name="Rectangle 17">
            <a:extLst>
              <a:ext uri="{FF2B5EF4-FFF2-40B4-BE49-F238E27FC236}">
                <a16:creationId xmlns:a16="http://schemas.microsoft.com/office/drawing/2014/main" id="{899BF2B8-1A78-42A7-AB64-6F1EF744682F}"/>
              </a:ext>
            </a:extLst>
          </p:cNvPr>
          <p:cNvSpPr>
            <a:spLocks noChangeArrowheads="1"/>
          </p:cNvSpPr>
          <p:nvPr/>
        </p:nvSpPr>
        <p:spPr bwMode="auto">
          <a:xfrm>
            <a:off x="1415086" y="1802301"/>
            <a:ext cx="9413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
                <a:srgbClr val="FF7E00"/>
              </a:buClr>
              <a:buSzTx/>
              <a:buFont typeface="Courier New" panose="02070309020205020404" pitchFamily="49" charset="0"/>
              <a:buChar char="o"/>
              <a:tabLst/>
            </a:pPr>
            <a:r>
              <a:rPr kumimoji="0" lang="en-US" altLang="en-US" b="0" i="0" u="none" strike="noStrike" cap="none" normalizeH="0" baseline="0" dirty="0">
                <a:ln>
                  <a:noFill/>
                </a:ln>
                <a:solidFill>
                  <a:srgbClr val="000000"/>
                </a:solidFill>
                <a:effectLst/>
                <a:latin typeface="Fieldwork 04 Geo Regular" pitchFamily="50" charset="0"/>
              </a:rPr>
              <a:t>Setting the </a:t>
            </a:r>
            <a:r>
              <a:rPr kumimoji="0" lang="en-US" altLang="en-US" b="0" i="0" u="none" strike="noStrike" cap="none" normalizeH="0" baseline="0" dirty="0">
                <a:ln>
                  <a:noFill/>
                </a:ln>
                <a:solidFill>
                  <a:srgbClr val="DC143C"/>
                </a:solidFill>
                <a:effectLst/>
                <a:latin typeface="Fieldwork 04 Geo Regular" pitchFamily="50" charset="0"/>
              </a:rPr>
              <a:t>width</a:t>
            </a:r>
            <a:r>
              <a:rPr kumimoji="0" lang="en-US" altLang="en-US" b="0" i="0" u="none" strike="noStrike" cap="none" normalizeH="0" baseline="0" dirty="0">
                <a:ln>
                  <a:noFill/>
                </a:ln>
                <a:solidFill>
                  <a:srgbClr val="000000"/>
                </a:solidFill>
                <a:effectLst/>
                <a:latin typeface="Fieldwork 04 Geo Regular" pitchFamily="50" charset="0"/>
              </a:rPr>
              <a:t> of a block-level element will prevent it from stretching out to the edges of its container.</a:t>
            </a:r>
            <a:r>
              <a:rPr kumimoji="0" lang="en-US" altLang="en-US" b="0" i="0" u="none" strike="noStrike" cap="none" normalizeH="0" baseline="0" dirty="0">
                <a:ln>
                  <a:noFill/>
                </a:ln>
                <a:solidFill>
                  <a:schemeClr val="tx1"/>
                </a:solidFill>
                <a:effectLst/>
                <a:latin typeface="Fieldwork 04 Geo Regular" pitchFamily="50" charset="0"/>
              </a:rPr>
              <a:t> </a:t>
            </a:r>
          </a:p>
        </p:txBody>
      </p:sp>
      <p:sp>
        <p:nvSpPr>
          <p:cNvPr id="19" name="Rectangle 3">
            <a:extLst>
              <a:ext uri="{FF2B5EF4-FFF2-40B4-BE49-F238E27FC236}">
                <a16:creationId xmlns:a16="http://schemas.microsoft.com/office/drawing/2014/main" id="{409392CF-C5D8-4D98-9DB6-8A06DFFBDB79}"/>
              </a:ext>
            </a:extLst>
          </p:cNvPr>
          <p:cNvSpPr>
            <a:spLocks noChangeArrowheads="1"/>
          </p:cNvSpPr>
          <p:nvPr/>
        </p:nvSpPr>
        <p:spPr bwMode="auto">
          <a:xfrm>
            <a:off x="1429237" y="3377913"/>
            <a:ext cx="91959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
                <a:srgbClr val="FF7E00"/>
              </a:buClr>
              <a:buSzTx/>
              <a:buFont typeface="Courier New" panose="02070309020205020404" pitchFamily="49" charset="0"/>
              <a:buChar char="o"/>
              <a:tabLst/>
            </a:pPr>
            <a:r>
              <a:rPr kumimoji="0" lang="en-US" altLang="en-US" b="0" i="0" u="none" strike="noStrike" cap="none" normalizeH="0" baseline="0" dirty="0">
                <a:ln>
                  <a:noFill/>
                </a:ln>
                <a:solidFill>
                  <a:srgbClr val="000000"/>
                </a:solidFill>
                <a:effectLst/>
                <a:latin typeface="Fieldwork 04 Geo Regular" pitchFamily="50" charset="0"/>
              </a:rPr>
              <a:t>Using </a:t>
            </a:r>
            <a:r>
              <a:rPr kumimoji="0" lang="en-US" altLang="en-US" b="0" i="0" u="none" strike="noStrike" cap="none" normalizeH="0" baseline="0" dirty="0">
                <a:ln>
                  <a:noFill/>
                </a:ln>
                <a:solidFill>
                  <a:srgbClr val="DC143C"/>
                </a:solidFill>
                <a:effectLst/>
                <a:latin typeface="Fieldwork 04 Geo Regular" pitchFamily="50" charset="0"/>
              </a:rPr>
              <a:t>max-width</a:t>
            </a:r>
            <a:r>
              <a:rPr kumimoji="0" lang="en-US" altLang="en-US" b="0" i="0" u="none" strike="noStrike" cap="none" normalizeH="0" baseline="0" dirty="0">
                <a:ln>
                  <a:noFill/>
                </a:ln>
                <a:solidFill>
                  <a:srgbClr val="000000"/>
                </a:solidFill>
                <a:effectLst/>
                <a:latin typeface="Fieldwork 04 Geo Regular" pitchFamily="50" charset="0"/>
              </a:rPr>
              <a:t> instead, in this situation, will improve the browser's handling of small windows. This is important when making a site usable on small devices</a:t>
            </a:r>
            <a:r>
              <a:rPr kumimoji="0" lang="en-US" altLang="en-US" b="0" i="0" u="none" strike="noStrike" cap="none" normalizeH="0" baseline="0" dirty="0">
                <a:ln>
                  <a:noFill/>
                </a:ln>
                <a:solidFill>
                  <a:schemeClr val="tx1"/>
                </a:solidFill>
                <a:effectLst/>
                <a:latin typeface="Fieldwork 04 Geo Regular" pitchFamily="50" charset="0"/>
              </a:rPr>
              <a:t> </a:t>
            </a:r>
          </a:p>
        </p:txBody>
      </p:sp>
      <p:sp>
        <p:nvSpPr>
          <p:cNvPr id="21" name="TextBox 20">
            <a:extLst>
              <a:ext uri="{FF2B5EF4-FFF2-40B4-BE49-F238E27FC236}">
                <a16:creationId xmlns:a16="http://schemas.microsoft.com/office/drawing/2014/main" id="{ED5F164F-CDA9-4794-BD93-1F571EDCE699}"/>
              </a:ext>
            </a:extLst>
          </p:cNvPr>
          <p:cNvSpPr txBox="1"/>
          <p:nvPr/>
        </p:nvSpPr>
        <p:spPr>
          <a:xfrm>
            <a:off x="1717119" y="4934449"/>
            <a:ext cx="8270838" cy="923330"/>
          </a:xfrm>
          <a:prstGeom prst="rect">
            <a:avLst/>
          </a:prstGeom>
          <a:noFill/>
        </p:spPr>
        <p:txBody>
          <a:bodyPr wrap="square">
            <a:spAutoFit/>
          </a:bodyPr>
          <a:lstStyle/>
          <a:p>
            <a:r>
              <a:rPr lang="en-US" b="0" i="0" dirty="0">
                <a:solidFill>
                  <a:srgbClr val="000000"/>
                </a:solidFill>
                <a:effectLst/>
                <a:latin typeface="Fieldwork 04 Geo Regular" pitchFamily="50" charset="0"/>
              </a:rPr>
              <a:t>Used to hide the element. Commonly used with JavaScript to show/hide.</a:t>
            </a:r>
          </a:p>
          <a:p>
            <a:endParaRPr lang="en-US" dirty="0">
              <a:solidFill>
                <a:srgbClr val="000000"/>
              </a:solidFill>
              <a:latin typeface="Fieldwork 04 Geo Regular" pitchFamily="50" charset="0"/>
            </a:endParaRPr>
          </a:p>
          <a:p>
            <a:r>
              <a:rPr lang="en-US" i="1" dirty="0">
                <a:solidFill>
                  <a:srgbClr val="000000"/>
                </a:solidFill>
                <a:latin typeface="Fieldwork 04 Geo Regular" pitchFamily="50" charset="0"/>
              </a:rPr>
              <a:t>visibility:hidden;   </a:t>
            </a:r>
            <a:r>
              <a:rPr lang="en-US" i="1" dirty="0">
                <a:solidFill>
                  <a:srgbClr val="000000"/>
                </a:solidFill>
                <a:latin typeface="Fieldwork 04 Geo Regular" pitchFamily="50" charset="0"/>
                <a:sym typeface="Wingdings" panose="05000000000000000000" pitchFamily="2" charset="2"/>
              </a:rPr>
              <a:t> </a:t>
            </a:r>
            <a:r>
              <a:rPr lang="en-US" dirty="0">
                <a:solidFill>
                  <a:srgbClr val="000000"/>
                </a:solidFill>
                <a:latin typeface="Fieldwork 04 Geo Regular" pitchFamily="50" charset="0"/>
              </a:rPr>
              <a:t>does the same work.</a:t>
            </a:r>
            <a:endParaRPr lang="en-IN" dirty="0">
              <a:latin typeface="Fieldwork 04 Geo Regular" pitchFamily="50" charset="0"/>
            </a:endParaRPr>
          </a:p>
        </p:txBody>
      </p:sp>
    </p:spTree>
    <p:extLst>
      <p:ext uri="{BB962C8B-B14F-4D97-AF65-F5344CB8AC3E}">
        <p14:creationId xmlns:p14="http://schemas.microsoft.com/office/powerpoint/2010/main" val="30521433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8315494"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Layout – Overflow</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F6BF6E9B-A73D-42D3-B248-2610A3098165}"/>
              </a:ext>
            </a:extLst>
          </p:cNvPr>
          <p:cNvSpPr txBox="1"/>
          <p:nvPr/>
        </p:nvSpPr>
        <p:spPr>
          <a:xfrm>
            <a:off x="243143" y="1265196"/>
            <a:ext cx="10924275" cy="862416"/>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altLang="en-US" dirty="0">
                <a:solidFill>
                  <a:srgbClr val="000000"/>
                </a:solidFill>
                <a:latin typeface="Fieldwork 05 Geo Demibold" pitchFamily="50" charset="0"/>
              </a:rPr>
              <a:t>The CSS </a:t>
            </a:r>
            <a:r>
              <a:rPr lang="en-US" altLang="en-US" dirty="0">
                <a:solidFill>
                  <a:srgbClr val="FF7E00"/>
                </a:solidFill>
                <a:latin typeface="Fieldwork 05 Geo Demibold" pitchFamily="50" charset="0"/>
              </a:rPr>
              <a:t>overflow</a:t>
            </a:r>
            <a:r>
              <a:rPr lang="en-US" altLang="en-US" dirty="0">
                <a:solidFill>
                  <a:srgbClr val="000000"/>
                </a:solidFill>
                <a:latin typeface="Fieldwork 05 Geo Demibold" pitchFamily="50" charset="0"/>
              </a:rPr>
              <a:t> property controls what happens to content that is too big to fit into an area</a:t>
            </a:r>
            <a:r>
              <a:rPr lang="en-US" altLang="en-US" dirty="0">
                <a:latin typeface="Fieldwork 05 Geo Demibold" pitchFamily="50" charset="0"/>
              </a:rPr>
              <a:t> </a:t>
            </a:r>
          </a:p>
          <a:p>
            <a:pPr lvl="2" eaLnBrk="0" fontAlgn="base" hangingPunct="0">
              <a:lnSpc>
                <a:spcPct val="150000"/>
              </a:lnSpc>
              <a:spcBef>
                <a:spcPct val="0"/>
              </a:spcBef>
              <a:spcAft>
                <a:spcPct val="0"/>
              </a:spcAft>
              <a:buClr>
                <a:srgbClr val="FF7E00"/>
              </a:buClr>
            </a:pPr>
            <a:endParaRPr lang="en-US" altLang="en-US" sz="1760" dirty="0">
              <a:latin typeface="Fieldwork 04 Geo Regular" pitchFamily="50" charset="0"/>
            </a:endParaRPr>
          </a:p>
        </p:txBody>
      </p:sp>
      <p:sp>
        <p:nvSpPr>
          <p:cNvPr id="18" name="Rectangle 17">
            <a:extLst>
              <a:ext uri="{FF2B5EF4-FFF2-40B4-BE49-F238E27FC236}">
                <a16:creationId xmlns:a16="http://schemas.microsoft.com/office/drawing/2014/main" id="{899BF2B8-1A78-42A7-AB64-6F1EF744682F}"/>
              </a:ext>
            </a:extLst>
          </p:cNvPr>
          <p:cNvSpPr>
            <a:spLocks noChangeArrowheads="1"/>
          </p:cNvSpPr>
          <p:nvPr/>
        </p:nvSpPr>
        <p:spPr bwMode="auto">
          <a:xfrm>
            <a:off x="1415086" y="1857673"/>
            <a:ext cx="99943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Clr>
                <a:srgbClr val="FF7E00"/>
              </a:buClr>
              <a:buFont typeface="Courier New" panose="02070309020205020404" pitchFamily="49" charset="0"/>
              <a:buChar char="o"/>
            </a:pPr>
            <a:r>
              <a:rPr lang="en-US" altLang="en-US" dirty="0">
                <a:solidFill>
                  <a:srgbClr val="FF7E00"/>
                </a:solidFill>
                <a:latin typeface="Fieldwork 04 Geo Regular" pitchFamily="50" charset="0"/>
              </a:rPr>
              <a:t>visible</a:t>
            </a:r>
            <a:r>
              <a:rPr lang="en-US" altLang="en-US" dirty="0">
                <a:solidFill>
                  <a:srgbClr val="000000"/>
                </a:solidFill>
                <a:latin typeface="Fieldwork 04 Geo Regular" pitchFamily="50" charset="0"/>
              </a:rPr>
              <a:t> - Default. The overflow is not clipped. The content renders outside the element's box</a:t>
            </a:r>
            <a:endParaRPr kumimoji="0" lang="en-US" altLang="en-US" b="0" i="0" u="none" strike="noStrike" cap="none" normalizeH="0" baseline="0" dirty="0">
              <a:ln>
                <a:noFill/>
              </a:ln>
              <a:solidFill>
                <a:schemeClr val="tx1"/>
              </a:solidFill>
              <a:effectLst/>
              <a:latin typeface="Fieldwork 04 Geo Regular" pitchFamily="50" charset="0"/>
            </a:endParaRPr>
          </a:p>
        </p:txBody>
      </p:sp>
      <p:sp>
        <p:nvSpPr>
          <p:cNvPr id="15" name="Rectangle 14">
            <a:extLst>
              <a:ext uri="{FF2B5EF4-FFF2-40B4-BE49-F238E27FC236}">
                <a16:creationId xmlns:a16="http://schemas.microsoft.com/office/drawing/2014/main" id="{6759C103-7C8C-4E01-97E4-5FD6C3F13F9B}"/>
              </a:ext>
            </a:extLst>
          </p:cNvPr>
          <p:cNvSpPr>
            <a:spLocks noChangeArrowheads="1"/>
          </p:cNvSpPr>
          <p:nvPr/>
        </p:nvSpPr>
        <p:spPr bwMode="auto">
          <a:xfrm>
            <a:off x="1415086" y="2385577"/>
            <a:ext cx="99943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buClr>
                <a:srgbClr val="FF7E00"/>
              </a:buClr>
              <a:buFont typeface="Courier New" panose="02070309020205020404" pitchFamily="49" charset="0"/>
              <a:buChar char="o"/>
            </a:pPr>
            <a:r>
              <a:rPr lang="en-US" altLang="en-US" dirty="0">
                <a:solidFill>
                  <a:srgbClr val="FF7E00"/>
                </a:solidFill>
                <a:latin typeface="Fieldwork 04 Geo Regular" pitchFamily="50" charset="0"/>
              </a:rPr>
              <a:t>hidden</a:t>
            </a:r>
            <a:r>
              <a:rPr lang="en-US" altLang="en-US" dirty="0">
                <a:solidFill>
                  <a:srgbClr val="000000"/>
                </a:solidFill>
                <a:latin typeface="Fieldwork 04 Geo Regular" pitchFamily="50" charset="0"/>
              </a:rPr>
              <a:t> - The overflow is clipped, and the rest of the content will be invisible.</a:t>
            </a:r>
          </a:p>
        </p:txBody>
      </p:sp>
      <p:sp>
        <p:nvSpPr>
          <p:cNvPr id="16" name="Rectangle 15">
            <a:extLst>
              <a:ext uri="{FF2B5EF4-FFF2-40B4-BE49-F238E27FC236}">
                <a16:creationId xmlns:a16="http://schemas.microsoft.com/office/drawing/2014/main" id="{BDBCB243-18FD-4DA1-A2C3-E79575522614}"/>
              </a:ext>
            </a:extLst>
          </p:cNvPr>
          <p:cNvSpPr>
            <a:spLocks noChangeArrowheads="1"/>
          </p:cNvSpPr>
          <p:nvPr/>
        </p:nvSpPr>
        <p:spPr bwMode="auto">
          <a:xfrm>
            <a:off x="1415086" y="2912766"/>
            <a:ext cx="99943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buClr>
                <a:srgbClr val="FF7E00"/>
              </a:buClr>
              <a:buFont typeface="Courier New" panose="02070309020205020404" pitchFamily="49" charset="0"/>
              <a:buChar char="o"/>
            </a:pPr>
            <a:r>
              <a:rPr lang="en-US" altLang="en-US" dirty="0">
                <a:solidFill>
                  <a:srgbClr val="FF7E00"/>
                </a:solidFill>
                <a:latin typeface="Fieldwork 04 Geo Regular" pitchFamily="50" charset="0"/>
              </a:rPr>
              <a:t>scroll</a:t>
            </a:r>
            <a:r>
              <a:rPr lang="en-US" altLang="en-US" dirty="0">
                <a:solidFill>
                  <a:srgbClr val="000000"/>
                </a:solidFill>
                <a:latin typeface="Fieldwork 04 Geo Regular" pitchFamily="50" charset="0"/>
              </a:rPr>
              <a:t> - The overflow is clipped, and a scrollbar is added to see the rest of the content.</a:t>
            </a:r>
          </a:p>
        </p:txBody>
      </p:sp>
      <p:sp>
        <p:nvSpPr>
          <p:cNvPr id="17" name="Rectangle 16">
            <a:extLst>
              <a:ext uri="{FF2B5EF4-FFF2-40B4-BE49-F238E27FC236}">
                <a16:creationId xmlns:a16="http://schemas.microsoft.com/office/drawing/2014/main" id="{2D5EC384-FB3D-4112-A784-CA2E7C08C12F}"/>
              </a:ext>
            </a:extLst>
          </p:cNvPr>
          <p:cNvSpPr>
            <a:spLocks noChangeArrowheads="1"/>
          </p:cNvSpPr>
          <p:nvPr/>
        </p:nvSpPr>
        <p:spPr bwMode="auto">
          <a:xfrm>
            <a:off x="1415086" y="3439955"/>
            <a:ext cx="99943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buClr>
                <a:srgbClr val="FF7E00"/>
              </a:buClr>
              <a:buFont typeface="Courier New" panose="02070309020205020404" pitchFamily="49" charset="0"/>
              <a:buChar char="o"/>
            </a:pPr>
            <a:r>
              <a:rPr lang="en-US" altLang="en-US" dirty="0">
                <a:solidFill>
                  <a:srgbClr val="FF7E00"/>
                </a:solidFill>
                <a:latin typeface="Fieldwork 04 Geo Regular" pitchFamily="50" charset="0"/>
              </a:rPr>
              <a:t>auto</a:t>
            </a:r>
            <a:r>
              <a:rPr lang="en-US" altLang="en-US" dirty="0">
                <a:solidFill>
                  <a:srgbClr val="000000"/>
                </a:solidFill>
                <a:latin typeface="Fieldwork 04 Geo Regular" pitchFamily="50" charset="0"/>
              </a:rPr>
              <a:t> - Similar to </a:t>
            </a:r>
            <a:r>
              <a:rPr lang="en-US" altLang="en-US" dirty="0">
                <a:solidFill>
                  <a:srgbClr val="FF7E00"/>
                </a:solidFill>
                <a:latin typeface="Fieldwork 04 Geo Regular" pitchFamily="50" charset="0"/>
              </a:rPr>
              <a:t>scroll</a:t>
            </a:r>
            <a:r>
              <a:rPr lang="en-US" altLang="en-US" dirty="0">
                <a:solidFill>
                  <a:srgbClr val="000000"/>
                </a:solidFill>
                <a:latin typeface="Fieldwork 04 Geo Regular" pitchFamily="50" charset="0"/>
              </a:rPr>
              <a:t>, but it adds scrollbars only when necessary</a:t>
            </a:r>
          </a:p>
        </p:txBody>
      </p:sp>
      <p:sp>
        <p:nvSpPr>
          <p:cNvPr id="20" name="TextBox 19">
            <a:extLst>
              <a:ext uri="{FF2B5EF4-FFF2-40B4-BE49-F238E27FC236}">
                <a16:creationId xmlns:a16="http://schemas.microsoft.com/office/drawing/2014/main" id="{3A0DA6FC-C40F-4CC2-B2D5-D15151B36062}"/>
              </a:ext>
            </a:extLst>
          </p:cNvPr>
          <p:cNvSpPr txBox="1"/>
          <p:nvPr/>
        </p:nvSpPr>
        <p:spPr>
          <a:xfrm>
            <a:off x="2527068" y="4337361"/>
            <a:ext cx="6094206" cy="1477328"/>
          </a:xfrm>
          <a:prstGeom prst="rect">
            <a:avLst/>
          </a:prstGeom>
          <a:noFill/>
        </p:spPr>
        <p:txBody>
          <a:bodyPr wrap="square">
            <a:spAutoFit/>
          </a:bodyPr>
          <a:lstStyle/>
          <a:p>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250px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50px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overflow</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visible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2188432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26098"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8315494"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Layout – Float</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F6BF6E9B-A73D-42D3-B248-2610A3098165}"/>
              </a:ext>
            </a:extLst>
          </p:cNvPr>
          <p:cNvSpPr txBox="1"/>
          <p:nvPr/>
        </p:nvSpPr>
        <p:spPr>
          <a:xfrm>
            <a:off x="243143" y="1265196"/>
            <a:ext cx="10924275" cy="1693412"/>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altLang="en-US" dirty="0">
                <a:solidFill>
                  <a:srgbClr val="000000"/>
                </a:solidFill>
                <a:latin typeface="Fieldwork 05 Geo Demibold" pitchFamily="50" charset="0"/>
              </a:rPr>
              <a:t>The CSS </a:t>
            </a:r>
            <a:r>
              <a:rPr lang="en-US" altLang="en-US" dirty="0">
                <a:solidFill>
                  <a:srgbClr val="FF7E00"/>
                </a:solidFill>
                <a:latin typeface="Fieldwork 05 Geo Demibold" pitchFamily="50" charset="0"/>
              </a:rPr>
              <a:t>float</a:t>
            </a:r>
            <a:r>
              <a:rPr lang="en-US" altLang="en-US" dirty="0">
                <a:solidFill>
                  <a:srgbClr val="000000"/>
                </a:solidFill>
                <a:latin typeface="Fieldwork 05 Geo Demibold" pitchFamily="50" charset="0"/>
              </a:rPr>
              <a:t> property specifies how an element should float.</a:t>
            </a:r>
            <a:r>
              <a:rPr lang="en-US" altLang="en-US" dirty="0">
                <a:latin typeface="Fieldwork 05 Geo Demibold" pitchFamily="50" charset="0"/>
              </a:rPr>
              <a:t> </a:t>
            </a:r>
          </a:p>
          <a:p>
            <a:pPr lvl="2" eaLnBrk="0" fontAlgn="base" hangingPunct="0">
              <a:lnSpc>
                <a:spcPct val="150000"/>
              </a:lnSpc>
              <a:spcBef>
                <a:spcPct val="0"/>
              </a:spcBef>
              <a:spcAft>
                <a:spcPct val="0"/>
              </a:spcAft>
              <a:buClr>
                <a:srgbClr val="FF7E00"/>
              </a:buClr>
            </a:pPr>
            <a:r>
              <a:rPr lang="en-US" altLang="en-US" dirty="0">
                <a:solidFill>
                  <a:srgbClr val="000000"/>
                </a:solidFill>
                <a:latin typeface="Fieldwork 05 Geo Demibold" pitchFamily="50" charset="0"/>
              </a:rPr>
              <a:t>In its simplest use, the </a:t>
            </a:r>
            <a:r>
              <a:rPr lang="en-US" altLang="en-US" dirty="0">
                <a:solidFill>
                  <a:srgbClr val="FF7E00"/>
                </a:solidFill>
                <a:latin typeface="Fieldwork 05 Geo Demibold" pitchFamily="50" charset="0"/>
              </a:rPr>
              <a:t>float</a:t>
            </a:r>
            <a:r>
              <a:rPr lang="en-US" altLang="en-US" dirty="0">
                <a:solidFill>
                  <a:srgbClr val="000000"/>
                </a:solidFill>
                <a:latin typeface="Fieldwork 05 Geo Demibold" pitchFamily="50" charset="0"/>
              </a:rPr>
              <a:t> property can be used to wrap text around images.</a:t>
            </a:r>
            <a:r>
              <a:rPr lang="en-US" altLang="en-US" dirty="0">
                <a:latin typeface="Fieldwork 05 Geo Demibold" pitchFamily="50" charset="0"/>
              </a:rPr>
              <a:t> </a:t>
            </a:r>
          </a:p>
          <a:p>
            <a:pPr lvl="2" eaLnBrk="0" fontAlgn="base" hangingPunct="0">
              <a:lnSpc>
                <a:spcPct val="150000"/>
              </a:lnSpc>
              <a:spcBef>
                <a:spcPct val="0"/>
              </a:spcBef>
              <a:spcAft>
                <a:spcPct val="0"/>
              </a:spcAft>
              <a:buClr>
                <a:srgbClr val="FF7E00"/>
              </a:buClr>
            </a:pPr>
            <a:endParaRPr lang="en-US" altLang="en-US" dirty="0">
              <a:latin typeface="Fieldwork 05 Geo Demibold" pitchFamily="50" charset="0"/>
            </a:endParaRPr>
          </a:p>
          <a:p>
            <a:pPr lvl="2" eaLnBrk="0" fontAlgn="base" hangingPunct="0">
              <a:lnSpc>
                <a:spcPct val="150000"/>
              </a:lnSpc>
              <a:spcBef>
                <a:spcPct val="0"/>
              </a:spcBef>
              <a:spcAft>
                <a:spcPct val="0"/>
              </a:spcAft>
              <a:buClr>
                <a:srgbClr val="FF7E00"/>
              </a:buClr>
            </a:pPr>
            <a:endParaRPr lang="en-US" altLang="en-US" sz="1760" dirty="0">
              <a:latin typeface="Fieldwork 04 Geo Regular" pitchFamily="50" charset="0"/>
            </a:endParaRPr>
          </a:p>
        </p:txBody>
      </p:sp>
      <p:sp>
        <p:nvSpPr>
          <p:cNvPr id="18" name="Rectangle 17">
            <a:extLst>
              <a:ext uri="{FF2B5EF4-FFF2-40B4-BE49-F238E27FC236}">
                <a16:creationId xmlns:a16="http://schemas.microsoft.com/office/drawing/2014/main" id="{899BF2B8-1A78-42A7-AB64-6F1EF744682F}"/>
              </a:ext>
            </a:extLst>
          </p:cNvPr>
          <p:cNvSpPr>
            <a:spLocks noChangeArrowheads="1"/>
          </p:cNvSpPr>
          <p:nvPr/>
        </p:nvSpPr>
        <p:spPr bwMode="auto">
          <a:xfrm>
            <a:off x="1415086" y="2306864"/>
            <a:ext cx="99943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Clr>
                <a:srgbClr val="FF7E00"/>
              </a:buClr>
              <a:buFont typeface="Courier New" panose="02070309020205020404" pitchFamily="49" charset="0"/>
              <a:buChar char="o"/>
            </a:pPr>
            <a:r>
              <a:rPr lang="en-US" altLang="en-US" dirty="0">
                <a:solidFill>
                  <a:srgbClr val="FF7E00"/>
                </a:solidFill>
                <a:latin typeface="Fieldwork 04 Geo Regular" pitchFamily="50" charset="0"/>
              </a:rPr>
              <a:t>left </a:t>
            </a:r>
            <a:r>
              <a:rPr lang="en-US" altLang="en-US" dirty="0">
                <a:solidFill>
                  <a:srgbClr val="000000"/>
                </a:solidFill>
                <a:latin typeface="Fieldwork 04 Geo Regular" pitchFamily="50" charset="0"/>
              </a:rPr>
              <a:t>- The element floats to the left of its container</a:t>
            </a:r>
            <a:endParaRPr kumimoji="0" lang="en-US" altLang="en-US" b="0" i="0" u="none" strike="noStrike" cap="none" normalizeH="0" baseline="0" dirty="0">
              <a:ln>
                <a:noFill/>
              </a:ln>
              <a:solidFill>
                <a:schemeClr val="tx1"/>
              </a:solidFill>
              <a:effectLst/>
              <a:latin typeface="Fieldwork 04 Geo Regular" pitchFamily="50" charset="0"/>
            </a:endParaRPr>
          </a:p>
        </p:txBody>
      </p:sp>
      <p:sp>
        <p:nvSpPr>
          <p:cNvPr id="15" name="Rectangle 14">
            <a:extLst>
              <a:ext uri="{FF2B5EF4-FFF2-40B4-BE49-F238E27FC236}">
                <a16:creationId xmlns:a16="http://schemas.microsoft.com/office/drawing/2014/main" id="{6759C103-7C8C-4E01-97E4-5FD6C3F13F9B}"/>
              </a:ext>
            </a:extLst>
          </p:cNvPr>
          <p:cNvSpPr>
            <a:spLocks noChangeArrowheads="1"/>
          </p:cNvSpPr>
          <p:nvPr/>
        </p:nvSpPr>
        <p:spPr bwMode="auto">
          <a:xfrm>
            <a:off x="1415086" y="2809283"/>
            <a:ext cx="99943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buClr>
                <a:srgbClr val="FF7E00"/>
              </a:buClr>
              <a:buFont typeface="Courier New" panose="02070309020205020404" pitchFamily="49" charset="0"/>
              <a:buChar char="o"/>
            </a:pPr>
            <a:r>
              <a:rPr lang="en-US" altLang="en-US" dirty="0">
                <a:solidFill>
                  <a:srgbClr val="FF7E00"/>
                </a:solidFill>
                <a:latin typeface="Fieldwork 04 Geo Regular" pitchFamily="50" charset="0"/>
              </a:rPr>
              <a:t>right</a:t>
            </a:r>
            <a:r>
              <a:rPr lang="en-US" altLang="en-US" dirty="0">
                <a:solidFill>
                  <a:srgbClr val="000000"/>
                </a:solidFill>
                <a:latin typeface="Fieldwork 04 Geo Regular" pitchFamily="50" charset="0"/>
              </a:rPr>
              <a:t> - The element floats to the right of its container</a:t>
            </a:r>
          </a:p>
        </p:txBody>
      </p:sp>
      <p:sp>
        <p:nvSpPr>
          <p:cNvPr id="16" name="Rectangle 15">
            <a:extLst>
              <a:ext uri="{FF2B5EF4-FFF2-40B4-BE49-F238E27FC236}">
                <a16:creationId xmlns:a16="http://schemas.microsoft.com/office/drawing/2014/main" id="{BDBCB243-18FD-4DA1-A2C3-E79575522614}"/>
              </a:ext>
            </a:extLst>
          </p:cNvPr>
          <p:cNvSpPr>
            <a:spLocks noChangeArrowheads="1"/>
          </p:cNvSpPr>
          <p:nvPr/>
        </p:nvSpPr>
        <p:spPr bwMode="auto">
          <a:xfrm>
            <a:off x="1411365" y="3320523"/>
            <a:ext cx="92335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Clr>
                <a:srgbClr val="FF7E00"/>
              </a:buClr>
              <a:buFont typeface="Courier New" panose="02070309020205020404" pitchFamily="49" charset="0"/>
              <a:buChar char="o"/>
            </a:pPr>
            <a:r>
              <a:rPr lang="en-US" altLang="en-US" dirty="0">
                <a:solidFill>
                  <a:srgbClr val="FF7E00"/>
                </a:solidFill>
                <a:latin typeface="Fieldwork 04 Geo Regular" pitchFamily="50" charset="0"/>
              </a:rPr>
              <a:t>none</a:t>
            </a:r>
            <a:r>
              <a:rPr lang="en-US" altLang="en-US" dirty="0">
                <a:solidFill>
                  <a:srgbClr val="000000"/>
                </a:solidFill>
                <a:latin typeface="Fieldwork 04 Geo Regular" pitchFamily="50" charset="0"/>
              </a:rPr>
              <a:t> - The element does not float (will be displayed just where it occurs in </a:t>
            </a:r>
          </a:p>
          <a:p>
            <a:pPr lvl="0"/>
            <a:r>
              <a:rPr lang="en-US" altLang="en-US" dirty="0">
                <a:solidFill>
                  <a:srgbClr val="000000"/>
                </a:solidFill>
                <a:latin typeface="Fieldwork 04 Geo Regular" pitchFamily="50" charset="0"/>
              </a:rPr>
              <a:t>	  the text). This is default</a:t>
            </a:r>
          </a:p>
        </p:txBody>
      </p:sp>
      <p:sp>
        <p:nvSpPr>
          <p:cNvPr id="17" name="Rectangle 16">
            <a:extLst>
              <a:ext uri="{FF2B5EF4-FFF2-40B4-BE49-F238E27FC236}">
                <a16:creationId xmlns:a16="http://schemas.microsoft.com/office/drawing/2014/main" id="{2D5EC384-FB3D-4112-A784-CA2E7C08C12F}"/>
              </a:ext>
            </a:extLst>
          </p:cNvPr>
          <p:cNvSpPr>
            <a:spLocks noChangeArrowheads="1"/>
          </p:cNvSpPr>
          <p:nvPr/>
        </p:nvSpPr>
        <p:spPr bwMode="auto">
          <a:xfrm>
            <a:off x="1415086" y="4095124"/>
            <a:ext cx="99943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buClr>
                <a:srgbClr val="FF7E00"/>
              </a:buClr>
              <a:buFont typeface="Courier New" panose="02070309020205020404" pitchFamily="49" charset="0"/>
              <a:buChar char="o"/>
            </a:pPr>
            <a:r>
              <a:rPr lang="en-US" altLang="en-US" dirty="0">
                <a:solidFill>
                  <a:srgbClr val="FF7E00"/>
                </a:solidFill>
                <a:latin typeface="Fieldwork 04 Geo Regular" pitchFamily="50" charset="0"/>
              </a:rPr>
              <a:t>inherit</a:t>
            </a:r>
            <a:r>
              <a:rPr lang="en-US" altLang="en-US" dirty="0">
                <a:solidFill>
                  <a:srgbClr val="000000"/>
                </a:solidFill>
                <a:latin typeface="Fieldwork 04 Geo Regular" pitchFamily="50" charset="0"/>
              </a:rPr>
              <a:t> - The element inherits the float value of its parent</a:t>
            </a:r>
          </a:p>
        </p:txBody>
      </p:sp>
      <p:sp>
        <p:nvSpPr>
          <p:cNvPr id="14" name="Rectangle 4">
            <a:extLst>
              <a:ext uri="{FF2B5EF4-FFF2-40B4-BE49-F238E27FC236}">
                <a16:creationId xmlns:a16="http://schemas.microsoft.com/office/drawing/2014/main" id="{33E7513F-FD3E-4608-8870-49D61002B4E3}"/>
              </a:ext>
            </a:extLst>
          </p:cNvPr>
          <p:cNvSpPr>
            <a:spLocks noChangeArrowheads="1"/>
          </p:cNvSpPr>
          <p:nvPr/>
        </p:nvSpPr>
        <p:spPr bwMode="auto">
          <a:xfrm>
            <a:off x="1169648" y="4763549"/>
            <a:ext cx="96005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Rounded MT Bold" panose="020F0704030504030204" pitchFamily="34" charset="0"/>
              </a:rPr>
              <a:t>NOTE:   </a:t>
            </a:r>
            <a:r>
              <a:rPr kumimoji="0" lang="en-US" altLang="en-US" b="0" i="0" u="none" strike="noStrike" cap="none" normalizeH="0" baseline="0" dirty="0">
                <a:ln>
                  <a:noFill/>
                </a:ln>
                <a:solidFill>
                  <a:srgbClr val="000000"/>
                </a:solidFill>
                <a:effectLst/>
                <a:latin typeface="Fieldwork 04 Geo Regular" pitchFamily="50" charset="0"/>
              </a:rPr>
              <a:t>Normally div elements will be displayed on top of each other. However, if we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Fieldwork 04 Geo Regular" pitchFamily="50" charset="0"/>
              </a:rPr>
              <a:t>             </a:t>
            </a:r>
            <a:r>
              <a:rPr kumimoji="0" lang="en-US" altLang="en-US" b="0" i="0" u="none" strike="noStrike" cap="none" normalizeH="0" baseline="0" dirty="0">
                <a:ln>
                  <a:noFill/>
                </a:ln>
                <a:solidFill>
                  <a:srgbClr val="000000"/>
                </a:solidFill>
                <a:effectLst/>
                <a:latin typeface="Fieldwork 04 Geo Regular" pitchFamily="50" charset="0"/>
              </a:rPr>
              <a:t>   use</a:t>
            </a:r>
            <a:r>
              <a:rPr kumimoji="0" lang="en-US" altLang="en-US" b="0" i="0" u="none" strike="noStrike" cap="none" normalizeH="0" baseline="0" dirty="0">
                <a:ln>
                  <a:noFill/>
                </a:ln>
                <a:solidFill>
                  <a:srgbClr val="FF7E00"/>
                </a:solidFill>
                <a:effectLst/>
                <a:latin typeface="Fieldwork 04 Geo Regular" pitchFamily="50" charset="0"/>
              </a:rPr>
              <a:t> float: left</a:t>
            </a:r>
            <a:r>
              <a:rPr kumimoji="0" lang="en-US" altLang="en-US" b="0" i="0" u="none" strike="noStrike" cap="none" normalizeH="0" baseline="0" dirty="0">
                <a:ln>
                  <a:noFill/>
                </a:ln>
                <a:solidFill>
                  <a:srgbClr val="000000"/>
                </a:solidFill>
                <a:effectLst/>
                <a:latin typeface="Fieldwork 04 Geo Regular" pitchFamily="50" charset="0"/>
              </a:rPr>
              <a:t> we can let elements float next to each other:</a:t>
            </a:r>
            <a:r>
              <a:rPr kumimoji="0" lang="en-US" altLang="en-US" b="0" i="0" u="none" strike="noStrike" cap="none" normalizeH="0" baseline="0" dirty="0">
                <a:ln>
                  <a:noFill/>
                </a:ln>
                <a:solidFill>
                  <a:schemeClr val="tx1"/>
                </a:solidFill>
                <a:effectLst/>
                <a:latin typeface="Fieldwork 04 Geo Regular" pitchFamily="50" charset="0"/>
              </a:rPr>
              <a:t> </a:t>
            </a:r>
          </a:p>
        </p:txBody>
      </p:sp>
      <p:sp>
        <p:nvSpPr>
          <p:cNvPr id="19" name="TextBox 18">
            <a:extLst>
              <a:ext uri="{FF2B5EF4-FFF2-40B4-BE49-F238E27FC236}">
                <a16:creationId xmlns:a16="http://schemas.microsoft.com/office/drawing/2014/main" id="{98E7BB96-8429-45C0-9CF3-DBD3E21A1697}"/>
              </a:ext>
            </a:extLst>
          </p:cNvPr>
          <p:cNvSpPr txBox="1"/>
          <p:nvPr/>
        </p:nvSpPr>
        <p:spPr>
          <a:xfrm>
            <a:off x="3345489" y="5529293"/>
            <a:ext cx="2327319" cy="1200329"/>
          </a:xfrm>
          <a:prstGeom prst="rect">
            <a:avLst/>
          </a:prstGeom>
          <a:noFill/>
        </p:spPr>
        <p:txBody>
          <a:bodyPr wrap="square">
            <a:spAutoFit/>
          </a:bodyPr>
          <a:lstStyle/>
          <a:p>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float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left</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padding</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15px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31164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3665913" y="512857"/>
            <a:ext cx="5378482"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Internal CSS</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47B7E305-8672-4B5A-8556-B26DFE50805A}"/>
              </a:ext>
            </a:extLst>
          </p:cNvPr>
          <p:cNvSpPr txBox="1"/>
          <p:nvPr/>
        </p:nvSpPr>
        <p:spPr>
          <a:xfrm>
            <a:off x="3054709" y="1526151"/>
            <a:ext cx="6094206" cy="4770537"/>
          </a:xfrm>
          <a:prstGeom prst="rect">
            <a:avLst/>
          </a:prstGeom>
          <a:noFill/>
        </p:spPr>
        <p:txBody>
          <a:bodyPr wrap="square">
            <a:spAutoFit/>
          </a:bodyPr>
          <a:lstStyle/>
          <a:p>
            <a:pPr lvl="1"/>
            <a:r>
              <a:rPr lang="en-IN" sz="1900" b="0" i="0" dirty="0">
                <a:solidFill>
                  <a:srgbClr val="0000CD"/>
                </a:solidFill>
                <a:effectLst/>
                <a:latin typeface="Consolas" panose="020B0609020204030204" pitchFamily="49" charset="0"/>
              </a:rPr>
              <a:t>&lt;</a:t>
            </a:r>
            <a:r>
              <a:rPr lang="en-IN" sz="1900" b="0" i="0" dirty="0">
                <a:solidFill>
                  <a:srgbClr val="A52A2A"/>
                </a:solidFill>
                <a:effectLst/>
                <a:latin typeface="Consolas" panose="020B0609020204030204" pitchFamily="49" charset="0"/>
              </a:rPr>
              <a:t>!DOCTYPE</a:t>
            </a:r>
            <a:r>
              <a:rPr lang="en-IN" sz="1900" b="0" i="0" dirty="0">
                <a:solidFill>
                  <a:srgbClr val="FF0000"/>
                </a:solidFill>
                <a:effectLst/>
                <a:latin typeface="Consolas" panose="020B0609020204030204" pitchFamily="49" charset="0"/>
              </a:rPr>
              <a:t> html</a:t>
            </a:r>
            <a:r>
              <a:rPr lang="en-IN" sz="1900" b="0" i="0" dirty="0">
                <a:solidFill>
                  <a:srgbClr val="0000CD"/>
                </a:solidFill>
                <a:effectLst/>
                <a:latin typeface="Consolas" panose="020B0609020204030204" pitchFamily="49" charset="0"/>
              </a:rPr>
              <a:t>&gt;</a:t>
            </a:r>
            <a:br>
              <a:rPr lang="en-IN" sz="1900" dirty="0">
                <a:latin typeface="Consolas" panose="020B0609020204030204" pitchFamily="49" charset="0"/>
              </a:rPr>
            </a:br>
            <a:r>
              <a:rPr lang="en-IN" sz="1900" b="0" i="0" dirty="0">
                <a:solidFill>
                  <a:srgbClr val="0000CD"/>
                </a:solidFill>
                <a:effectLst/>
                <a:latin typeface="Consolas" panose="020B0609020204030204" pitchFamily="49" charset="0"/>
              </a:rPr>
              <a:t>&lt;</a:t>
            </a:r>
            <a:r>
              <a:rPr lang="en-IN" sz="1900" b="0" i="0" dirty="0">
                <a:solidFill>
                  <a:srgbClr val="A52A2A"/>
                </a:solidFill>
                <a:effectLst/>
                <a:latin typeface="Consolas" panose="020B0609020204030204" pitchFamily="49" charset="0"/>
              </a:rPr>
              <a:t>html</a:t>
            </a:r>
            <a:r>
              <a:rPr lang="en-IN" sz="1900" b="0" i="0" dirty="0">
                <a:solidFill>
                  <a:srgbClr val="0000CD"/>
                </a:solidFill>
                <a:effectLst/>
                <a:latin typeface="Consolas" panose="020B0609020204030204" pitchFamily="49" charset="0"/>
              </a:rPr>
              <a:t>&gt;</a:t>
            </a:r>
            <a:br>
              <a:rPr lang="en-IN" sz="1900" dirty="0">
                <a:latin typeface="Consolas" panose="020B0609020204030204" pitchFamily="49" charset="0"/>
              </a:rPr>
            </a:br>
            <a:r>
              <a:rPr lang="en-IN" sz="1900" b="0" i="0" dirty="0">
                <a:solidFill>
                  <a:srgbClr val="0000CD"/>
                </a:solidFill>
                <a:effectLst/>
                <a:latin typeface="Consolas" panose="020B0609020204030204" pitchFamily="49" charset="0"/>
              </a:rPr>
              <a:t>&lt;</a:t>
            </a:r>
            <a:r>
              <a:rPr lang="en-IN" sz="1900" b="0" i="0" dirty="0">
                <a:solidFill>
                  <a:srgbClr val="A52A2A"/>
                </a:solidFill>
                <a:effectLst/>
                <a:latin typeface="Consolas" panose="020B0609020204030204" pitchFamily="49" charset="0"/>
              </a:rPr>
              <a:t>head</a:t>
            </a:r>
            <a:r>
              <a:rPr lang="en-IN" sz="1900" b="0" i="0" dirty="0">
                <a:solidFill>
                  <a:srgbClr val="0000CD"/>
                </a:solidFill>
                <a:effectLst/>
                <a:latin typeface="Consolas" panose="020B0609020204030204" pitchFamily="49" charset="0"/>
              </a:rPr>
              <a:t>&gt;</a:t>
            </a:r>
            <a:br>
              <a:rPr lang="en-IN" sz="1900" dirty="0">
                <a:latin typeface="Consolas" panose="020B0609020204030204" pitchFamily="49" charset="0"/>
              </a:rPr>
            </a:br>
            <a:r>
              <a:rPr lang="en-IN" sz="1900" b="0" i="0" dirty="0">
                <a:solidFill>
                  <a:srgbClr val="0000CD"/>
                </a:solidFill>
                <a:effectLst/>
                <a:latin typeface="Consolas" panose="020B0609020204030204" pitchFamily="49" charset="0"/>
              </a:rPr>
              <a:t>&lt;</a:t>
            </a:r>
            <a:r>
              <a:rPr lang="en-IN" sz="1900" b="0" i="0" dirty="0">
                <a:solidFill>
                  <a:srgbClr val="A52A2A"/>
                </a:solidFill>
                <a:effectLst/>
                <a:latin typeface="Consolas" panose="020B0609020204030204" pitchFamily="49" charset="0"/>
              </a:rPr>
              <a:t>style</a:t>
            </a:r>
            <a:r>
              <a:rPr lang="en-IN" sz="1900" b="0" i="0" dirty="0">
                <a:solidFill>
                  <a:srgbClr val="0000CD"/>
                </a:solidFill>
                <a:effectLst/>
                <a:latin typeface="Consolas" panose="020B0609020204030204" pitchFamily="49" charset="0"/>
              </a:rPr>
              <a:t>&gt;</a:t>
            </a:r>
            <a:br>
              <a:rPr lang="en-IN" sz="1900" b="0" i="0" dirty="0">
                <a:solidFill>
                  <a:srgbClr val="A52A2A"/>
                </a:solidFill>
                <a:effectLst/>
                <a:latin typeface="Consolas" panose="020B0609020204030204" pitchFamily="49" charset="0"/>
              </a:rPr>
            </a:br>
            <a:r>
              <a:rPr lang="en-IN" sz="1900" b="0" i="0" dirty="0">
                <a:solidFill>
                  <a:srgbClr val="A52A2A"/>
                </a:solidFill>
                <a:effectLst/>
                <a:latin typeface="Consolas" panose="020B0609020204030204" pitchFamily="49" charset="0"/>
              </a:rPr>
              <a:t>body </a:t>
            </a:r>
            <a:r>
              <a:rPr lang="en-IN" sz="1900" b="0" i="0" dirty="0">
                <a:solidFill>
                  <a:srgbClr val="000000"/>
                </a:solidFill>
                <a:effectLst/>
                <a:latin typeface="Consolas" panose="020B0609020204030204" pitchFamily="49" charset="0"/>
              </a:rPr>
              <a:t>{</a:t>
            </a:r>
            <a:r>
              <a:rPr lang="en-IN" sz="1900" b="0" i="0" dirty="0">
                <a:solidFill>
                  <a:srgbClr val="FF0000"/>
                </a:solidFill>
                <a:effectLst/>
                <a:latin typeface="Consolas" panose="020B0609020204030204" pitchFamily="49" charset="0"/>
              </a:rPr>
              <a:t>background-color</a:t>
            </a:r>
            <a:r>
              <a:rPr lang="en-IN" sz="1900" b="0" i="0" dirty="0">
                <a:solidFill>
                  <a:srgbClr val="000000"/>
                </a:solidFill>
                <a:effectLst/>
                <a:latin typeface="Consolas" panose="020B0609020204030204" pitchFamily="49" charset="0"/>
              </a:rPr>
              <a:t>:</a:t>
            </a:r>
            <a:r>
              <a:rPr lang="en-IN" sz="1900" b="0" i="0" dirty="0">
                <a:solidFill>
                  <a:srgbClr val="0000CD"/>
                </a:solidFill>
                <a:effectLst/>
                <a:latin typeface="Consolas" panose="020B0609020204030204" pitchFamily="49" charset="0"/>
              </a:rPr>
              <a:t> blue</a:t>
            </a:r>
            <a:r>
              <a:rPr lang="en-IN" sz="1900" b="0" i="0" dirty="0">
                <a:solidFill>
                  <a:srgbClr val="000000"/>
                </a:solidFill>
                <a:effectLst/>
                <a:latin typeface="Consolas" panose="020B0609020204030204" pitchFamily="49" charset="0"/>
              </a:rPr>
              <a:t>;}</a:t>
            </a:r>
            <a:br>
              <a:rPr lang="en-IN" sz="1900" b="0" i="0" dirty="0">
                <a:solidFill>
                  <a:srgbClr val="A52A2A"/>
                </a:solidFill>
                <a:effectLst/>
                <a:latin typeface="Consolas" panose="020B0609020204030204" pitchFamily="49" charset="0"/>
              </a:rPr>
            </a:br>
            <a:r>
              <a:rPr lang="en-IN" sz="1900" b="0" i="0" dirty="0">
                <a:solidFill>
                  <a:srgbClr val="A52A2A"/>
                </a:solidFill>
                <a:effectLst/>
                <a:latin typeface="Consolas" panose="020B0609020204030204" pitchFamily="49" charset="0"/>
              </a:rPr>
              <a:t>h1   </a:t>
            </a:r>
            <a:r>
              <a:rPr lang="en-IN" sz="1900" b="0" i="0" dirty="0">
                <a:solidFill>
                  <a:srgbClr val="000000"/>
                </a:solidFill>
                <a:effectLst/>
                <a:latin typeface="Consolas" panose="020B0609020204030204" pitchFamily="49" charset="0"/>
              </a:rPr>
              <a:t>{</a:t>
            </a:r>
            <a:r>
              <a:rPr lang="en-IN" sz="1900" b="0" i="0" dirty="0" err="1">
                <a:solidFill>
                  <a:srgbClr val="FF0000"/>
                </a:solidFill>
                <a:effectLst/>
                <a:latin typeface="Consolas" panose="020B0609020204030204" pitchFamily="49" charset="0"/>
              </a:rPr>
              <a:t>color</a:t>
            </a:r>
            <a:r>
              <a:rPr lang="en-IN" sz="1900" b="0" i="0" dirty="0">
                <a:solidFill>
                  <a:srgbClr val="000000"/>
                </a:solidFill>
                <a:effectLst/>
                <a:latin typeface="Consolas" panose="020B0609020204030204" pitchFamily="49" charset="0"/>
              </a:rPr>
              <a:t>:</a:t>
            </a:r>
            <a:r>
              <a:rPr lang="en-IN" sz="1900" b="0" i="0" dirty="0">
                <a:solidFill>
                  <a:srgbClr val="0000CD"/>
                </a:solidFill>
                <a:effectLst/>
                <a:latin typeface="Consolas" panose="020B0609020204030204" pitchFamily="49" charset="0"/>
              </a:rPr>
              <a:t> blue</a:t>
            </a:r>
            <a:r>
              <a:rPr lang="en-IN" sz="1900" b="0" i="0" dirty="0">
                <a:solidFill>
                  <a:srgbClr val="000000"/>
                </a:solidFill>
                <a:effectLst/>
                <a:latin typeface="Consolas" panose="020B0609020204030204" pitchFamily="49" charset="0"/>
              </a:rPr>
              <a:t>;}</a:t>
            </a:r>
            <a:br>
              <a:rPr lang="en-IN" sz="1900" b="0" i="0" dirty="0">
                <a:solidFill>
                  <a:srgbClr val="A52A2A"/>
                </a:solidFill>
                <a:effectLst/>
                <a:latin typeface="Consolas" panose="020B0609020204030204" pitchFamily="49" charset="0"/>
              </a:rPr>
            </a:br>
            <a:r>
              <a:rPr lang="en-IN" sz="1900" b="0" i="0" dirty="0">
                <a:solidFill>
                  <a:srgbClr val="A52A2A"/>
                </a:solidFill>
                <a:effectLst/>
                <a:latin typeface="Consolas" panose="020B0609020204030204" pitchFamily="49" charset="0"/>
              </a:rPr>
              <a:t>p    </a:t>
            </a:r>
            <a:r>
              <a:rPr lang="en-IN" sz="1900" b="0" i="0" dirty="0">
                <a:solidFill>
                  <a:srgbClr val="000000"/>
                </a:solidFill>
                <a:effectLst/>
                <a:latin typeface="Consolas" panose="020B0609020204030204" pitchFamily="49" charset="0"/>
              </a:rPr>
              <a:t>{</a:t>
            </a:r>
            <a:r>
              <a:rPr lang="en-IN" sz="1900" b="0" i="0" dirty="0" err="1">
                <a:solidFill>
                  <a:srgbClr val="FF0000"/>
                </a:solidFill>
                <a:effectLst/>
                <a:latin typeface="Consolas" panose="020B0609020204030204" pitchFamily="49" charset="0"/>
              </a:rPr>
              <a:t>color</a:t>
            </a:r>
            <a:r>
              <a:rPr lang="en-IN" sz="1900" b="0" i="0" dirty="0">
                <a:solidFill>
                  <a:srgbClr val="000000"/>
                </a:solidFill>
                <a:effectLst/>
                <a:latin typeface="Consolas" panose="020B0609020204030204" pitchFamily="49" charset="0"/>
              </a:rPr>
              <a:t>:</a:t>
            </a:r>
            <a:r>
              <a:rPr lang="en-IN" sz="1900" b="0" i="0" dirty="0">
                <a:solidFill>
                  <a:srgbClr val="0000CD"/>
                </a:solidFill>
                <a:effectLst/>
                <a:latin typeface="Consolas" panose="020B0609020204030204" pitchFamily="49" charset="0"/>
              </a:rPr>
              <a:t> red</a:t>
            </a:r>
            <a:r>
              <a:rPr lang="en-IN" sz="1900" b="0" i="0" dirty="0">
                <a:solidFill>
                  <a:srgbClr val="000000"/>
                </a:solidFill>
                <a:effectLst/>
                <a:latin typeface="Consolas" panose="020B0609020204030204" pitchFamily="49" charset="0"/>
              </a:rPr>
              <a:t>;</a:t>
            </a:r>
            <a:r>
              <a:rPr lang="en-IN" sz="1900" dirty="0">
                <a:solidFill>
                  <a:srgbClr val="FF0000"/>
                </a:solidFill>
                <a:latin typeface="Consolas" panose="020B0609020204030204" pitchFamily="49" charset="0"/>
              </a:rPr>
              <a:t>font-weight</a:t>
            </a:r>
            <a:r>
              <a:rPr lang="en-IN" sz="1900" b="0" i="0" dirty="0">
                <a:solidFill>
                  <a:srgbClr val="000000"/>
                </a:solidFill>
                <a:effectLst/>
                <a:latin typeface="Consolas" panose="020B0609020204030204" pitchFamily="49" charset="0"/>
              </a:rPr>
              <a:t>: </a:t>
            </a:r>
            <a:r>
              <a:rPr lang="en-IN" sz="1900" dirty="0">
                <a:solidFill>
                  <a:srgbClr val="0000CD"/>
                </a:solidFill>
                <a:latin typeface="Consolas" panose="020B0609020204030204" pitchFamily="49" charset="0"/>
              </a:rPr>
              <a:t>bold</a:t>
            </a:r>
            <a:r>
              <a:rPr lang="en-IN" sz="1900" b="0" i="0" dirty="0">
                <a:solidFill>
                  <a:srgbClr val="000000"/>
                </a:solidFill>
                <a:effectLst/>
                <a:latin typeface="Consolas" panose="020B0609020204030204" pitchFamily="49" charset="0"/>
              </a:rPr>
              <a:t>}</a:t>
            </a:r>
            <a:br>
              <a:rPr lang="en-IN" sz="1900" b="0" i="0" dirty="0">
                <a:solidFill>
                  <a:srgbClr val="A52A2A"/>
                </a:solidFill>
                <a:effectLst/>
                <a:latin typeface="Consolas" panose="020B0609020204030204" pitchFamily="49" charset="0"/>
              </a:rPr>
            </a:br>
            <a:r>
              <a:rPr lang="en-IN" sz="1900" b="0" i="0" dirty="0">
                <a:solidFill>
                  <a:srgbClr val="0000CD"/>
                </a:solidFill>
                <a:effectLst/>
                <a:latin typeface="Consolas" panose="020B0609020204030204" pitchFamily="49" charset="0"/>
              </a:rPr>
              <a:t>&lt;</a:t>
            </a:r>
            <a:r>
              <a:rPr lang="en-IN" sz="1900" b="0" i="0" dirty="0">
                <a:solidFill>
                  <a:srgbClr val="A52A2A"/>
                </a:solidFill>
                <a:effectLst/>
                <a:latin typeface="Consolas" panose="020B0609020204030204" pitchFamily="49" charset="0"/>
              </a:rPr>
              <a:t>/style</a:t>
            </a:r>
            <a:r>
              <a:rPr lang="en-IN" sz="1900" b="0" i="0" dirty="0">
                <a:solidFill>
                  <a:srgbClr val="0000CD"/>
                </a:solidFill>
                <a:effectLst/>
                <a:latin typeface="Consolas" panose="020B0609020204030204" pitchFamily="49" charset="0"/>
              </a:rPr>
              <a:t>&gt;</a:t>
            </a:r>
            <a:br>
              <a:rPr lang="en-IN" sz="1900" dirty="0">
                <a:latin typeface="Consolas" panose="020B0609020204030204" pitchFamily="49" charset="0"/>
              </a:rPr>
            </a:br>
            <a:r>
              <a:rPr lang="en-IN" sz="1900" b="0" i="0" dirty="0">
                <a:solidFill>
                  <a:srgbClr val="0000CD"/>
                </a:solidFill>
                <a:effectLst/>
                <a:latin typeface="Consolas" panose="020B0609020204030204" pitchFamily="49" charset="0"/>
              </a:rPr>
              <a:t>&lt;</a:t>
            </a:r>
            <a:r>
              <a:rPr lang="en-IN" sz="1900" b="0" i="0" dirty="0">
                <a:solidFill>
                  <a:srgbClr val="A52A2A"/>
                </a:solidFill>
                <a:effectLst/>
                <a:latin typeface="Consolas" panose="020B0609020204030204" pitchFamily="49" charset="0"/>
              </a:rPr>
              <a:t>/head</a:t>
            </a:r>
            <a:r>
              <a:rPr lang="en-IN" sz="1900" b="0" i="0" dirty="0">
                <a:solidFill>
                  <a:srgbClr val="0000CD"/>
                </a:solidFill>
                <a:effectLst/>
                <a:latin typeface="Consolas" panose="020B0609020204030204" pitchFamily="49" charset="0"/>
              </a:rPr>
              <a:t>&gt;</a:t>
            </a:r>
            <a:br>
              <a:rPr lang="en-IN" sz="1900" dirty="0">
                <a:latin typeface="Consolas" panose="020B0609020204030204" pitchFamily="49" charset="0"/>
              </a:rPr>
            </a:br>
            <a:r>
              <a:rPr lang="en-IN" sz="1900" b="0" i="0" dirty="0">
                <a:solidFill>
                  <a:srgbClr val="0000CD"/>
                </a:solidFill>
                <a:effectLst/>
                <a:latin typeface="Consolas" panose="020B0609020204030204" pitchFamily="49" charset="0"/>
              </a:rPr>
              <a:t>&lt;</a:t>
            </a:r>
            <a:r>
              <a:rPr lang="en-IN" sz="1900" b="0" i="0" dirty="0">
                <a:solidFill>
                  <a:srgbClr val="A52A2A"/>
                </a:solidFill>
                <a:effectLst/>
                <a:latin typeface="Consolas" panose="020B0609020204030204" pitchFamily="49" charset="0"/>
              </a:rPr>
              <a:t>body</a:t>
            </a:r>
            <a:r>
              <a:rPr lang="en-IN" sz="1900" b="0" i="0" dirty="0">
                <a:solidFill>
                  <a:srgbClr val="0000CD"/>
                </a:solidFill>
                <a:effectLst/>
                <a:latin typeface="Consolas" panose="020B0609020204030204" pitchFamily="49" charset="0"/>
              </a:rPr>
              <a:t>&gt;</a:t>
            </a:r>
            <a:br>
              <a:rPr lang="en-IN" sz="1900" dirty="0">
                <a:latin typeface="Consolas" panose="020B0609020204030204" pitchFamily="49" charset="0"/>
              </a:rPr>
            </a:br>
            <a:br>
              <a:rPr lang="en-IN" sz="1900" dirty="0">
                <a:latin typeface="Consolas" panose="020B0609020204030204" pitchFamily="49" charset="0"/>
              </a:rPr>
            </a:br>
            <a:r>
              <a:rPr lang="en-IN" sz="1900" b="0" i="0" dirty="0">
                <a:solidFill>
                  <a:srgbClr val="0000CD"/>
                </a:solidFill>
                <a:effectLst/>
                <a:latin typeface="Consolas" panose="020B0609020204030204" pitchFamily="49" charset="0"/>
              </a:rPr>
              <a:t>&lt;</a:t>
            </a:r>
            <a:r>
              <a:rPr lang="en-IN" sz="1900" b="0" i="0" dirty="0">
                <a:solidFill>
                  <a:srgbClr val="A52A2A"/>
                </a:solidFill>
                <a:effectLst/>
                <a:latin typeface="Consolas" panose="020B0609020204030204" pitchFamily="49" charset="0"/>
              </a:rPr>
              <a:t>h1</a:t>
            </a:r>
            <a:r>
              <a:rPr lang="en-IN" sz="1900" b="0" i="0" dirty="0">
                <a:solidFill>
                  <a:srgbClr val="0000CD"/>
                </a:solidFill>
                <a:effectLst/>
                <a:latin typeface="Consolas" panose="020B0609020204030204" pitchFamily="49" charset="0"/>
              </a:rPr>
              <a:t>&gt;</a:t>
            </a:r>
            <a:r>
              <a:rPr lang="en-IN" sz="1900" b="0" i="0" dirty="0">
                <a:solidFill>
                  <a:srgbClr val="000000"/>
                </a:solidFill>
                <a:effectLst/>
                <a:latin typeface="Consolas" panose="020B0609020204030204" pitchFamily="49" charset="0"/>
              </a:rPr>
              <a:t>This is a heading</a:t>
            </a:r>
            <a:r>
              <a:rPr lang="en-IN" sz="1900" b="0" i="0" dirty="0">
                <a:solidFill>
                  <a:srgbClr val="0000CD"/>
                </a:solidFill>
                <a:effectLst/>
                <a:latin typeface="Consolas" panose="020B0609020204030204" pitchFamily="49" charset="0"/>
              </a:rPr>
              <a:t>&lt;</a:t>
            </a:r>
            <a:r>
              <a:rPr lang="en-IN" sz="1900" b="0" i="0" dirty="0">
                <a:solidFill>
                  <a:srgbClr val="A52A2A"/>
                </a:solidFill>
                <a:effectLst/>
                <a:latin typeface="Consolas" panose="020B0609020204030204" pitchFamily="49" charset="0"/>
              </a:rPr>
              <a:t>/h1</a:t>
            </a:r>
            <a:r>
              <a:rPr lang="en-IN" sz="1900" b="0" i="0" dirty="0">
                <a:solidFill>
                  <a:srgbClr val="0000CD"/>
                </a:solidFill>
                <a:effectLst/>
                <a:latin typeface="Consolas" panose="020B0609020204030204" pitchFamily="49" charset="0"/>
              </a:rPr>
              <a:t>&gt;</a:t>
            </a:r>
            <a:br>
              <a:rPr lang="en-IN" sz="1900" dirty="0">
                <a:latin typeface="Consolas" panose="020B0609020204030204" pitchFamily="49" charset="0"/>
              </a:rPr>
            </a:br>
            <a:r>
              <a:rPr lang="en-IN" sz="1900" b="0" i="0" dirty="0">
                <a:solidFill>
                  <a:srgbClr val="0000CD"/>
                </a:solidFill>
                <a:effectLst/>
                <a:latin typeface="Consolas" panose="020B0609020204030204" pitchFamily="49" charset="0"/>
              </a:rPr>
              <a:t>&lt;</a:t>
            </a:r>
            <a:r>
              <a:rPr lang="en-IN" sz="1900" b="0" i="0" dirty="0">
                <a:solidFill>
                  <a:srgbClr val="A52A2A"/>
                </a:solidFill>
                <a:effectLst/>
                <a:latin typeface="Consolas" panose="020B0609020204030204" pitchFamily="49" charset="0"/>
              </a:rPr>
              <a:t>p</a:t>
            </a:r>
            <a:r>
              <a:rPr lang="en-IN" sz="1900" b="0" i="0" dirty="0">
                <a:solidFill>
                  <a:srgbClr val="0000CD"/>
                </a:solidFill>
                <a:effectLst/>
                <a:latin typeface="Consolas" panose="020B0609020204030204" pitchFamily="49" charset="0"/>
              </a:rPr>
              <a:t>&gt;</a:t>
            </a:r>
            <a:r>
              <a:rPr lang="en-IN" sz="1900" b="0" i="0" dirty="0">
                <a:solidFill>
                  <a:srgbClr val="000000"/>
                </a:solidFill>
                <a:effectLst/>
                <a:latin typeface="Consolas" panose="020B0609020204030204" pitchFamily="49" charset="0"/>
              </a:rPr>
              <a:t>This is a paragraph.</a:t>
            </a:r>
            <a:r>
              <a:rPr lang="en-IN" sz="1900" b="0" i="0" dirty="0">
                <a:solidFill>
                  <a:srgbClr val="0000CD"/>
                </a:solidFill>
                <a:effectLst/>
                <a:latin typeface="Consolas" panose="020B0609020204030204" pitchFamily="49" charset="0"/>
              </a:rPr>
              <a:t>&lt;</a:t>
            </a:r>
            <a:r>
              <a:rPr lang="en-IN" sz="1900" b="0" i="0" dirty="0">
                <a:solidFill>
                  <a:srgbClr val="A52A2A"/>
                </a:solidFill>
                <a:effectLst/>
                <a:latin typeface="Consolas" panose="020B0609020204030204" pitchFamily="49" charset="0"/>
              </a:rPr>
              <a:t>/p</a:t>
            </a:r>
            <a:r>
              <a:rPr lang="en-IN" sz="1900" b="0" i="0" dirty="0">
                <a:solidFill>
                  <a:srgbClr val="0000CD"/>
                </a:solidFill>
                <a:effectLst/>
                <a:latin typeface="Consolas" panose="020B0609020204030204" pitchFamily="49" charset="0"/>
              </a:rPr>
              <a:t>&gt;</a:t>
            </a:r>
            <a:br>
              <a:rPr lang="en-IN" sz="1900" dirty="0">
                <a:latin typeface="Consolas" panose="020B0609020204030204" pitchFamily="49" charset="0"/>
              </a:rPr>
            </a:br>
            <a:br>
              <a:rPr lang="en-IN" sz="1900" dirty="0">
                <a:latin typeface="Consolas" panose="020B0609020204030204" pitchFamily="49" charset="0"/>
              </a:rPr>
            </a:br>
            <a:r>
              <a:rPr lang="en-IN" sz="1900" b="0" i="0" dirty="0">
                <a:solidFill>
                  <a:srgbClr val="0000CD"/>
                </a:solidFill>
                <a:effectLst/>
                <a:latin typeface="Consolas" panose="020B0609020204030204" pitchFamily="49" charset="0"/>
              </a:rPr>
              <a:t>&lt;</a:t>
            </a:r>
            <a:r>
              <a:rPr lang="en-IN" sz="1900" b="0" i="0" dirty="0">
                <a:solidFill>
                  <a:srgbClr val="A52A2A"/>
                </a:solidFill>
                <a:effectLst/>
                <a:latin typeface="Consolas" panose="020B0609020204030204" pitchFamily="49" charset="0"/>
              </a:rPr>
              <a:t>/body</a:t>
            </a:r>
            <a:r>
              <a:rPr lang="en-IN" sz="1900" b="0" i="0" dirty="0">
                <a:solidFill>
                  <a:srgbClr val="0000CD"/>
                </a:solidFill>
                <a:effectLst/>
                <a:latin typeface="Consolas" panose="020B0609020204030204" pitchFamily="49" charset="0"/>
              </a:rPr>
              <a:t>&gt;</a:t>
            </a:r>
            <a:br>
              <a:rPr lang="en-IN" sz="1900" dirty="0">
                <a:latin typeface="Consolas" panose="020B0609020204030204" pitchFamily="49" charset="0"/>
              </a:rPr>
            </a:br>
            <a:r>
              <a:rPr lang="en-IN" sz="1900" b="0" i="0" dirty="0">
                <a:solidFill>
                  <a:srgbClr val="0000CD"/>
                </a:solidFill>
                <a:effectLst/>
                <a:latin typeface="Consolas" panose="020B0609020204030204" pitchFamily="49" charset="0"/>
              </a:rPr>
              <a:t>&lt;</a:t>
            </a:r>
            <a:r>
              <a:rPr lang="en-IN" sz="1900" b="0" i="0" dirty="0">
                <a:solidFill>
                  <a:srgbClr val="A52A2A"/>
                </a:solidFill>
                <a:effectLst/>
                <a:latin typeface="Consolas" panose="020B0609020204030204" pitchFamily="49" charset="0"/>
              </a:rPr>
              <a:t>/html</a:t>
            </a:r>
            <a:r>
              <a:rPr lang="en-IN" sz="1900" b="0" i="0" dirty="0">
                <a:solidFill>
                  <a:srgbClr val="0000CD"/>
                </a:solidFill>
                <a:effectLst/>
                <a:latin typeface="Consolas" panose="020B0609020204030204" pitchFamily="49" charset="0"/>
              </a:rPr>
              <a:t>&gt;</a:t>
            </a:r>
            <a:endParaRPr lang="en-IN" sz="1900" dirty="0">
              <a:latin typeface="Consolas" panose="020B0609020204030204" pitchFamily="49" charset="0"/>
            </a:endParaRPr>
          </a:p>
        </p:txBody>
      </p:sp>
    </p:spTree>
    <p:extLst>
      <p:ext uri="{BB962C8B-B14F-4D97-AF65-F5344CB8AC3E}">
        <p14:creationId xmlns:p14="http://schemas.microsoft.com/office/powerpoint/2010/main" val="8092756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1323439"/>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Layout – z-index</a:t>
            </a:r>
            <a:endParaRPr lang="en-IN" sz="4000" dirty="0">
              <a:solidFill>
                <a:srgbClr val="FF7E00"/>
              </a:solidFill>
              <a:latin typeface="Fieldwork 06 Geo Bold" pitchFamily="50" charset="0"/>
            </a:endParaRPr>
          </a:p>
          <a:p>
            <a:pPr algn="ct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10514669" cy="2185214"/>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altLang="en-US" sz="2000" dirty="0">
                <a:latin typeface="Fieldwork 04 Geo Regular" pitchFamily="50" charset="0"/>
              </a:rPr>
              <a:t>The z-index property specifies the stack order of an element. </a:t>
            </a:r>
          </a:p>
          <a:p>
            <a:pPr marL="342900" indent="-342900">
              <a:buClr>
                <a:srgbClr val="FF7E00"/>
              </a:buClr>
              <a:buFont typeface="Wingdings" panose="05000000000000000000" pitchFamily="2" charset="2"/>
              <a:buChar char="§"/>
            </a:pPr>
            <a:endParaRPr lang="en-US" dirty="0">
              <a:latin typeface="Fieldwork 04 Geo Regular" pitchFamily="50" charset="0"/>
            </a:endParaRPr>
          </a:p>
          <a:p>
            <a:pPr marL="342900" indent="-342900">
              <a:buClr>
                <a:srgbClr val="FF7E00"/>
              </a:buClr>
              <a:buFont typeface="Wingdings" panose="05000000000000000000" pitchFamily="2" charset="2"/>
              <a:buChar char="§"/>
            </a:pPr>
            <a:r>
              <a:rPr lang="en-US" sz="2000" dirty="0">
                <a:latin typeface="Fieldwork 04 Geo Regular" pitchFamily="50" charset="0"/>
              </a:rPr>
              <a:t>An element with greater stack order is always in front of an element with a lower stack order.</a:t>
            </a:r>
          </a:p>
          <a:p>
            <a:pPr>
              <a:buClr>
                <a:srgbClr val="FF7E00"/>
              </a:buClr>
            </a:pPr>
            <a:endParaRPr lang="en-US" dirty="0">
              <a:latin typeface="Fieldwork 04 Geo Regular" pitchFamily="50" charset="0"/>
            </a:endParaRPr>
          </a:p>
          <a:p>
            <a:pPr marL="342900" indent="-342900">
              <a:buClr>
                <a:srgbClr val="FF7E00"/>
              </a:buClr>
              <a:buFont typeface="Wingdings" panose="05000000000000000000" pitchFamily="2" charset="2"/>
              <a:buChar char="§"/>
            </a:pPr>
            <a:r>
              <a:rPr lang="en-US" altLang="en-US" sz="2000" dirty="0">
                <a:latin typeface="Fieldwork 04 Geo Regular" pitchFamily="50" charset="0"/>
              </a:rPr>
              <a:t>z-index only works on positioned elements and flex items. </a:t>
            </a:r>
          </a:p>
          <a:p>
            <a:pPr marL="342900" indent="-342900">
              <a:buClr>
                <a:srgbClr val="FF7E00"/>
              </a:buClr>
              <a:buFont typeface="Wingdings" panose="05000000000000000000" pitchFamily="2" charset="2"/>
              <a:buChar char="§"/>
            </a:pPr>
            <a:endParaRPr lang="en-US" altLang="en-US" sz="2000" dirty="0">
              <a:latin typeface="Fieldwork 04 Geo Regular" pitchFamily="50" charset="0"/>
            </a:endParaRPr>
          </a:p>
        </p:txBody>
      </p:sp>
      <p:sp>
        <p:nvSpPr>
          <p:cNvPr id="12" name="TextBox 11">
            <a:extLst>
              <a:ext uri="{FF2B5EF4-FFF2-40B4-BE49-F238E27FC236}">
                <a16:creationId xmlns:a16="http://schemas.microsoft.com/office/drawing/2014/main" id="{5F32418A-0D4F-4074-B0A4-0E79A9847F39}"/>
              </a:ext>
            </a:extLst>
          </p:cNvPr>
          <p:cNvSpPr txBox="1"/>
          <p:nvPr/>
        </p:nvSpPr>
        <p:spPr>
          <a:xfrm>
            <a:off x="1842493" y="3440876"/>
            <a:ext cx="2297245" cy="2308324"/>
          </a:xfrm>
          <a:prstGeom prst="rect">
            <a:avLst/>
          </a:prstGeom>
          <a:noFill/>
        </p:spPr>
        <p:txBody>
          <a:bodyPr wrap="square">
            <a:spAutoFit/>
          </a:bodyPr>
          <a:lstStyle/>
          <a:p>
            <a:r>
              <a:rPr lang="en-US" i="1" dirty="0">
                <a:solidFill>
                  <a:schemeClr val="accent1"/>
                </a:solidFill>
              </a:rPr>
              <a:t>&lt;style&gt;</a:t>
            </a:r>
          </a:p>
          <a:p>
            <a:r>
              <a:rPr lang="en-US" i="1" dirty="0" err="1">
                <a:solidFill>
                  <a:schemeClr val="accent1"/>
                </a:solidFill>
              </a:rPr>
              <a:t>img</a:t>
            </a:r>
            <a:r>
              <a:rPr lang="en-US" i="1" dirty="0">
                <a:solidFill>
                  <a:schemeClr val="accent1"/>
                </a:solidFill>
              </a:rPr>
              <a:t> {</a:t>
            </a:r>
          </a:p>
          <a:p>
            <a:r>
              <a:rPr lang="en-US" i="1" dirty="0">
                <a:solidFill>
                  <a:schemeClr val="accent1"/>
                </a:solidFill>
              </a:rPr>
              <a:t>  position: absolute;</a:t>
            </a:r>
          </a:p>
          <a:p>
            <a:r>
              <a:rPr lang="en-US" i="1" dirty="0">
                <a:solidFill>
                  <a:schemeClr val="accent1"/>
                </a:solidFill>
              </a:rPr>
              <a:t>  left: 0px;</a:t>
            </a:r>
          </a:p>
          <a:p>
            <a:r>
              <a:rPr lang="en-US" i="1" dirty="0">
                <a:solidFill>
                  <a:schemeClr val="accent1"/>
                </a:solidFill>
              </a:rPr>
              <a:t>  top: 0px;</a:t>
            </a:r>
          </a:p>
          <a:p>
            <a:r>
              <a:rPr lang="en-US" i="1" dirty="0">
                <a:solidFill>
                  <a:schemeClr val="accent1"/>
                </a:solidFill>
              </a:rPr>
              <a:t>  z-index: -1;</a:t>
            </a:r>
          </a:p>
          <a:p>
            <a:r>
              <a:rPr lang="en-US" i="1" dirty="0">
                <a:solidFill>
                  <a:schemeClr val="accent1"/>
                </a:solidFill>
              </a:rPr>
              <a:t>}</a:t>
            </a:r>
          </a:p>
          <a:p>
            <a:r>
              <a:rPr lang="en-US" i="1" dirty="0">
                <a:solidFill>
                  <a:schemeClr val="accent1"/>
                </a:solidFill>
              </a:rPr>
              <a:t>&lt;/style&gt;</a:t>
            </a:r>
          </a:p>
        </p:txBody>
      </p:sp>
    </p:spTree>
    <p:extLst>
      <p:ext uri="{BB962C8B-B14F-4D97-AF65-F5344CB8AC3E}">
        <p14:creationId xmlns:p14="http://schemas.microsoft.com/office/powerpoint/2010/main" val="20183166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1323439"/>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Box Sizing</a:t>
            </a:r>
            <a:endParaRPr lang="en-IN" sz="4000" dirty="0">
              <a:solidFill>
                <a:srgbClr val="FF7E00"/>
              </a:solidFill>
              <a:latin typeface="Fieldwork 06 Geo Bold" pitchFamily="50" charset="0"/>
            </a:endParaRPr>
          </a:p>
          <a:p>
            <a:pPr algn="ct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10514669" cy="923330"/>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altLang="en-US" dirty="0">
                <a:solidFill>
                  <a:srgbClr val="000000"/>
                </a:solidFill>
                <a:latin typeface="Fieldwork 04 Geo Regular" pitchFamily="50" charset="0"/>
              </a:rPr>
              <a:t>The CSS </a:t>
            </a:r>
            <a:r>
              <a:rPr lang="en-US" altLang="en-US" dirty="0">
                <a:solidFill>
                  <a:srgbClr val="FF7E00"/>
                </a:solidFill>
                <a:latin typeface="Fieldwork 04 Geo Regular" pitchFamily="50" charset="0"/>
              </a:rPr>
              <a:t>box-sizing</a:t>
            </a:r>
            <a:r>
              <a:rPr lang="en-US" altLang="en-US" dirty="0">
                <a:solidFill>
                  <a:srgbClr val="000000"/>
                </a:solidFill>
                <a:latin typeface="Fieldwork 04 Geo Regular" pitchFamily="50" charset="0"/>
              </a:rPr>
              <a:t> property allows us to include the padding and border in an element's total width and height.</a:t>
            </a:r>
            <a:r>
              <a:rPr lang="en-US" altLang="en-US" dirty="0">
                <a:latin typeface="Fieldwork 04 Geo Regular" pitchFamily="50" charset="0"/>
              </a:rPr>
              <a:t> </a:t>
            </a:r>
          </a:p>
          <a:p>
            <a:pPr marL="342900" indent="-342900">
              <a:buClr>
                <a:srgbClr val="FF7E00"/>
              </a:buClr>
              <a:buFont typeface="Wingdings" panose="05000000000000000000" pitchFamily="2" charset="2"/>
              <a:buChar char="§"/>
            </a:pPr>
            <a:endParaRPr lang="en-US" dirty="0">
              <a:latin typeface="Fieldwork 04 Geo Regular" pitchFamily="50" charset="0"/>
            </a:endParaRPr>
          </a:p>
        </p:txBody>
      </p:sp>
      <p:sp>
        <p:nvSpPr>
          <p:cNvPr id="10" name="TextBox 9">
            <a:extLst>
              <a:ext uri="{FF2B5EF4-FFF2-40B4-BE49-F238E27FC236}">
                <a16:creationId xmlns:a16="http://schemas.microsoft.com/office/drawing/2014/main" id="{D1C6F256-46F6-4CCC-9663-0D777459AD93}"/>
              </a:ext>
            </a:extLst>
          </p:cNvPr>
          <p:cNvSpPr txBox="1"/>
          <p:nvPr/>
        </p:nvSpPr>
        <p:spPr>
          <a:xfrm>
            <a:off x="534088" y="2137479"/>
            <a:ext cx="10924275" cy="862416"/>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altLang="en-US" dirty="0">
                <a:latin typeface="Fieldwork 05 Geo Demibold" pitchFamily="50" charset="0"/>
              </a:rPr>
              <a:t>Without Box-sizing :</a:t>
            </a:r>
            <a:endParaRPr lang="en-IN" dirty="0">
              <a:solidFill>
                <a:srgbClr val="000000"/>
              </a:solidFill>
              <a:highlight>
                <a:srgbClr val="C0C0C0"/>
              </a:highlight>
              <a:latin typeface="Fieldwork 05 Geo Demibold" pitchFamily="50" charset="0"/>
            </a:endParaRPr>
          </a:p>
          <a:p>
            <a:pPr marL="1200150" lvl="2" indent="-285750" eaLnBrk="0" fontAlgn="base" hangingPunct="0">
              <a:lnSpc>
                <a:spcPct val="150000"/>
              </a:lnSpc>
              <a:spcBef>
                <a:spcPct val="0"/>
              </a:spcBef>
              <a:spcAft>
                <a:spcPct val="0"/>
              </a:spcAft>
              <a:buClr>
                <a:srgbClr val="FF7E00"/>
              </a:buClr>
              <a:buFont typeface="Courier New" panose="02070309020205020404" pitchFamily="49" charset="0"/>
              <a:buChar char="o"/>
            </a:pPr>
            <a:endParaRPr lang="en-US" altLang="en-US" sz="1760" dirty="0">
              <a:latin typeface="Fieldwork 04 Geo Regular" pitchFamily="50" charset="0"/>
            </a:endParaRPr>
          </a:p>
        </p:txBody>
      </p:sp>
      <p:sp>
        <p:nvSpPr>
          <p:cNvPr id="12" name="TextBox 11">
            <a:extLst>
              <a:ext uri="{FF2B5EF4-FFF2-40B4-BE49-F238E27FC236}">
                <a16:creationId xmlns:a16="http://schemas.microsoft.com/office/drawing/2014/main" id="{69B92F0F-1169-43B0-AB58-841CF4604495}"/>
              </a:ext>
            </a:extLst>
          </p:cNvPr>
          <p:cNvSpPr txBox="1"/>
          <p:nvPr/>
        </p:nvSpPr>
        <p:spPr>
          <a:xfrm>
            <a:off x="1799951" y="2665857"/>
            <a:ext cx="7516906" cy="869918"/>
          </a:xfrm>
          <a:prstGeom prst="rect">
            <a:avLst/>
          </a:prstGeom>
          <a:noFill/>
        </p:spPr>
        <p:txBody>
          <a:bodyPr wrap="square">
            <a:spAutoFit/>
          </a:bodyPr>
          <a:lstStyle/>
          <a:p>
            <a:pPr>
              <a:lnSpc>
                <a:spcPct val="150000"/>
              </a:lnSpc>
            </a:pPr>
            <a:r>
              <a:rPr lang="en-US" b="0" i="0" dirty="0">
                <a:solidFill>
                  <a:srgbClr val="000000"/>
                </a:solidFill>
                <a:effectLst/>
                <a:latin typeface="Fieldwork 04 Geo Regular" pitchFamily="50" charset="0"/>
              </a:rPr>
              <a:t>actual width of an element = width + padding + border </a:t>
            </a:r>
            <a:br>
              <a:rPr lang="en-US" dirty="0">
                <a:latin typeface="Fieldwork 04 Geo Regular" pitchFamily="50" charset="0"/>
              </a:rPr>
            </a:br>
            <a:r>
              <a:rPr lang="en-US" b="0" i="0" dirty="0">
                <a:solidFill>
                  <a:srgbClr val="000000"/>
                </a:solidFill>
                <a:effectLst/>
                <a:latin typeface="Fieldwork 04 Geo Regular" pitchFamily="50" charset="0"/>
              </a:rPr>
              <a:t>actual height of an element = height + padding + border </a:t>
            </a:r>
            <a:endParaRPr lang="en-IN" dirty="0">
              <a:latin typeface="Fieldwork 04 Geo Regular" pitchFamily="50" charset="0"/>
            </a:endParaRPr>
          </a:p>
        </p:txBody>
      </p:sp>
      <p:sp>
        <p:nvSpPr>
          <p:cNvPr id="16" name="TextBox 15">
            <a:extLst>
              <a:ext uri="{FF2B5EF4-FFF2-40B4-BE49-F238E27FC236}">
                <a16:creationId xmlns:a16="http://schemas.microsoft.com/office/drawing/2014/main" id="{48E9983C-DCF2-499C-9917-264008222800}"/>
              </a:ext>
            </a:extLst>
          </p:cNvPr>
          <p:cNvSpPr txBox="1"/>
          <p:nvPr/>
        </p:nvSpPr>
        <p:spPr>
          <a:xfrm>
            <a:off x="1104450" y="3900332"/>
            <a:ext cx="10514669" cy="646331"/>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altLang="en-US" dirty="0">
                <a:solidFill>
                  <a:srgbClr val="000000"/>
                </a:solidFill>
                <a:latin typeface="Fieldwork 04 Geo Regular" pitchFamily="50" charset="0"/>
              </a:rPr>
              <a:t>Result of using the </a:t>
            </a:r>
            <a:r>
              <a:rPr lang="en-US" altLang="en-US" dirty="0">
                <a:solidFill>
                  <a:srgbClr val="FF7E00"/>
                </a:solidFill>
                <a:latin typeface="Fieldwork 04 Geo Regular" pitchFamily="50" charset="0"/>
              </a:rPr>
              <a:t>box-sizing: border-box;</a:t>
            </a:r>
            <a:r>
              <a:rPr lang="en-US" altLang="en-US" dirty="0">
                <a:solidFill>
                  <a:srgbClr val="000000"/>
                </a:solidFill>
                <a:latin typeface="Fieldwork 04 Geo Regular" pitchFamily="50" charset="0"/>
              </a:rPr>
              <a:t> is much better</a:t>
            </a:r>
            <a:r>
              <a:rPr lang="en-US" altLang="en-US" dirty="0">
                <a:latin typeface="Fieldwork 04 Geo Regular" pitchFamily="50" charset="0"/>
              </a:rPr>
              <a:t>  </a:t>
            </a:r>
          </a:p>
          <a:p>
            <a:pPr marL="342900" indent="-342900">
              <a:buClr>
                <a:srgbClr val="FF7E00"/>
              </a:buClr>
              <a:buFont typeface="Wingdings" panose="05000000000000000000" pitchFamily="2" charset="2"/>
              <a:buChar char="§"/>
            </a:pPr>
            <a:endParaRPr lang="en-US" dirty="0">
              <a:latin typeface="Fieldwork 04 Geo Regular" pitchFamily="50" charset="0"/>
            </a:endParaRPr>
          </a:p>
        </p:txBody>
      </p:sp>
      <p:sp>
        <p:nvSpPr>
          <p:cNvPr id="17" name="TextBox 16">
            <a:extLst>
              <a:ext uri="{FF2B5EF4-FFF2-40B4-BE49-F238E27FC236}">
                <a16:creationId xmlns:a16="http://schemas.microsoft.com/office/drawing/2014/main" id="{10EB8C09-718D-40D2-85FF-1DA5BBCF2E90}"/>
              </a:ext>
            </a:extLst>
          </p:cNvPr>
          <p:cNvSpPr txBox="1"/>
          <p:nvPr/>
        </p:nvSpPr>
        <p:spPr>
          <a:xfrm>
            <a:off x="534088" y="4297208"/>
            <a:ext cx="10924275" cy="862416"/>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altLang="en-US" dirty="0">
                <a:latin typeface="Fieldwork 05 Geo Demibold" pitchFamily="50" charset="0"/>
              </a:rPr>
              <a:t>With Box-sizing :</a:t>
            </a:r>
            <a:endParaRPr lang="en-IN" dirty="0">
              <a:solidFill>
                <a:srgbClr val="000000"/>
              </a:solidFill>
              <a:highlight>
                <a:srgbClr val="C0C0C0"/>
              </a:highlight>
              <a:latin typeface="Fieldwork 05 Geo Demibold" pitchFamily="50" charset="0"/>
            </a:endParaRPr>
          </a:p>
          <a:p>
            <a:pPr marL="1200150" lvl="2" indent="-285750" eaLnBrk="0" fontAlgn="base" hangingPunct="0">
              <a:lnSpc>
                <a:spcPct val="150000"/>
              </a:lnSpc>
              <a:spcBef>
                <a:spcPct val="0"/>
              </a:spcBef>
              <a:spcAft>
                <a:spcPct val="0"/>
              </a:spcAft>
              <a:buClr>
                <a:srgbClr val="FF7E00"/>
              </a:buClr>
              <a:buFont typeface="Courier New" panose="02070309020205020404" pitchFamily="49" charset="0"/>
              <a:buChar char="o"/>
            </a:pPr>
            <a:endParaRPr lang="en-US" altLang="en-US" sz="1760" dirty="0">
              <a:latin typeface="Fieldwork 04 Geo Regular" pitchFamily="50" charset="0"/>
            </a:endParaRPr>
          </a:p>
        </p:txBody>
      </p:sp>
      <p:sp>
        <p:nvSpPr>
          <p:cNvPr id="3" name="Rectangle 2">
            <a:extLst>
              <a:ext uri="{FF2B5EF4-FFF2-40B4-BE49-F238E27FC236}">
                <a16:creationId xmlns:a16="http://schemas.microsoft.com/office/drawing/2014/main" id="{EB3981C1-6E20-40C6-8A7D-73D30094C5FC}"/>
              </a:ext>
            </a:extLst>
          </p:cNvPr>
          <p:cNvSpPr/>
          <p:nvPr/>
        </p:nvSpPr>
        <p:spPr>
          <a:xfrm>
            <a:off x="1799951" y="4820172"/>
            <a:ext cx="6096000" cy="870495"/>
          </a:xfrm>
          <a:prstGeom prst="rect">
            <a:avLst/>
          </a:prstGeom>
        </p:spPr>
        <p:txBody>
          <a:bodyPr>
            <a:spAutoFit/>
          </a:bodyPr>
          <a:lstStyle/>
          <a:p>
            <a:pPr>
              <a:lnSpc>
                <a:spcPct val="150000"/>
              </a:lnSpc>
            </a:pPr>
            <a:r>
              <a:rPr lang="en-US" dirty="0">
                <a:solidFill>
                  <a:srgbClr val="000000"/>
                </a:solidFill>
                <a:latin typeface="Fieldwork 04 Geo Regular" pitchFamily="50" charset="0"/>
              </a:rPr>
              <a:t>actual width of an element = width (provided)</a:t>
            </a:r>
            <a:br>
              <a:rPr lang="en-US" dirty="0">
                <a:latin typeface="Fieldwork 04 Geo Regular" pitchFamily="50" charset="0"/>
              </a:rPr>
            </a:br>
            <a:r>
              <a:rPr lang="en-US" dirty="0">
                <a:solidFill>
                  <a:srgbClr val="000000"/>
                </a:solidFill>
                <a:latin typeface="Fieldwork 04 Geo Regular" pitchFamily="50" charset="0"/>
              </a:rPr>
              <a:t>actual height of an element = height (provided)</a:t>
            </a:r>
            <a:endParaRPr lang="en-IN" dirty="0">
              <a:latin typeface="Fieldwork 04 Geo Regular" pitchFamily="50" charset="0"/>
            </a:endParaRPr>
          </a:p>
        </p:txBody>
      </p:sp>
    </p:spTree>
    <p:extLst>
      <p:ext uri="{BB962C8B-B14F-4D97-AF65-F5344CB8AC3E}">
        <p14:creationId xmlns:p14="http://schemas.microsoft.com/office/powerpoint/2010/main" val="10731205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Flexbox</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10514669" cy="646331"/>
          </a:xfrm>
          <a:prstGeom prst="rect">
            <a:avLst/>
          </a:prstGeom>
          <a:noFill/>
        </p:spPr>
        <p:txBody>
          <a:bodyPr wrap="square" rtlCol="0">
            <a:spAutoFit/>
          </a:bodyPr>
          <a:lstStyle/>
          <a:p>
            <a:pPr>
              <a:buClr>
                <a:srgbClr val="FF7E00"/>
              </a:buClr>
            </a:pPr>
            <a:r>
              <a:rPr lang="en-US" dirty="0">
                <a:solidFill>
                  <a:srgbClr val="000000"/>
                </a:solidFill>
                <a:latin typeface="Fieldwork 04 Geo Regular" pitchFamily="50" charset="0"/>
              </a:rPr>
              <a:t>The Flexible Box Layout Module, makes it easier to design flexible responsive layout structure without using float or positioning.</a:t>
            </a:r>
            <a:endParaRPr lang="en-US" altLang="en-US" dirty="0">
              <a:latin typeface="Fieldwork 04 Geo Regular" pitchFamily="50" charset="0"/>
            </a:endParaRPr>
          </a:p>
        </p:txBody>
      </p:sp>
      <p:sp>
        <p:nvSpPr>
          <p:cNvPr id="10" name="TextBox 9">
            <a:extLst>
              <a:ext uri="{FF2B5EF4-FFF2-40B4-BE49-F238E27FC236}">
                <a16:creationId xmlns:a16="http://schemas.microsoft.com/office/drawing/2014/main" id="{D1C6F256-46F6-4CCC-9663-0D777459AD93}"/>
              </a:ext>
            </a:extLst>
          </p:cNvPr>
          <p:cNvSpPr txBox="1"/>
          <p:nvPr/>
        </p:nvSpPr>
        <p:spPr>
          <a:xfrm>
            <a:off x="201579" y="2143314"/>
            <a:ext cx="10924275" cy="1277914"/>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dirty="0">
                <a:latin typeface="Fieldwork 05 Geo Demibold" pitchFamily="50" charset="0"/>
              </a:rPr>
              <a:t>Before flexbox, following layout modes were present:</a:t>
            </a:r>
          </a:p>
          <a:p>
            <a:pPr lvl="2" eaLnBrk="0" fontAlgn="base" hangingPunct="0">
              <a:lnSpc>
                <a:spcPct val="150000"/>
              </a:lnSpc>
              <a:spcBef>
                <a:spcPct val="0"/>
              </a:spcBef>
              <a:spcAft>
                <a:spcPct val="0"/>
              </a:spcAft>
              <a:buClr>
                <a:srgbClr val="FF7E00"/>
              </a:buClr>
            </a:pPr>
            <a:endParaRPr lang="en-IN" dirty="0">
              <a:solidFill>
                <a:srgbClr val="000000"/>
              </a:solidFill>
              <a:highlight>
                <a:srgbClr val="C0C0C0"/>
              </a:highlight>
              <a:latin typeface="Fieldwork 05 Geo Demibold" pitchFamily="50" charset="0"/>
            </a:endParaRPr>
          </a:p>
          <a:p>
            <a:pPr marL="1200150" lvl="2" indent="-285750" eaLnBrk="0" fontAlgn="base" hangingPunct="0">
              <a:lnSpc>
                <a:spcPct val="150000"/>
              </a:lnSpc>
              <a:spcBef>
                <a:spcPct val="0"/>
              </a:spcBef>
              <a:spcAft>
                <a:spcPct val="0"/>
              </a:spcAft>
              <a:buClr>
                <a:srgbClr val="FF7E00"/>
              </a:buClr>
              <a:buFont typeface="Courier New" panose="02070309020205020404" pitchFamily="49" charset="0"/>
              <a:buChar char="o"/>
            </a:pPr>
            <a:endParaRPr lang="en-US" altLang="en-US" sz="1760" dirty="0">
              <a:latin typeface="Fieldwork 04 Geo Regular" pitchFamily="50" charset="0"/>
            </a:endParaRPr>
          </a:p>
        </p:txBody>
      </p:sp>
      <p:sp>
        <p:nvSpPr>
          <p:cNvPr id="2" name="Rectangle 1">
            <a:extLst>
              <a:ext uri="{FF2B5EF4-FFF2-40B4-BE49-F238E27FC236}">
                <a16:creationId xmlns:a16="http://schemas.microsoft.com/office/drawing/2014/main" id="{3236512B-0C52-406C-9A8C-6E7EBDAEAD1D}"/>
              </a:ext>
            </a:extLst>
          </p:cNvPr>
          <p:cNvSpPr/>
          <p:nvPr/>
        </p:nvSpPr>
        <p:spPr>
          <a:xfrm>
            <a:off x="1066146" y="2626409"/>
            <a:ext cx="6096000" cy="1700915"/>
          </a:xfrm>
          <a:prstGeom prst="rect">
            <a:avLst/>
          </a:prstGeom>
        </p:spPr>
        <p:txBody>
          <a:bodyPr>
            <a:spAutoFit/>
          </a:bodyPr>
          <a:lstStyle/>
          <a:p>
            <a:pPr marL="742950" lvl="1" indent="-285750">
              <a:lnSpc>
                <a:spcPct val="150000"/>
              </a:lnSpc>
              <a:buClr>
                <a:srgbClr val="FF7E00"/>
              </a:buClr>
              <a:buFont typeface="Courier New" panose="02070309020205020404" pitchFamily="49" charset="0"/>
              <a:buChar char="o"/>
            </a:pPr>
            <a:r>
              <a:rPr lang="en-US" dirty="0">
                <a:solidFill>
                  <a:srgbClr val="000000"/>
                </a:solidFill>
                <a:latin typeface="Fieldwork 04 Geo Regular" pitchFamily="50" charset="0"/>
              </a:rPr>
              <a:t>Block, for sections in a webpage.</a:t>
            </a:r>
          </a:p>
          <a:p>
            <a:pPr marL="742950" lvl="1" indent="-285750">
              <a:lnSpc>
                <a:spcPct val="150000"/>
              </a:lnSpc>
              <a:buClr>
                <a:srgbClr val="FF7E00"/>
              </a:buClr>
              <a:buFont typeface="Courier New" panose="02070309020205020404" pitchFamily="49" charset="0"/>
              <a:buChar char="o"/>
            </a:pPr>
            <a:r>
              <a:rPr lang="en-US" dirty="0">
                <a:solidFill>
                  <a:srgbClr val="000000"/>
                </a:solidFill>
                <a:latin typeface="Fieldwork 04 Geo Regular" pitchFamily="50" charset="0"/>
              </a:rPr>
              <a:t> Inline, for text.</a:t>
            </a:r>
          </a:p>
          <a:p>
            <a:pPr marL="742950" lvl="1" indent="-285750">
              <a:lnSpc>
                <a:spcPct val="150000"/>
              </a:lnSpc>
              <a:buClr>
                <a:srgbClr val="FF7E00"/>
              </a:buClr>
              <a:buFont typeface="Courier New" panose="02070309020205020404" pitchFamily="49" charset="0"/>
              <a:buChar char="o"/>
            </a:pPr>
            <a:r>
              <a:rPr lang="en-US" dirty="0">
                <a:solidFill>
                  <a:srgbClr val="000000"/>
                </a:solidFill>
                <a:latin typeface="Fieldwork 04 Geo Regular" pitchFamily="50" charset="0"/>
              </a:rPr>
              <a:t> Table, for two-dimensional table data.</a:t>
            </a:r>
          </a:p>
          <a:p>
            <a:pPr marL="742950" lvl="1" indent="-285750">
              <a:lnSpc>
                <a:spcPct val="150000"/>
              </a:lnSpc>
              <a:buClr>
                <a:srgbClr val="FF7E00"/>
              </a:buClr>
              <a:buFont typeface="Courier New" panose="02070309020205020404" pitchFamily="49" charset="0"/>
              <a:buChar char="o"/>
            </a:pPr>
            <a:r>
              <a:rPr lang="en-US" dirty="0">
                <a:solidFill>
                  <a:srgbClr val="000000"/>
                </a:solidFill>
                <a:latin typeface="Fieldwork 04 Geo Regular" pitchFamily="50" charset="0"/>
              </a:rPr>
              <a:t> Positioned, for explicit position of an element.</a:t>
            </a:r>
          </a:p>
        </p:txBody>
      </p:sp>
      <p:sp>
        <p:nvSpPr>
          <p:cNvPr id="14" name="TextBox 13">
            <a:extLst>
              <a:ext uri="{FF2B5EF4-FFF2-40B4-BE49-F238E27FC236}">
                <a16:creationId xmlns:a16="http://schemas.microsoft.com/office/drawing/2014/main" id="{79BA5973-CB24-4D49-8878-2532E727D22C}"/>
              </a:ext>
            </a:extLst>
          </p:cNvPr>
          <p:cNvSpPr txBox="1"/>
          <p:nvPr/>
        </p:nvSpPr>
        <p:spPr>
          <a:xfrm>
            <a:off x="1104449" y="4634640"/>
            <a:ext cx="10514669" cy="1754326"/>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dirty="0">
                <a:latin typeface="Fieldwork 04 Geo Regular" pitchFamily="50" charset="0"/>
              </a:rPr>
              <a:t>First thing we need to have here is a flex container:</a:t>
            </a:r>
          </a:p>
          <a:p>
            <a:pPr marL="342900" indent="-342900">
              <a:buClr>
                <a:srgbClr val="FF7E00"/>
              </a:buClr>
              <a:buFont typeface="Wingdings" panose="05000000000000000000" pitchFamily="2" charset="2"/>
              <a:buChar char="§"/>
            </a:pPr>
            <a:endParaRPr lang="en-US" dirty="0">
              <a:latin typeface="Fieldwork 04 Geo Regular" pitchFamily="50" charset="0"/>
            </a:endParaRPr>
          </a:p>
          <a:p>
            <a:pPr marL="342900" indent="-342900">
              <a:buClr>
                <a:srgbClr val="FF7E00"/>
              </a:buClr>
              <a:buFont typeface="Wingdings" panose="05000000000000000000" pitchFamily="2" charset="2"/>
              <a:buChar char="§"/>
            </a:pPr>
            <a:r>
              <a:rPr lang="en-US" altLang="en-US" dirty="0">
                <a:solidFill>
                  <a:srgbClr val="000000"/>
                </a:solidFill>
                <a:latin typeface="Fieldwork 04 Geo Regular" pitchFamily="50" charset="0"/>
              </a:rPr>
              <a:t>The flex container becomes flexible by setting the </a:t>
            </a:r>
            <a:r>
              <a:rPr lang="en-US" altLang="en-US" dirty="0">
                <a:solidFill>
                  <a:srgbClr val="DC143C"/>
                </a:solidFill>
                <a:latin typeface="Fieldwork 04 Geo Regular" pitchFamily="50" charset="0"/>
              </a:rPr>
              <a:t>display</a:t>
            </a:r>
            <a:r>
              <a:rPr lang="en-US" altLang="en-US" dirty="0">
                <a:solidFill>
                  <a:srgbClr val="000000"/>
                </a:solidFill>
                <a:latin typeface="Fieldwork 04 Geo Regular" pitchFamily="50" charset="0"/>
              </a:rPr>
              <a:t> property to </a:t>
            </a:r>
            <a:r>
              <a:rPr lang="en-US" altLang="en-US" dirty="0">
                <a:solidFill>
                  <a:srgbClr val="DC143C"/>
                </a:solidFill>
                <a:latin typeface="Fieldwork 04 Geo Regular" pitchFamily="50" charset="0"/>
              </a:rPr>
              <a:t>flex</a:t>
            </a:r>
            <a:r>
              <a:rPr lang="en-US" altLang="en-US" dirty="0">
                <a:solidFill>
                  <a:srgbClr val="000000"/>
                </a:solidFill>
                <a:latin typeface="Fieldwork 04 Geo Regular" pitchFamily="50" charset="0"/>
              </a:rPr>
              <a:t>:</a:t>
            </a:r>
            <a:r>
              <a:rPr lang="en-US" altLang="en-US" dirty="0">
                <a:latin typeface="Fieldwork 04 Geo Regular" pitchFamily="50" charset="0"/>
              </a:rPr>
              <a:t> </a:t>
            </a:r>
          </a:p>
          <a:p>
            <a:pPr marL="342900" indent="-342900">
              <a:buClr>
                <a:srgbClr val="FF7E00"/>
              </a:buClr>
              <a:buFont typeface="Wingdings" panose="05000000000000000000" pitchFamily="2" charset="2"/>
              <a:buChar char="§"/>
            </a:pPr>
            <a:endParaRPr lang="en-IN" dirty="0">
              <a:latin typeface="Fieldwork 04 Geo Regular" pitchFamily="50" charset="0"/>
            </a:endParaRPr>
          </a:p>
          <a:p>
            <a:pPr marL="342900" indent="-342900">
              <a:buClr>
                <a:srgbClr val="FF7E00"/>
              </a:buClr>
              <a:buFont typeface="Wingdings" panose="05000000000000000000" pitchFamily="2" charset="2"/>
              <a:buChar char="§"/>
            </a:pPr>
            <a:endParaRPr lang="en-US" altLang="en-US" dirty="0">
              <a:latin typeface="Fieldwork 04 Geo Regular" pitchFamily="50" charset="0"/>
            </a:endParaRPr>
          </a:p>
          <a:p>
            <a:pPr marL="342900" indent="-342900">
              <a:buClr>
                <a:srgbClr val="FF7E00"/>
              </a:buClr>
              <a:buFont typeface="Wingdings" panose="05000000000000000000" pitchFamily="2" charset="2"/>
              <a:buChar char="§"/>
            </a:pPr>
            <a:endParaRPr lang="en-US" dirty="0">
              <a:latin typeface="Fieldwork 04 Geo Regular" pitchFamily="50" charset="0"/>
            </a:endParaRPr>
          </a:p>
        </p:txBody>
      </p:sp>
      <p:sp>
        <p:nvSpPr>
          <p:cNvPr id="15" name="TextBox 14">
            <a:extLst>
              <a:ext uri="{FF2B5EF4-FFF2-40B4-BE49-F238E27FC236}">
                <a16:creationId xmlns:a16="http://schemas.microsoft.com/office/drawing/2014/main" id="{F98C66BE-61E5-4B1C-B7D4-35CD2DFD5454}"/>
              </a:ext>
            </a:extLst>
          </p:cNvPr>
          <p:cNvSpPr txBox="1"/>
          <p:nvPr/>
        </p:nvSpPr>
        <p:spPr>
          <a:xfrm>
            <a:off x="1833933" y="5625014"/>
            <a:ext cx="6094206" cy="923330"/>
          </a:xfrm>
          <a:prstGeom prst="rect">
            <a:avLst/>
          </a:prstGeom>
          <a:noFill/>
        </p:spPr>
        <p:txBody>
          <a:bodyPr wrap="square">
            <a:spAutoFit/>
          </a:bodyPr>
          <a:lstStyle/>
          <a:p>
            <a:r>
              <a:rPr lang="en-IN" b="0" i="0" dirty="0">
                <a:solidFill>
                  <a:srgbClr val="A52A2A"/>
                </a:solidFill>
                <a:effectLst/>
                <a:latin typeface="Consolas" panose="020B0609020204030204" pitchFamily="49" charset="0"/>
              </a:rPr>
              <a:t>.flex-container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display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flex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6106301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Flexbox</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10514669" cy="369332"/>
          </a:xfrm>
          <a:prstGeom prst="rect">
            <a:avLst/>
          </a:prstGeom>
          <a:noFill/>
        </p:spPr>
        <p:txBody>
          <a:bodyPr wrap="square" rtlCol="0">
            <a:spAutoFit/>
          </a:bodyPr>
          <a:lstStyle/>
          <a:p>
            <a:pPr>
              <a:buClr>
                <a:srgbClr val="FF7E00"/>
              </a:buClr>
            </a:pPr>
            <a:r>
              <a:rPr lang="en-US" altLang="en-US" dirty="0">
                <a:solidFill>
                  <a:srgbClr val="000000"/>
                </a:solidFill>
                <a:latin typeface="Fieldwork 05 Geo Demibold" pitchFamily="50" charset="0"/>
              </a:rPr>
              <a:t>The flex container properties are:</a:t>
            </a:r>
          </a:p>
        </p:txBody>
      </p:sp>
      <p:sp>
        <p:nvSpPr>
          <p:cNvPr id="3" name="Rectangle 2">
            <a:extLst>
              <a:ext uri="{FF2B5EF4-FFF2-40B4-BE49-F238E27FC236}">
                <a16:creationId xmlns:a16="http://schemas.microsoft.com/office/drawing/2014/main" id="{E8301745-4207-4751-952F-AAE7F4A30787}"/>
              </a:ext>
            </a:extLst>
          </p:cNvPr>
          <p:cNvSpPr/>
          <p:nvPr/>
        </p:nvSpPr>
        <p:spPr>
          <a:xfrm>
            <a:off x="1104450" y="1874341"/>
            <a:ext cx="10149840" cy="3785460"/>
          </a:xfrm>
          <a:prstGeom prst="rect">
            <a:avLst/>
          </a:prstGeom>
        </p:spPr>
        <p:txBody>
          <a:bodyPr wrap="square">
            <a:spAutoFit/>
          </a:bodyPr>
          <a:lstStyle/>
          <a:p>
            <a:pPr marL="285750" lvl="0"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solidFill>
                  <a:srgbClr val="000000"/>
                </a:solidFill>
                <a:latin typeface="Fieldwork 04 Geo Regular" pitchFamily="50" charset="0"/>
                <a:hlinkClick r:id="rId5">
                  <a:extLst>
                    <a:ext uri="{A12FA001-AC4F-418D-AE19-62706E023703}">
                      <ahyp:hlinkClr xmlns:ahyp="http://schemas.microsoft.com/office/drawing/2018/hyperlinkcolor" val="tx"/>
                    </a:ext>
                  </a:extLst>
                </a:hlinkClick>
              </a:rPr>
              <a:t>flex-direction</a:t>
            </a:r>
            <a:endParaRPr lang="en-US" altLang="en-US" dirty="0">
              <a:solidFill>
                <a:srgbClr val="000000"/>
              </a:solidFill>
              <a:latin typeface="Fieldwork 04 Geo Regular" pitchFamily="50" charset="0"/>
            </a:endParaRPr>
          </a:p>
          <a:p>
            <a:pPr lvl="1" eaLnBrk="0" fontAlgn="base" hangingPunct="0">
              <a:lnSpc>
                <a:spcPct val="150000"/>
              </a:lnSpc>
              <a:spcBef>
                <a:spcPct val="0"/>
              </a:spcBef>
              <a:spcAft>
                <a:spcPct val="0"/>
              </a:spcAft>
            </a:pPr>
            <a:r>
              <a:rPr lang="en-US" altLang="en-US" dirty="0">
                <a:solidFill>
                  <a:srgbClr val="000000"/>
                </a:solidFill>
                <a:latin typeface="Arial Rounded MT Bold" panose="020F0704030504030204" pitchFamily="34" charset="0"/>
              </a:rPr>
              <a:t>	</a:t>
            </a:r>
            <a:r>
              <a:rPr lang="en-IN" dirty="0">
                <a:solidFill>
                  <a:srgbClr val="FF0000"/>
                </a:solidFill>
                <a:latin typeface="Consolas" panose="020B0609020204030204" pitchFamily="49" charset="0"/>
              </a:rPr>
              <a:t>flex-direction</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a:t>
            </a:r>
            <a:r>
              <a:rPr lang="en-IN" dirty="0" err="1">
                <a:solidFill>
                  <a:srgbClr val="0000CD"/>
                </a:solidFill>
                <a:latin typeface="Consolas" panose="020B0609020204030204" pitchFamily="49" charset="0"/>
              </a:rPr>
              <a:t>column|row|column-reverse|row-reverse</a:t>
            </a:r>
            <a:r>
              <a:rPr lang="en-IN" dirty="0">
                <a:solidFill>
                  <a:srgbClr val="000000"/>
                </a:solidFill>
                <a:latin typeface="Consolas" panose="020B0609020204030204" pitchFamily="49" charset="0"/>
              </a:rPr>
              <a:t>;</a:t>
            </a:r>
            <a:endParaRPr lang="en-US" altLang="en-US" dirty="0">
              <a:solidFill>
                <a:srgbClr val="000000"/>
              </a:solidFill>
              <a:latin typeface="Arial Rounded MT Bold" panose="020F0704030504030204" pitchFamily="34" charset="0"/>
            </a:endParaRPr>
          </a:p>
          <a:p>
            <a:pPr marL="285750"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solidFill>
                  <a:srgbClr val="000000"/>
                </a:solidFill>
                <a:latin typeface="Fieldwork 04 Geo Regular" pitchFamily="50" charset="0"/>
                <a:hlinkClick r:id="rId6">
                  <a:extLst>
                    <a:ext uri="{A12FA001-AC4F-418D-AE19-62706E023703}">
                      <ahyp:hlinkClr xmlns:ahyp="http://schemas.microsoft.com/office/drawing/2018/hyperlinkcolor" val="tx"/>
                    </a:ext>
                  </a:extLst>
                </a:hlinkClick>
              </a:rPr>
              <a:t> flex-wrap</a:t>
            </a:r>
            <a:endParaRPr lang="en-US" altLang="en-US" dirty="0">
              <a:solidFill>
                <a:srgbClr val="000000"/>
              </a:solidFill>
              <a:latin typeface="Fieldwork 04 Geo Regular" pitchFamily="50" charset="0"/>
            </a:endParaRPr>
          </a:p>
          <a:p>
            <a:pPr eaLnBrk="0" fontAlgn="base" hangingPunct="0">
              <a:lnSpc>
                <a:spcPct val="150000"/>
              </a:lnSpc>
              <a:spcBef>
                <a:spcPct val="0"/>
              </a:spcBef>
              <a:spcAft>
                <a:spcPct val="0"/>
              </a:spcAft>
            </a:pPr>
            <a:r>
              <a:rPr lang="en-US" altLang="en-US" dirty="0">
                <a:solidFill>
                  <a:srgbClr val="000000"/>
                </a:solidFill>
                <a:latin typeface="Arial Rounded MT Bold" panose="020F0704030504030204" pitchFamily="34" charset="0"/>
              </a:rPr>
              <a:t>	</a:t>
            </a:r>
            <a:r>
              <a:rPr lang="en-IN" dirty="0">
                <a:solidFill>
                  <a:srgbClr val="FF0000"/>
                </a:solidFill>
                <a:latin typeface="Consolas" panose="020B0609020204030204" pitchFamily="49" charset="0"/>
              </a:rPr>
              <a:t>flex-wrap</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a:t>
            </a:r>
            <a:r>
              <a:rPr lang="en-IN" dirty="0" err="1">
                <a:solidFill>
                  <a:srgbClr val="0000CD"/>
                </a:solidFill>
                <a:latin typeface="Consolas" panose="020B0609020204030204" pitchFamily="49" charset="0"/>
              </a:rPr>
              <a:t>wrap|nowrap|wrap-reverse</a:t>
            </a:r>
            <a:r>
              <a:rPr lang="en-IN" dirty="0">
                <a:solidFill>
                  <a:srgbClr val="000000"/>
                </a:solidFill>
                <a:latin typeface="Consolas" panose="020B0609020204030204" pitchFamily="49" charset="0"/>
              </a:rPr>
              <a:t>;</a:t>
            </a:r>
            <a:endParaRPr lang="en-US" altLang="en-US" dirty="0">
              <a:solidFill>
                <a:srgbClr val="000000"/>
              </a:solidFill>
              <a:latin typeface="Arial Rounded MT Bold" panose="020F0704030504030204" pitchFamily="34" charset="0"/>
            </a:endParaRPr>
          </a:p>
          <a:p>
            <a:pPr marL="285750"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solidFill>
                  <a:srgbClr val="000000"/>
                </a:solidFill>
                <a:latin typeface="Fieldwork 04 Geo Regular" pitchFamily="50" charset="0"/>
                <a:hlinkClick r:id="rId7">
                  <a:extLst>
                    <a:ext uri="{A12FA001-AC4F-418D-AE19-62706E023703}">
                      <ahyp:hlinkClr xmlns:ahyp="http://schemas.microsoft.com/office/drawing/2018/hyperlinkcolor" val="tx"/>
                    </a:ext>
                  </a:extLst>
                </a:hlinkClick>
              </a:rPr>
              <a:t> flex-flow</a:t>
            </a:r>
            <a:endParaRPr lang="en-US" altLang="en-US" dirty="0">
              <a:solidFill>
                <a:srgbClr val="000000"/>
              </a:solidFill>
              <a:latin typeface="Fieldwork 04 Geo Regular" pitchFamily="50" charset="0"/>
            </a:endParaRPr>
          </a:p>
          <a:p>
            <a:pPr eaLnBrk="0" fontAlgn="base" hangingPunct="0">
              <a:lnSpc>
                <a:spcPct val="150000"/>
              </a:lnSpc>
              <a:spcBef>
                <a:spcPct val="0"/>
              </a:spcBef>
              <a:spcAft>
                <a:spcPct val="0"/>
              </a:spcAft>
            </a:pPr>
            <a:r>
              <a:rPr lang="en-US" altLang="en-US" dirty="0">
                <a:solidFill>
                  <a:srgbClr val="000000"/>
                </a:solidFill>
                <a:latin typeface="Arial Rounded MT Bold" panose="020F0704030504030204" pitchFamily="34" charset="0"/>
              </a:rPr>
              <a:t>	</a:t>
            </a:r>
            <a:r>
              <a:rPr lang="en-IN" dirty="0">
                <a:solidFill>
                  <a:srgbClr val="FF0000"/>
                </a:solidFill>
                <a:latin typeface="Consolas" panose="020B0609020204030204" pitchFamily="49" charset="0"/>
              </a:rPr>
              <a:t>flex-flow</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row wrap</a:t>
            </a:r>
            <a:r>
              <a:rPr lang="en-IN" dirty="0">
                <a:solidFill>
                  <a:srgbClr val="000000"/>
                </a:solidFill>
                <a:latin typeface="Consolas" panose="020B0609020204030204" pitchFamily="49" charset="0"/>
              </a:rPr>
              <a:t>; //shorthand to set direction and wrap both</a:t>
            </a:r>
            <a:endParaRPr lang="en-US" altLang="en-US" dirty="0">
              <a:solidFill>
                <a:srgbClr val="000000"/>
              </a:solidFill>
              <a:latin typeface="Arial Rounded MT Bold" panose="020F0704030504030204" pitchFamily="34" charset="0"/>
            </a:endParaRPr>
          </a:p>
          <a:p>
            <a:pPr marL="285750"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solidFill>
                  <a:srgbClr val="000000"/>
                </a:solidFill>
                <a:latin typeface="Fieldwork 04 Geo Regular" pitchFamily="50" charset="0"/>
                <a:hlinkClick r:id="rId8">
                  <a:extLst>
                    <a:ext uri="{A12FA001-AC4F-418D-AE19-62706E023703}">
                      <ahyp:hlinkClr xmlns:ahyp="http://schemas.microsoft.com/office/drawing/2018/hyperlinkcolor" val="tx"/>
                    </a:ext>
                  </a:extLst>
                </a:hlinkClick>
              </a:rPr>
              <a:t> justify-content</a:t>
            </a:r>
            <a:endParaRPr lang="en-US" altLang="en-US" dirty="0">
              <a:solidFill>
                <a:srgbClr val="000000"/>
              </a:solidFill>
              <a:latin typeface="Fieldwork 04 Geo Regular" pitchFamily="50" charset="0"/>
            </a:endParaRPr>
          </a:p>
          <a:p>
            <a:pPr eaLnBrk="0" fontAlgn="base" hangingPunct="0">
              <a:lnSpc>
                <a:spcPct val="150000"/>
              </a:lnSpc>
              <a:spcBef>
                <a:spcPct val="0"/>
              </a:spcBef>
              <a:spcAft>
                <a:spcPct val="0"/>
              </a:spcAft>
            </a:pPr>
            <a:r>
              <a:rPr lang="en-US" altLang="en-US" dirty="0">
                <a:solidFill>
                  <a:srgbClr val="000000"/>
                </a:solidFill>
                <a:latin typeface="Arial Rounded MT Bold" panose="020F0704030504030204" pitchFamily="34" charset="0"/>
              </a:rPr>
              <a:t>	</a:t>
            </a:r>
            <a:r>
              <a:rPr lang="en-IN" dirty="0">
                <a:solidFill>
                  <a:srgbClr val="FF0000"/>
                </a:solidFill>
                <a:latin typeface="Consolas" panose="020B0609020204030204" pitchFamily="49" charset="0"/>
              </a:rPr>
              <a:t>justify-content</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a:t>
            </a:r>
            <a:r>
              <a:rPr lang="en-IN" dirty="0" err="1">
                <a:solidFill>
                  <a:srgbClr val="0000CD"/>
                </a:solidFill>
                <a:latin typeface="Consolas" panose="020B0609020204030204" pitchFamily="49" charset="0"/>
              </a:rPr>
              <a:t>center|flex-start|flex-end|space-around|space-between</a:t>
            </a:r>
            <a:r>
              <a:rPr lang="en-IN" dirty="0">
                <a:solidFill>
                  <a:srgbClr val="000000"/>
                </a:solidFill>
                <a:latin typeface="Consolas" panose="020B0609020204030204" pitchFamily="49" charset="0"/>
              </a:rPr>
              <a:t>;</a:t>
            </a:r>
          </a:p>
          <a:p>
            <a:pPr eaLnBrk="0" fontAlgn="base" hangingPunct="0">
              <a:lnSpc>
                <a:spcPct val="150000"/>
              </a:lnSpc>
              <a:spcBef>
                <a:spcPct val="0"/>
              </a:spcBef>
              <a:spcAft>
                <a:spcPct val="0"/>
              </a:spcAft>
            </a:pPr>
            <a:r>
              <a:rPr lang="en-IN" altLang="en-US" dirty="0">
                <a:solidFill>
                  <a:srgbClr val="000000"/>
                </a:solidFill>
                <a:latin typeface="Consolas" panose="020B0609020204030204" pitchFamily="49" charset="0"/>
              </a:rPr>
              <a:t>			   //this property is used to align the flex items.</a:t>
            </a:r>
            <a:endParaRPr lang="en-US" altLang="en-US" dirty="0">
              <a:solidFill>
                <a:srgbClr val="000000"/>
              </a:solidFill>
              <a:latin typeface="Arial Rounded MT Bold" panose="020F0704030504030204" pitchFamily="34" charset="0"/>
            </a:endParaRPr>
          </a:p>
        </p:txBody>
      </p:sp>
    </p:spTree>
    <p:extLst>
      <p:ext uri="{BB962C8B-B14F-4D97-AF65-F5344CB8AC3E}">
        <p14:creationId xmlns:p14="http://schemas.microsoft.com/office/powerpoint/2010/main" val="4438930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2" name="Rectangle 1">
            <a:extLst>
              <a:ext uri="{FF2B5EF4-FFF2-40B4-BE49-F238E27FC236}">
                <a16:creationId xmlns:a16="http://schemas.microsoft.com/office/drawing/2014/main" id="{E26D3753-6629-4898-BB45-FAD0DCC5110E}"/>
              </a:ext>
            </a:extLst>
          </p:cNvPr>
          <p:cNvSpPr/>
          <p:nvPr/>
        </p:nvSpPr>
        <p:spPr>
          <a:xfrm>
            <a:off x="2365197" y="781396"/>
            <a:ext cx="7273636" cy="52952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724AA103-9AAF-452C-B8A6-6DD36CA31C65}"/>
              </a:ext>
            </a:extLst>
          </p:cNvPr>
          <p:cNvSpPr/>
          <p:nvPr/>
        </p:nvSpPr>
        <p:spPr>
          <a:xfrm>
            <a:off x="2639517" y="1057359"/>
            <a:ext cx="6733309" cy="55891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4DDFD29C-A269-4D6C-8A36-780C1F9B528D}"/>
              </a:ext>
            </a:extLst>
          </p:cNvPr>
          <p:cNvSpPr/>
          <p:nvPr/>
        </p:nvSpPr>
        <p:spPr>
          <a:xfrm>
            <a:off x="2639517" y="1877933"/>
            <a:ext cx="1938025" cy="31691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CA4574EE-868B-4C80-A010-9E55CCB8C4B7}"/>
              </a:ext>
            </a:extLst>
          </p:cNvPr>
          <p:cNvSpPr/>
          <p:nvPr/>
        </p:nvSpPr>
        <p:spPr>
          <a:xfrm>
            <a:off x="2635360" y="5276201"/>
            <a:ext cx="6733309" cy="55891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ED1A65A0-A46A-4924-AFD4-5C8C70B5AA58}"/>
              </a:ext>
            </a:extLst>
          </p:cNvPr>
          <p:cNvSpPr/>
          <p:nvPr/>
        </p:nvSpPr>
        <p:spPr>
          <a:xfrm>
            <a:off x="4796137" y="1877932"/>
            <a:ext cx="4572532" cy="3169117"/>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7ADC9D3-3ABA-473A-862C-CE60BB2BBAA5}"/>
              </a:ext>
            </a:extLst>
          </p:cNvPr>
          <p:cNvSpPr/>
          <p:nvPr/>
        </p:nvSpPr>
        <p:spPr>
          <a:xfrm>
            <a:off x="4994709" y="3683975"/>
            <a:ext cx="1223211" cy="1171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520D9AA7-A9B5-4A83-9676-ABA63809121C}"/>
              </a:ext>
            </a:extLst>
          </p:cNvPr>
          <p:cNvSpPr/>
          <p:nvPr/>
        </p:nvSpPr>
        <p:spPr>
          <a:xfrm>
            <a:off x="6465645" y="3683973"/>
            <a:ext cx="1223211" cy="1171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8E8AE1E8-73A5-47A7-BA9E-4FCAD53EF7EC}"/>
              </a:ext>
            </a:extLst>
          </p:cNvPr>
          <p:cNvSpPr/>
          <p:nvPr/>
        </p:nvSpPr>
        <p:spPr>
          <a:xfrm>
            <a:off x="7917157" y="3683974"/>
            <a:ext cx="1223211" cy="1171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FB7BE38B-FD49-48E0-B96E-2E8B55F84364}"/>
              </a:ext>
            </a:extLst>
          </p:cNvPr>
          <p:cNvSpPr txBox="1"/>
          <p:nvPr/>
        </p:nvSpPr>
        <p:spPr>
          <a:xfrm>
            <a:off x="2914488" y="3237644"/>
            <a:ext cx="1372068" cy="400110"/>
          </a:xfrm>
          <a:prstGeom prst="rect">
            <a:avLst/>
          </a:prstGeom>
          <a:noFill/>
        </p:spPr>
        <p:txBody>
          <a:bodyPr wrap="square" rtlCol="0">
            <a:spAutoFit/>
          </a:bodyPr>
          <a:lstStyle/>
          <a:p>
            <a:pPr algn="ctr">
              <a:buClr>
                <a:srgbClr val="FF7E00"/>
              </a:buClr>
            </a:pPr>
            <a:r>
              <a:rPr lang="en-US" altLang="en-US" sz="2000" dirty="0">
                <a:solidFill>
                  <a:schemeClr val="bg1"/>
                </a:solidFill>
                <a:latin typeface="Fieldwork 04 Geo Regular" pitchFamily="50" charset="0"/>
              </a:rPr>
              <a:t>Aside</a:t>
            </a:r>
          </a:p>
        </p:txBody>
      </p:sp>
      <p:sp>
        <p:nvSpPr>
          <p:cNvPr id="22" name="TextBox 21">
            <a:extLst>
              <a:ext uri="{FF2B5EF4-FFF2-40B4-BE49-F238E27FC236}">
                <a16:creationId xmlns:a16="http://schemas.microsoft.com/office/drawing/2014/main" id="{72E3980C-C7B7-4C42-BD83-08C558214BF0}"/>
              </a:ext>
            </a:extLst>
          </p:cNvPr>
          <p:cNvSpPr txBox="1"/>
          <p:nvPr/>
        </p:nvSpPr>
        <p:spPr>
          <a:xfrm>
            <a:off x="5315980" y="1128926"/>
            <a:ext cx="1372068" cy="400110"/>
          </a:xfrm>
          <a:prstGeom prst="rect">
            <a:avLst/>
          </a:prstGeom>
          <a:noFill/>
        </p:spPr>
        <p:txBody>
          <a:bodyPr wrap="square" rtlCol="0">
            <a:spAutoFit/>
          </a:bodyPr>
          <a:lstStyle/>
          <a:p>
            <a:pPr algn="ctr">
              <a:buClr>
                <a:srgbClr val="FF7E00"/>
              </a:buClr>
            </a:pPr>
            <a:r>
              <a:rPr lang="en-US" altLang="en-US" sz="2000" dirty="0">
                <a:solidFill>
                  <a:schemeClr val="bg1"/>
                </a:solidFill>
                <a:latin typeface="Fieldwork 04 Geo Regular" pitchFamily="50" charset="0"/>
              </a:rPr>
              <a:t>Header</a:t>
            </a:r>
          </a:p>
        </p:txBody>
      </p:sp>
      <p:sp>
        <p:nvSpPr>
          <p:cNvPr id="23" name="TextBox 22">
            <a:extLst>
              <a:ext uri="{FF2B5EF4-FFF2-40B4-BE49-F238E27FC236}">
                <a16:creationId xmlns:a16="http://schemas.microsoft.com/office/drawing/2014/main" id="{C0251C6F-D7C9-40F7-8FA5-07006603B0B2}"/>
              </a:ext>
            </a:extLst>
          </p:cNvPr>
          <p:cNvSpPr txBox="1"/>
          <p:nvPr/>
        </p:nvSpPr>
        <p:spPr>
          <a:xfrm>
            <a:off x="5315980" y="5355601"/>
            <a:ext cx="1372068" cy="400110"/>
          </a:xfrm>
          <a:prstGeom prst="rect">
            <a:avLst/>
          </a:prstGeom>
          <a:noFill/>
        </p:spPr>
        <p:txBody>
          <a:bodyPr wrap="square" rtlCol="0">
            <a:spAutoFit/>
          </a:bodyPr>
          <a:lstStyle/>
          <a:p>
            <a:pPr algn="ctr">
              <a:buClr>
                <a:srgbClr val="FF7E00"/>
              </a:buClr>
            </a:pPr>
            <a:r>
              <a:rPr lang="en-US" altLang="en-US" sz="2000" dirty="0">
                <a:solidFill>
                  <a:schemeClr val="bg1"/>
                </a:solidFill>
                <a:latin typeface="Fieldwork 04 Geo Regular" pitchFamily="50" charset="0"/>
              </a:rPr>
              <a:t>Footer</a:t>
            </a:r>
          </a:p>
        </p:txBody>
      </p:sp>
      <p:sp>
        <p:nvSpPr>
          <p:cNvPr id="24" name="TextBox 23">
            <a:extLst>
              <a:ext uri="{FF2B5EF4-FFF2-40B4-BE49-F238E27FC236}">
                <a16:creationId xmlns:a16="http://schemas.microsoft.com/office/drawing/2014/main" id="{3328695A-F262-4977-95D3-AE59EEF8403E}"/>
              </a:ext>
            </a:extLst>
          </p:cNvPr>
          <p:cNvSpPr txBox="1"/>
          <p:nvPr/>
        </p:nvSpPr>
        <p:spPr>
          <a:xfrm>
            <a:off x="4936308" y="4076951"/>
            <a:ext cx="1372068" cy="400110"/>
          </a:xfrm>
          <a:prstGeom prst="rect">
            <a:avLst/>
          </a:prstGeom>
          <a:noFill/>
        </p:spPr>
        <p:txBody>
          <a:bodyPr wrap="square" rtlCol="0">
            <a:spAutoFit/>
          </a:bodyPr>
          <a:lstStyle/>
          <a:p>
            <a:pPr algn="ctr">
              <a:buClr>
                <a:srgbClr val="FF7E00"/>
              </a:buClr>
            </a:pPr>
            <a:r>
              <a:rPr lang="en-US" altLang="en-US" sz="2000" dirty="0">
                <a:solidFill>
                  <a:srgbClr val="0070C0"/>
                </a:solidFill>
                <a:latin typeface="Fieldwork 04 Geo Regular" pitchFamily="50" charset="0"/>
              </a:rPr>
              <a:t>Image</a:t>
            </a:r>
          </a:p>
        </p:txBody>
      </p:sp>
      <p:sp>
        <p:nvSpPr>
          <p:cNvPr id="25" name="TextBox 24">
            <a:extLst>
              <a:ext uri="{FF2B5EF4-FFF2-40B4-BE49-F238E27FC236}">
                <a16:creationId xmlns:a16="http://schemas.microsoft.com/office/drawing/2014/main" id="{E988B6C8-8CD7-4E84-ABF8-DEDD69705DF7}"/>
              </a:ext>
            </a:extLst>
          </p:cNvPr>
          <p:cNvSpPr txBox="1"/>
          <p:nvPr/>
        </p:nvSpPr>
        <p:spPr>
          <a:xfrm>
            <a:off x="6416492" y="4076951"/>
            <a:ext cx="1372068" cy="400110"/>
          </a:xfrm>
          <a:prstGeom prst="rect">
            <a:avLst/>
          </a:prstGeom>
          <a:noFill/>
        </p:spPr>
        <p:txBody>
          <a:bodyPr wrap="square" rtlCol="0">
            <a:spAutoFit/>
          </a:bodyPr>
          <a:lstStyle/>
          <a:p>
            <a:pPr algn="ctr">
              <a:buClr>
                <a:srgbClr val="FF7E00"/>
              </a:buClr>
            </a:pPr>
            <a:r>
              <a:rPr lang="en-US" altLang="en-US" sz="2000" dirty="0">
                <a:solidFill>
                  <a:srgbClr val="0070C0"/>
                </a:solidFill>
                <a:latin typeface="Fieldwork 04 Geo Regular" pitchFamily="50" charset="0"/>
              </a:rPr>
              <a:t>Image</a:t>
            </a:r>
          </a:p>
        </p:txBody>
      </p:sp>
      <p:sp>
        <p:nvSpPr>
          <p:cNvPr id="26" name="TextBox 25">
            <a:extLst>
              <a:ext uri="{FF2B5EF4-FFF2-40B4-BE49-F238E27FC236}">
                <a16:creationId xmlns:a16="http://schemas.microsoft.com/office/drawing/2014/main" id="{C2324764-FAB2-406E-9EA6-A23850FE771D}"/>
              </a:ext>
            </a:extLst>
          </p:cNvPr>
          <p:cNvSpPr txBox="1"/>
          <p:nvPr/>
        </p:nvSpPr>
        <p:spPr>
          <a:xfrm>
            <a:off x="7849349" y="4076951"/>
            <a:ext cx="1372068" cy="400110"/>
          </a:xfrm>
          <a:prstGeom prst="rect">
            <a:avLst/>
          </a:prstGeom>
          <a:noFill/>
        </p:spPr>
        <p:txBody>
          <a:bodyPr wrap="square" rtlCol="0">
            <a:spAutoFit/>
          </a:bodyPr>
          <a:lstStyle/>
          <a:p>
            <a:pPr algn="ctr">
              <a:buClr>
                <a:srgbClr val="FF7E00"/>
              </a:buClr>
            </a:pPr>
            <a:r>
              <a:rPr lang="en-US" altLang="en-US" sz="2000" dirty="0">
                <a:solidFill>
                  <a:srgbClr val="0070C0"/>
                </a:solidFill>
                <a:latin typeface="Fieldwork 04 Geo Regular" pitchFamily="50" charset="0"/>
              </a:rPr>
              <a:t>Image</a:t>
            </a:r>
          </a:p>
        </p:txBody>
      </p:sp>
      <p:sp>
        <p:nvSpPr>
          <p:cNvPr id="27" name="TextBox 26">
            <a:extLst>
              <a:ext uri="{FF2B5EF4-FFF2-40B4-BE49-F238E27FC236}">
                <a16:creationId xmlns:a16="http://schemas.microsoft.com/office/drawing/2014/main" id="{9E083FC2-C184-4509-A622-D38FF66D0E43}"/>
              </a:ext>
            </a:extLst>
          </p:cNvPr>
          <p:cNvSpPr txBox="1"/>
          <p:nvPr/>
        </p:nvSpPr>
        <p:spPr>
          <a:xfrm>
            <a:off x="6366003" y="3135022"/>
            <a:ext cx="1372068" cy="400110"/>
          </a:xfrm>
          <a:prstGeom prst="rect">
            <a:avLst/>
          </a:prstGeom>
          <a:noFill/>
        </p:spPr>
        <p:txBody>
          <a:bodyPr wrap="square" rtlCol="0">
            <a:spAutoFit/>
          </a:bodyPr>
          <a:lstStyle/>
          <a:p>
            <a:pPr algn="ctr">
              <a:buClr>
                <a:srgbClr val="FF7E00"/>
              </a:buClr>
            </a:pPr>
            <a:r>
              <a:rPr lang="en-US" altLang="en-US" sz="2000" dirty="0">
                <a:solidFill>
                  <a:schemeClr val="bg1"/>
                </a:solidFill>
                <a:latin typeface="Fieldwork 04 Geo Regular" pitchFamily="50" charset="0"/>
              </a:rPr>
              <a:t>Article</a:t>
            </a:r>
          </a:p>
        </p:txBody>
      </p:sp>
    </p:spTree>
    <p:extLst>
      <p:ext uri="{BB962C8B-B14F-4D97-AF65-F5344CB8AC3E}">
        <p14:creationId xmlns:p14="http://schemas.microsoft.com/office/powerpoint/2010/main" val="27826537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D90F1D-E741-4843-9559-D018E83FE7D0}"/>
              </a:ext>
            </a:extLst>
          </p:cNvPr>
          <p:cNvSpPr/>
          <p:nvPr/>
        </p:nvSpPr>
        <p:spPr>
          <a:xfrm>
            <a:off x="0" y="4876801"/>
            <a:ext cx="12192000" cy="1981199"/>
          </a:xfrm>
          <a:prstGeom prst="rect">
            <a:avLst/>
          </a:prstGeom>
          <a:solidFill>
            <a:srgbClr val="F3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84F3E48-94BA-42FF-AD9C-1FB392C0B8E7}"/>
              </a:ext>
            </a:extLst>
          </p:cNvPr>
          <p:cNvSpPr/>
          <p:nvPr/>
        </p:nvSpPr>
        <p:spPr>
          <a:xfrm>
            <a:off x="0" y="0"/>
            <a:ext cx="12191999" cy="6068291"/>
          </a:xfrm>
          <a:prstGeom prst="rect">
            <a:avLst/>
          </a:prstGeom>
          <a:solidFill>
            <a:srgbClr val="1A1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12590801-BE39-4155-86B7-608CC289D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8199"/>
            <a:ext cx="12200966" cy="2488796"/>
          </a:xfrm>
          <a:prstGeom prst="rect">
            <a:avLst/>
          </a:prstGeom>
        </p:spPr>
      </p:pic>
      <p:sp>
        <p:nvSpPr>
          <p:cNvPr id="7" name="TextBox 6">
            <a:extLst>
              <a:ext uri="{FF2B5EF4-FFF2-40B4-BE49-F238E27FC236}">
                <a16:creationId xmlns:a16="http://schemas.microsoft.com/office/drawing/2014/main" id="{277E297B-01B4-4F0A-AD06-164EFD0D687B}"/>
              </a:ext>
            </a:extLst>
          </p:cNvPr>
          <p:cNvSpPr txBox="1"/>
          <p:nvPr/>
        </p:nvSpPr>
        <p:spPr>
          <a:xfrm>
            <a:off x="2031916" y="2413337"/>
            <a:ext cx="8128165" cy="1015663"/>
          </a:xfrm>
          <a:prstGeom prst="rect">
            <a:avLst/>
          </a:prstGeom>
          <a:noFill/>
        </p:spPr>
        <p:txBody>
          <a:bodyPr wrap="square" rtlCol="0">
            <a:spAutoFit/>
          </a:bodyPr>
          <a:lstStyle/>
          <a:p>
            <a:pPr algn="ctr"/>
            <a:r>
              <a:rPr lang="en-IN" sz="6000" b="1" dirty="0">
                <a:solidFill>
                  <a:schemeClr val="bg1"/>
                </a:solidFill>
                <a:latin typeface="Fieldwork 06 Geo Bold" pitchFamily="50" charset="0"/>
              </a:rPr>
              <a:t>Quiz</a:t>
            </a:r>
          </a:p>
        </p:txBody>
      </p:sp>
    </p:spTree>
    <p:extLst>
      <p:ext uri="{BB962C8B-B14F-4D97-AF65-F5344CB8AC3E}">
        <p14:creationId xmlns:p14="http://schemas.microsoft.com/office/powerpoint/2010/main" val="23101001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6EA021-5A51-484D-AC0A-6F62D6CDEBFE}"/>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6E6E6"/>
              </a:solidFill>
            </a:endParaRPr>
          </a:p>
        </p:txBody>
      </p:sp>
      <p:sp>
        <p:nvSpPr>
          <p:cNvPr id="10" name="Round Diagonal Corner of Rectangle 9">
            <a:extLst>
              <a:ext uri="{FF2B5EF4-FFF2-40B4-BE49-F238E27FC236}">
                <a16:creationId xmlns:a16="http://schemas.microsoft.com/office/drawing/2014/main" id="{6802D7C1-8863-4D1F-83C4-1F11E7969C8D}"/>
              </a:ext>
            </a:extLst>
          </p:cNvPr>
          <p:cNvSpPr/>
          <p:nvPr/>
        </p:nvSpPr>
        <p:spPr>
          <a:xfrm>
            <a:off x="1427841" y="1506345"/>
            <a:ext cx="9250592" cy="3953436"/>
          </a:xfrm>
          <a:prstGeom prst="round2DiagRect">
            <a:avLst>
              <a:gd name="adj1" fmla="val 7137"/>
              <a:gd name="adj2" fmla="val 0"/>
            </a:avLst>
          </a:prstGeom>
          <a:solidFill>
            <a:schemeClr val="accent2"/>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of Rectangle 9">
            <a:extLst>
              <a:ext uri="{FF2B5EF4-FFF2-40B4-BE49-F238E27FC236}">
                <a16:creationId xmlns:a16="http://schemas.microsoft.com/office/drawing/2014/main" id="{B64D8B65-013F-435D-9689-4E61E0C60E79}"/>
              </a:ext>
            </a:extLst>
          </p:cNvPr>
          <p:cNvSpPr/>
          <p:nvPr/>
        </p:nvSpPr>
        <p:spPr>
          <a:xfrm>
            <a:off x="1371623" y="1450595"/>
            <a:ext cx="9250592" cy="3953436"/>
          </a:xfrm>
          <a:prstGeom prst="round2DiagRect">
            <a:avLst>
              <a:gd name="adj1" fmla="val 7137"/>
              <a:gd name="adj2" fmla="val 0"/>
            </a:avLst>
          </a:prstGeom>
          <a:solidFill>
            <a:schemeClr val="bg1"/>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atch, light, lamp&#10;&#10;Description automatically generated">
            <a:extLst>
              <a:ext uri="{FF2B5EF4-FFF2-40B4-BE49-F238E27FC236}">
                <a16:creationId xmlns:a16="http://schemas.microsoft.com/office/drawing/2014/main" id="{44755946-7E64-4EC4-A509-AC8DAD494C1B}"/>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7" name="Picture 6" descr="A picture containing match, light, lamp&#10;&#10;Description automatically generated">
            <a:extLst>
              <a:ext uri="{FF2B5EF4-FFF2-40B4-BE49-F238E27FC236}">
                <a16:creationId xmlns:a16="http://schemas.microsoft.com/office/drawing/2014/main" id="{E1EC7C34-2D11-4E9D-AE85-FCC93028010A}"/>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pic>
        <p:nvPicPr>
          <p:cNvPr id="8" name="Graphic 4">
            <a:extLst>
              <a:ext uri="{FF2B5EF4-FFF2-40B4-BE49-F238E27FC236}">
                <a16:creationId xmlns:a16="http://schemas.microsoft.com/office/drawing/2014/main" id="{48E7ECCC-9288-4B2F-B001-31057622BE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828411" y="-5591"/>
            <a:ext cx="1337491" cy="752339"/>
          </a:xfrm>
          <a:prstGeom prst="rect">
            <a:avLst/>
          </a:prstGeom>
        </p:spPr>
      </p:pic>
      <p:sp>
        <p:nvSpPr>
          <p:cNvPr id="42" name="TextBox 41">
            <a:extLst>
              <a:ext uri="{FF2B5EF4-FFF2-40B4-BE49-F238E27FC236}">
                <a16:creationId xmlns:a16="http://schemas.microsoft.com/office/drawing/2014/main" id="{AA8031AD-67BF-4BB2-AA72-DE7C4E8A0E2B}"/>
              </a:ext>
            </a:extLst>
          </p:cNvPr>
          <p:cNvSpPr txBox="1"/>
          <p:nvPr/>
        </p:nvSpPr>
        <p:spPr>
          <a:xfrm>
            <a:off x="2031917" y="501204"/>
            <a:ext cx="8128165" cy="707886"/>
          </a:xfrm>
          <a:prstGeom prst="rect">
            <a:avLst/>
          </a:prstGeom>
          <a:noFill/>
        </p:spPr>
        <p:txBody>
          <a:bodyPr wrap="square" rtlCol="0">
            <a:spAutoFit/>
          </a:bodyPr>
          <a:lstStyle/>
          <a:p>
            <a:pPr algn="ctr"/>
            <a:r>
              <a:rPr lang="en-IN" sz="4000" b="1" dirty="0">
                <a:solidFill>
                  <a:srgbClr val="FF7D00"/>
                </a:solidFill>
                <a:latin typeface="Fieldwork 06 Geo Bold" pitchFamily="50" charset="0"/>
              </a:rPr>
              <a:t>Quiz</a:t>
            </a:r>
          </a:p>
        </p:txBody>
      </p:sp>
      <p:sp>
        <p:nvSpPr>
          <p:cNvPr id="11" name="TextBox 10">
            <a:extLst>
              <a:ext uri="{FF2B5EF4-FFF2-40B4-BE49-F238E27FC236}">
                <a16:creationId xmlns:a16="http://schemas.microsoft.com/office/drawing/2014/main" id="{F5D53B8C-3675-49E3-8E4D-3842688CDCE5}"/>
              </a:ext>
            </a:extLst>
          </p:cNvPr>
          <p:cNvSpPr txBox="1"/>
          <p:nvPr/>
        </p:nvSpPr>
        <p:spPr>
          <a:xfrm>
            <a:off x="1883591" y="1888218"/>
            <a:ext cx="8919530" cy="1323439"/>
          </a:xfrm>
          <a:prstGeom prst="rect">
            <a:avLst/>
          </a:prstGeom>
          <a:noFill/>
        </p:spPr>
        <p:txBody>
          <a:bodyPr wrap="square" rtlCol="0">
            <a:spAutoFit/>
          </a:bodyPr>
          <a:lstStyle/>
          <a:p>
            <a:r>
              <a:rPr lang="en-US" sz="2000" dirty="0">
                <a:solidFill>
                  <a:srgbClr val="000000"/>
                </a:solidFill>
                <a:latin typeface="Fieldwork 04 Geo Regular" pitchFamily="50" charset="0"/>
              </a:rPr>
              <a:t>If we don't want to allow a floating div to the left side of an element, which </a:t>
            </a:r>
            <a:r>
              <a:rPr lang="en-US" sz="2000" dirty="0" err="1">
                <a:solidFill>
                  <a:srgbClr val="000000"/>
                </a:solidFill>
                <a:latin typeface="Fieldwork 04 Geo Regular" pitchFamily="50" charset="0"/>
              </a:rPr>
              <a:t>css</a:t>
            </a:r>
            <a:r>
              <a:rPr lang="en-US" sz="2000" dirty="0">
                <a:solidFill>
                  <a:srgbClr val="000000"/>
                </a:solidFill>
                <a:latin typeface="Fieldwork 04 Geo Regular" pitchFamily="50" charset="0"/>
              </a:rPr>
              <a:t> property will we use ?</a:t>
            </a:r>
          </a:p>
          <a:p>
            <a:endParaRPr lang="en-US" sz="2000" dirty="0">
              <a:solidFill>
                <a:srgbClr val="000000"/>
              </a:solidFill>
              <a:latin typeface="Fieldwork 04 Geo Regular" pitchFamily="50" charset="0"/>
            </a:endParaRPr>
          </a:p>
          <a:p>
            <a:endParaRPr lang="en-US" sz="2000" b="0" i="0" dirty="0">
              <a:solidFill>
                <a:srgbClr val="333333"/>
              </a:solidFill>
              <a:effectLst/>
              <a:latin typeface="Fieldwork 04 Geo Regular" pitchFamily="50" charset="0"/>
            </a:endParaRPr>
          </a:p>
        </p:txBody>
      </p:sp>
      <p:sp>
        <p:nvSpPr>
          <p:cNvPr id="14" name="TextBox 13">
            <a:extLst>
              <a:ext uri="{FF2B5EF4-FFF2-40B4-BE49-F238E27FC236}">
                <a16:creationId xmlns:a16="http://schemas.microsoft.com/office/drawing/2014/main" id="{C679B711-5066-4891-8A45-1CE36C93559C}"/>
              </a:ext>
            </a:extLst>
          </p:cNvPr>
          <p:cNvSpPr txBox="1"/>
          <p:nvPr/>
        </p:nvSpPr>
        <p:spPr>
          <a:xfrm>
            <a:off x="2377439" y="2614681"/>
            <a:ext cx="5097171" cy="2774862"/>
          </a:xfrm>
          <a:prstGeom prst="rect">
            <a:avLst/>
          </a:prstGeom>
          <a:noFill/>
        </p:spPr>
        <p:txBody>
          <a:bodyPr wrap="square" rtlCol="0">
            <a:spAutoFit/>
          </a:bodyPr>
          <a:lstStyle/>
          <a:p>
            <a:pPr marL="342900" indent="-342900">
              <a:lnSpc>
                <a:spcPct val="200000"/>
              </a:lnSpc>
              <a:buClr>
                <a:srgbClr val="FF7E00"/>
              </a:buClr>
              <a:buFont typeface="+mj-lt"/>
              <a:buAutoNum type="alphaUcPeriod"/>
            </a:pPr>
            <a:r>
              <a:rPr lang="en-US" dirty="0">
                <a:latin typeface="Fieldwork 04 Geo Regular" pitchFamily="50" charset="0"/>
              </a:rPr>
              <a:t>margin</a:t>
            </a:r>
          </a:p>
          <a:p>
            <a:pPr marL="342900" indent="-342900">
              <a:lnSpc>
                <a:spcPct val="200000"/>
              </a:lnSpc>
              <a:buClr>
                <a:srgbClr val="FF7E00"/>
              </a:buClr>
              <a:buFont typeface="+mj-lt"/>
              <a:buAutoNum type="alphaUcPeriod"/>
            </a:pPr>
            <a:r>
              <a:rPr lang="en-US" dirty="0">
                <a:latin typeface="Fieldwork 04 Geo Regular" pitchFamily="50" charset="0"/>
              </a:rPr>
              <a:t>clear</a:t>
            </a:r>
          </a:p>
          <a:p>
            <a:pPr marL="342900" indent="-342900">
              <a:lnSpc>
                <a:spcPct val="200000"/>
              </a:lnSpc>
              <a:buClr>
                <a:srgbClr val="FF7E00"/>
              </a:buClr>
              <a:buFont typeface="+mj-lt"/>
              <a:buAutoNum type="alphaUcPeriod"/>
            </a:pPr>
            <a:r>
              <a:rPr lang="en-US" dirty="0">
                <a:latin typeface="Fieldwork 04 Geo Regular" pitchFamily="50" charset="0"/>
              </a:rPr>
              <a:t>float</a:t>
            </a:r>
          </a:p>
          <a:p>
            <a:pPr marL="342900" indent="-342900">
              <a:lnSpc>
                <a:spcPct val="200000"/>
              </a:lnSpc>
              <a:buClr>
                <a:srgbClr val="FF7E00"/>
              </a:buClr>
              <a:buFont typeface="+mj-lt"/>
              <a:buAutoNum type="alphaUcPeriod"/>
            </a:pPr>
            <a:r>
              <a:rPr lang="en-US" dirty="0">
                <a:latin typeface="Fieldwork 04 Geo Regular" pitchFamily="50" charset="0"/>
              </a:rPr>
              <a:t>padding</a:t>
            </a:r>
          </a:p>
          <a:p>
            <a:pPr>
              <a:lnSpc>
                <a:spcPct val="200000"/>
              </a:lnSpc>
              <a:buClr>
                <a:srgbClr val="FF7E00"/>
              </a:buClr>
            </a:pPr>
            <a:endParaRPr lang="en-US" dirty="0">
              <a:solidFill>
                <a:srgbClr val="202122"/>
              </a:solidFill>
              <a:latin typeface="Fieldwork 04 Geo Regular" pitchFamily="50" charset="0"/>
            </a:endParaRPr>
          </a:p>
        </p:txBody>
      </p:sp>
    </p:spTree>
    <p:extLst>
      <p:ext uri="{BB962C8B-B14F-4D97-AF65-F5344CB8AC3E}">
        <p14:creationId xmlns:p14="http://schemas.microsoft.com/office/powerpoint/2010/main" val="29721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6EA021-5A51-484D-AC0A-6F62D6CDEBFE}"/>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6E6E6"/>
              </a:solidFill>
            </a:endParaRPr>
          </a:p>
        </p:txBody>
      </p:sp>
      <p:sp>
        <p:nvSpPr>
          <p:cNvPr id="10" name="Round Diagonal Corner of Rectangle 9">
            <a:extLst>
              <a:ext uri="{FF2B5EF4-FFF2-40B4-BE49-F238E27FC236}">
                <a16:creationId xmlns:a16="http://schemas.microsoft.com/office/drawing/2014/main" id="{6802D7C1-8863-4D1F-83C4-1F11E7969C8D}"/>
              </a:ext>
            </a:extLst>
          </p:cNvPr>
          <p:cNvSpPr/>
          <p:nvPr/>
        </p:nvSpPr>
        <p:spPr>
          <a:xfrm>
            <a:off x="1427841" y="1506345"/>
            <a:ext cx="9250592" cy="3953436"/>
          </a:xfrm>
          <a:prstGeom prst="round2DiagRect">
            <a:avLst>
              <a:gd name="adj1" fmla="val 7137"/>
              <a:gd name="adj2" fmla="val 0"/>
            </a:avLst>
          </a:prstGeom>
          <a:solidFill>
            <a:schemeClr val="accent2"/>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of Rectangle 9">
            <a:extLst>
              <a:ext uri="{FF2B5EF4-FFF2-40B4-BE49-F238E27FC236}">
                <a16:creationId xmlns:a16="http://schemas.microsoft.com/office/drawing/2014/main" id="{B64D8B65-013F-435D-9689-4E61E0C60E79}"/>
              </a:ext>
            </a:extLst>
          </p:cNvPr>
          <p:cNvSpPr/>
          <p:nvPr/>
        </p:nvSpPr>
        <p:spPr>
          <a:xfrm>
            <a:off x="1371623" y="1450595"/>
            <a:ext cx="9250592" cy="3953436"/>
          </a:xfrm>
          <a:prstGeom prst="round2DiagRect">
            <a:avLst>
              <a:gd name="adj1" fmla="val 7137"/>
              <a:gd name="adj2" fmla="val 0"/>
            </a:avLst>
          </a:prstGeom>
          <a:solidFill>
            <a:schemeClr val="bg1"/>
          </a:solidFill>
          <a:ln>
            <a:noFill/>
          </a:ln>
          <a:effectLst>
            <a:outerShdw blurRad="121195" dist="100508" dir="2700000" sx="99000" sy="99000" algn="ctr" rotWithShape="0">
              <a:srgbClr val="000000">
                <a:alpha val="775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atch, light, lamp&#10;&#10;Description automatically generated">
            <a:extLst>
              <a:ext uri="{FF2B5EF4-FFF2-40B4-BE49-F238E27FC236}">
                <a16:creationId xmlns:a16="http://schemas.microsoft.com/office/drawing/2014/main" id="{44755946-7E64-4EC4-A509-AC8DAD494C1B}"/>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7" name="Picture 6" descr="A picture containing match, light, lamp&#10;&#10;Description automatically generated">
            <a:extLst>
              <a:ext uri="{FF2B5EF4-FFF2-40B4-BE49-F238E27FC236}">
                <a16:creationId xmlns:a16="http://schemas.microsoft.com/office/drawing/2014/main" id="{E1EC7C34-2D11-4E9D-AE85-FCC93028010A}"/>
              </a:ext>
            </a:extLst>
          </p:cNvPr>
          <p:cNvPicPr>
            <a:picLocks noChangeAspect="1"/>
          </p:cNvPicPr>
          <p:nvPr/>
        </p:nvPicPr>
        <p:blipFill rotWithShape="1">
          <a:blip r:embed="rId2">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pic>
        <p:nvPicPr>
          <p:cNvPr id="8" name="Graphic 4">
            <a:extLst>
              <a:ext uri="{FF2B5EF4-FFF2-40B4-BE49-F238E27FC236}">
                <a16:creationId xmlns:a16="http://schemas.microsoft.com/office/drawing/2014/main" id="{48E7ECCC-9288-4B2F-B001-31057622BE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828411" y="-5591"/>
            <a:ext cx="1337491" cy="752339"/>
          </a:xfrm>
          <a:prstGeom prst="rect">
            <a:avLst/>
          </a:prstGeom>
        </p:spPr>
      </p:pic>
      <p:sp>
        <p:nvSpPr>
          <p:cNvPr id="42" name="TextBox 41">
            <a:extLst>
              <a:ext uri="{FF2B5EF4-FFF2-40B4-BE49-F238E27FC236}">
                <a16:creationId xmlns:a16="http://schemas.microsoft.com/office/drawing/2014/main" id="{AA8031AD-67BF-4BB2-AA72-DE7C4E8A0E2B}"/>
              </a:ext>
            </a:extLst>
          </p:cNvPr>
          <p:cNvSpPr txBox="1"/>
          <p:nvPr/>
        </p:nvSpPr>
        <p:spPr>
          <a:xfrm>
            <a:off x="2031917" y="501204"/>
            <a:ext cx="8128165" cy="707886"/>
          </a:xfrm>
          <a:prstGeom prst="rect">
            <a:avLst/>
          </a:prstGeom>
          <a:noFill/>
        </p:spPr>
        <p:txBody>
          <a:bodyPr wrap="square" rtlCol="0">
            <a:spAutoFit/>
          </a:bodyPr>
          <a:lstStyle/>
          <a:p>
            <a:pPr algn="ctr"/>
            <a:r>
              <a:rPr lang="en-IN" sz="4000" b="1" dirty="0">
                <a:solidFill>
                  <a:srgbClr val="FF7D00"/>
                </a:solidFill>
                <a:latin typeface="Fieldwork 06 Geo Bold" pitchFamily="50" charset="0"/>
              </a:rPr>
              <a:t>Quiz</a:t>
            </a:r>
          </a:p>
        </p:txBody>
      </p:sp>
      <p:sp>
        <p:nvSpPr>
          <p:cNvPr id="11" name="TextBox 10">
            <a:extLst>
              <a:ext uri="{FF2B5EF4-FFF2-40B4-BE49-F238E27FC236}">
                <a16:creationId xmlns:a16="http://schemas.microsoft.com/office/drawing/2014/main" id="{F5D53B8C-3675-49E3-8E4D-3842688CDCE5}"/>
              </a:ext>
            </a:extLst>
          </p:cNvPr>
          <p:cNvSpPr txBox="1"/>
          <p:nvPr/>
        </p:nvSpPr>
        <p:spPr>
          <a:xfrm>
            <a:off x="1883591" y="1888218"/>
            <a:ext cx="8919530" cy="1631216"/>
          </a:xfrm>
          <a:prstGeom prst="rect">
            <a:avLst/>
          </a:prstGeom>
          <a:noFill/>
        </p:spPr>
        <p:txBody>
          <a:bodyPr wrap="square" rtlCol="0">
            <a:spAutoFit/>
          </a:bodyPr>
          <a:lstStyle/>
          <a:p>
            <a:r>
              <a:rPr lang="en-US" sz="2000" dirty="0">
                <a:solidFill>
                  <a:srgbClr val="000000"/>
                </a:solidFill>
                <a:latin typeface="Fieldwork 04 Geo Regular" pitchFamily="50" charset="0"/>
              </a:rPr>
              <a:t>Suppose we want to arrange five nos. of DIVs so that DIV4 is placed above DIV1. Now, which </a:t>
            </a:r>
            <a:r>
              <a:rPr lang="en-US" sz="2000" dirty="0" err="1">
                <a:solidFill>
                  <a:srgbClr val="000000"/>
                </a:solidFill>
                <a:latin typeface="Fieldwork 04 Geo Regular" pitchFamily="50" charset="0"/>
              </a:rPr>
              <a:t>css</a:t>
            </a:r>
            <a:r>
              <a:rPr lang="en-US" sz="2000" dirty="0">
                <a:solidFill>
                  <a:srgbClr val="000000"/>
                </a:solidFill>
                <a:latin typeface="Fieldwork 04 Geo Regular" pitchFamily="50" charset="0"/>
              </a:rPr>
              <a:t> property will we use to control the order of stack?</a:t>
            </a:r>
          </a:p>
          <a:p>
            <a:endParaRPr lang="en-US" sz="2000" dirty="0">
              <a:solidFill>
                <a:srgbClr val="000000"/>
              </a:solidFill>
              <a:latin typeface="Fieldwork 04 Geo Regular" pitchFamily="50" charset="0"/>
            </a:endParaRPr>
          </a:p>
          <a:p>
            <a:endParaRPr lang="en-US" sz="2000" dirty="0">
              <a:solidFill>
                <a:srgbClr val="000000"/>
              </a:solidFill>
              <a:latin typeface="Fieldwork 04 Geo Regular" pitchFamily="50" charset="0"/>
            </a:endParaRPr>
          </a:p>
          <a:p>
            <a:endParaRPr lang="en-US" sz="2000" b="0" i="0" dirty="0">
              <a:solidFill>
                <a:srgbClr val="333333"/>
              </a:solidFill>
              <a:effectLst/>
              <a:latin typeface="Fieldwork 04 Geo Regular" pitchFamily="50" charset="0"/>
            </a:endParaRPr>
          </a:p>
        </p:txBody>
      </p:sp>
      <p:sp>
        <p:nvSpPr>
          <p:cNvPr id="14" name="TextBox 13">
            <a:extLst>
              <a:ext uri="{FF2B5EF4-FFF2-40B4-BE49-F238E27FC236}">
                <a16:creationId xmlns:a16="http://schemas.microsoft.com/office/drawing/2014/main" id="{C679B711-5066-4891-8A45-1CE36C93559C}"/>
              </a:ext>
            </a:extLst>
          </p:cNvPr>
          <p:cNvSpPr txBox="1"/>
          <p:nvPr/>
        </p:nvSpPr>
        <p:spPr>
          <a:xfrm>
            <a:off x="2377439" y="2614681"/>
            <a:ext cx="5097171" cy="2774862"/>
          </a:xfrm>
          <a:prstGeom prst="rect">
            <a:avLst/>
          </a:prstGeom>
          <a:noFill/>
        </p:spPr>
        <p:txBody>
          <a:bodyPr wrap="square" rtlCol="0">
            <a:spAutoFit/>
          </a:bodyPr>
          <a:lstStyle/>
          <a:p>
            <a:pPr marL="342900" indent="-342900">
              <a:lnSpc>
                <a:spcPct val="200000"/>
              </a:lnSpc>
              <a:buClr>
                <a:srgbClr val="FF7E00"/>
              </a:buClr>
              <a:buFont typeface="+mj-lt"/>
              <a:buAutoNum type="alphaUcPeriod"/>
            </a:pPr>
            <a:r>
              <a:rPr lang="en-US" dirty="0">
                <a:latin typeface="Fieldwork 04 Geo Regular" pitchFamily="50" charset="0"/>
              </a:rPr>
              <a:t>d-index</a:t>
            </a:r>
          </a:p>
          <a:p>
            <a:pPr marL="342900" indent="-342900">
              <a:lnSpc>
                <a:spcPct val="200000"/>
              </a:lnSpc>
              <a:buClr>
                <a:srgbClr val="FF7E00"/>
              </a:buClr>
              <a:buFont typeface="+mj-lt"/>
              <a:buAutoNum type="alphaUcPeriod"/>
            </a:pPr>
            <a:r>
              <a:rPr lang="en-US" dirty="0">
                <a:latin typeface="Fieldwork 04 Geo Regular" pitchFamily="50" charset="0"/>
              </a:rPr>
              <a:t>s-index</a:t>
            </a:r>
          </a:p>
          <a:p>
            <a:pPr marL="342900" indent="-342900">
              <a:lnSpc>
                <a:spcPct val="200000"/>
              </a:lnSpc>
              <a:buClr>
                <a:srgbClr val="FF7E00"/>
              </a:buClr>
              <a:buFont typeface="+mj-lt"/>
              <a:buAutoNum type="alphaUcPeriod"/>
            </a:pPr>
            <a:r>
              <a:rPr lang="en-US" dirty="0">
                <a:latin typeface="Fieldwork 04 Geo Regular" pitchFamily="50" charset="0"/>
              </a:rPr>
              <a:t>x-index</a:t>
            </a:r>
          </a:p>
          <a:p>
            <a:pPr marL="342900" indent="-342900">
              <a:lnSpc>
                <a:spcPct val="200000"/>
              </a:lnSpc>
              <a:buClr>
                <a:srgbClr val="FF7E00"/>
              </a:buClr>
              <a:buFont typeface="+mj-lt"/>
              <a:buAutoNum type="alphaUcPeriod"/>
            </a:pPr>
            <a:r>
              <a:rPr lang="en-US" dirty="0">
                <a:latin typeface="Fieldwork 04 Geo Regular" pitchFamily="50" charset="0"/>
              </a:rPr>
              <a:t>z-index</a:t>
            </a:r>
          </a:p>
          <a:p>
            <a:pPr>
              <a:lnSpc>
                <a:spcPct val="200000"/>
              </a:lnSpc>
              <a:buClr>
                <a:srgbClr val="FF7E00"/>
              </a:buClr>
            </a:pPr>
            <a:endParaRPr lang="en-US" dirty="0">
              <a:solidFill>
                <a:srgbClr val="202122"/>
              </a:solidFill>
              <a:latin typeface="Fieldwork 04 Geo Regular" pitchFamily="50" charset="0"/>
            </a:endParaRPr>
          </a:p>
        </p:txBody>
      </p:sp>
    </p:spTree>
    <p:extLst>
      <p:ext uri="{BB962C8B-B14F-4D97-AF65-F5344CB8AC3E}">
        <p14:creationId xmlns:p14="http://schemas.microsoft.com/office/powerpoint/2010/main" val="1179397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D90F1D-E741-4843-9559-D018E83FE7D0}"/>
              </a:ext>
            </a:extLst>
          </p:cNvPr>
          <p:cNvSpPr/>
          <p:nvPr/>
        </p:nvSpPr>
        <p:spPr>
          <a:xfrm>
            <a:off x="0" y="4876801"/>
            <a:ext cx="12192000" cy="1981199"/>
          </a:xfrm>
          <a:prstGeom prst="rect">
            <a:avLst/>
          </a:prstGeom>
          <a:solidFill>
            <a:srgbClr val="F3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84F3E48-94BA-42FF-AD9C-1FB392C0B8E7}"/>
              </a:ext>
            </a:extLst>
          </p:cNvPr>
          <p:cNvSpPr/>
          <p:nvPr/>
        </p:nvSpPr>
        <p:spPr>
          <a:xfrm>
            <a:off x="0" y="0"/>
            <a:ext cx="12191999" cy="6068291"/>
          </a:xfrm>
          <a:prstGeom prst="rect">
            <a:avLst/>
          </a:prstGeom>
          <a:solidFill>
            <a:srgbClr val="1A1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12590801-BE39-4155-86B7-608CC289D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8199"/>
            <a:ext cx="12200966" cy="2488796"/>
          </a:xfrm>
          <a:prstGeom prst="rect">
            <a:avLst/>
          </a:prstGeom>
        </p:spPr>
      </p:pic>
      <p:sp>
        <p:nvSpPr>
          <p:cNvPr id="7" name="TextBox 6">
            <a:extLst>
              <a:ext uri="{FF2B5EF4-FFF2-40B4-BE49-F238E27FC236}">
                <a16:creationId xmlns:a16="http://schemas.microsoft.com/office/drawing/2014/main" id="{277E297B-01B4-4F0A-AD06-164EFD0D687B}"/>
              </a:ext>
            </a:extLst>
          </p:cNvPr>
          <p:cNvSpPr txBox="1"/>
          <p:nvPr/>
        </p:nvSpPr>
        <p:spPr>
          <a:xfrm>
            <a:off x="2031916" y="2413337"/>
            <a:ext cx="8128165" cy="1015663"/>
          </a:xfrm>
          <a:prstGeom prst="rect">
            <a:avLst/>
          </a:prstGeom>
          <a:noFill/>
        </p:spPr>
        <p:txBody>
          <a:bodyPr wrap="square" rtlCol="0">
            <a:spAutoFit/>
          </a:bodyPr>
          <a:lstStyle/>
          <a:p>
            <a:pPr algn="ctr"/>
            <a:r>
              <a:rPr lang="en-IN" sz="6000" b="1" dirty="0">
                <a:solidFill>
                  <a:schemeClr val="bg1"/>
                </a:solidFill>
                <a:latin typeface="Fieldwork 06 Geo Bold" pitchFamily="50" charset="0"/>
              </a:rPr>
              <a:t>Quiz Ends</a:t>
            </a:r>
          </a:p>
        </p:txBody>
      </p:sp>
    </p:spTree>
    <p:extLst>
      <p:ext uri="{BB962C8B-B14F-4D97-AF65-F5344CB8AC3E}">
        <p14:creationId xmlns:p14="http://schemas.microsoft.com/office/powerpoint/2010/main" val="952194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Flexbox and Grid Comparison</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pic>
        <p:nvPicPr>
          <p:cNvPr id="10" name="Picture 9">
            <a:extLst>
              <a:ext uri="{FF2B5EF4-FFF2-40B4-BE49-F238E27FC236}">
                <a16:creationId xmlns:a16="http://schemas.microsoft.com/office/drawing/2014/main" id="{9B020FD3-CBD9-4567-A67A-2C77B0E15E05}"/>
              </a:ext>
            </a:extLst>
          </p:cNvPr>
          <p:cNvPicPr>
            <a:picLocks noChangeAspect="1"/>
          </p:cNvPicPr>
          <p:nvPr/>
        </p:nvPicPr>
        <p:blipFill>
          <a:blip r:embed="rId5"/>
          <a:stretch>
            <a:fillRect/>
          </a:stretch>
        </p:blipFill>
        <p:spPr>
          <a:xfrm>
            <a:off x="1168950" y="1512279"/>
            <a:ext cx="9854099" cy="3702246"/>
          </a:xfrm>
          <a:prstGeom prst="rect">
            <a:avLst/>
          </a:prstGeom>
        </p:spPr>
      </p:pic>
    </p:spTree>
    <p:extLst>
      <p:ext uri="{BB962C8B-B14F-4D97-AF65-F5344CB8AC3E}">
        <p14:creationId xmlns:p14="http://schemas.microsoft.com/office/powerpoint/2010/main" val="17065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3665913" y="512857"/>
            <a:ext cx="5378482"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External CSS</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5" name="TextBox 14">
            <a:extLst>
              <a:ext uri="{FF2B5EF4-FFF2-40B4-BE49-F238E27FC236}">
                <a16:creationId xmlns:a16="http://schemas.microsoft.com/office/drawing/2014/main" id="{3C4E851D-C110-4ABC-BCD2-7F51F32E9F3B}"/>
              </a:ext>
            </a:extLst>
          </p:cNvPr>
          <p:cNvSpPr txBox="1"/>
          <p:nvPr/>
        </p:nvSpPr>
        <p:spPr>
          <a:xfrm>
            <a:off x="1104451" y="1440519"/>
            <a:ext cx="9981304" cy="677108"/>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altLang="en-US" sz="1900" dirty="0">
                <a:latin typeface="Fieldwork 04 Geo Regular" pitchFamily="50" charset="0"/>
              </a:rPr>
              <a:t>The &lt;link&gt; tag can be used to include an external stylesheet file in your HTML document. </a:t>
            </a:r>
          </a:p>
        </p:txBody>
      </p:sp>
      <p:sp>
        <p:nvSpPr>
          <p:cNvPr id="31" name="TextBox 30">
            <a:extLst>
              <a:ext uri="{FF2B5EF4-FFF2-40B4-BE49-F238E27FC236}">
                <a16:creationId xmlns:a16="http://schemas.microsoft.com/office/drawing/2014/main" id="{7172C309-8111-46AC-A74C-24A7593BA24F}"/>
              </a:ext>
            </a:extLst>
          </p:cNvPr>
          <p:cNvSpPr txBox="1"/>
          <p:nvPr/>
        </p:nvSpPr>
        <p:spPr>
          <a:xfrm>
            <a:off x="1104451" y="2337403"/>
            <a:ext cx="9981304" cy="969496"/>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altLang="en-US" sz="1900" dirty="0">
                <a:latin typeface="Fieldwork 04 Geo Regular" pitchFamily="50" charset="0"/>
              </a:rPr>
              <a:t>An external style sheet is a separate text file with .</a:t>
            </a:r>
            <a:r>
              <a:rPr lang="en-US" altLang="en-US" sz="1900" dirty="0" err="1">
                <a:latin typeface="Fieldwork 04 Geo Regular" pitchFamily="50" charset="0"/>
              </a:rPr>
              <a:t>css</a:t>
            </a:r>
            <a:r>
              <a:rPr lang="en-US" altLang="en-US" sz="1900" dirty="0">
                <a:latin typeface="Fieldwork 04 Geo Regular" pitchFamily="50" charset="0"/>
              </a:rPr>
              <a:t> extension. You define all the Style rules within this text file and then you can include this file in any HTML document using </a:t>
            </a:r>
          </a:p>
        </p:txBody>
      </p:sp>
      <p:sp>
        <p:nvSpPr>
          <p:cNvPr id="32" name="TextBox 31">
            <a:extLst>
              <a:ext uri="{FF2B5EF4-FFF2-40B4-BE49-F238E27FC236}">
                <a16:creationId xmlns:a16="http://schemas.microsoft.com/office/drawing/2014/main" id="{87E04297-430D-4574-98BB-314D4AF5A182}"/>
              </a:ext>
            </a:extLst>
          </p:cNvPr>
          <p:cNvSpPr txBox="1"/>
          <p:nvPr/>
        </p:nvSpPr>
        <p:spPr>
          <a:xfrm>
            <a:off x="3380591" y="3949800"/>
            <a:ext cx="6094206" cy="2585323"/>
          </a:xfrm>
          <a:prstGeom prst="rect">
            <a:avLst/>
          </a:prstGeom>
          <a:noFill/>
        </p:spPr>
        <p:txBody>
          <a:bodyPr wrap="square">
            <a:spAutoFit/>
          </a:bodyPr>
          <a:lstStyle/>
          <a:p>
            <a:r>
              <a:rPr lang="en-US" b="0" i="0" dirty="0">
                <a:solidFill>
                  <a:srgbClr val="A52A2A"/>
                </a:solidFill>
                <a:effectLst/>
                <a:latin typeface="Consolas" panose="020B0609020204030204" pitchFamily="49" charset="0"/>
              </a:rPr>
              <a:t>body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blue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r>
              <a:rPr lang="en-US" b="0" i="0" dirty="0">
                <a:solidFill>
                  <a:srgbClr val="A52A2A"/>
                </a:solidFill>
                <a:effectLst/>
                <a:latin typeface="Consolas" panose="020B0609020204030204" pitchFamily="49" charset="0"/>
              </a:rPr>
              <a:t>h1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blue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r>
              <a:rPr lang="en-US" b="0" i="0" dirty="0">
                <a:solidFill>
                  <a:srgbClr val="A52A2A"/>
                </a:solidFill>
                <a:effectLst/>
                <a:latin typeface="Consolas" panose="020B0609020204030204" pitchFamily="49" charset="0"/>
              </a:rPr>
              <a:t>p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red</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
        <p:nvSpPr>
          <p:cNvPr id="33" name="TextBox 32">
            <a:extLst>
              <a:ext uri="{FF2B5EF4-FFF2-40B4-BE49-F238E27FC236}">
                <a16:creationId xmlns:a16="http://schemas.microsoft.com/office/drawing/2014/main" id="{5584782F-8F6A-43E2-B944-174F473BA3B2}"/>
              </a:ext>
            </a:extLst>
          </p:cNvPr>
          <p:cNvSpPr txBox="1"/>
          <p:nvPr/>
        </p:nvSpPr>
        <p:spPr>
          <a:xfrm>
            <a:off x="4367604" y="3455321"/>
            <a:ext cx="1965064" cy="369332"/>
          </a:xfrm>
          <a:prstGeom prst="rect">
            <a:avLst/>
          </a:prstGeom>
          <a:noFill/>
        </p:spPr>
        <p:txBody>
          <a:bodyPr wrap="square" rtlCol="0">
            <a:spAutoFit/>
          </a:bodyPr>
          <a:lstStyle/>
          <a:p>
            <a:r>
              <a:rPr lang="en-US" u="sng" dirty="0">
                <a:latin typeface="Fieldwork 05 Geo Demibold" pitchFamily="50" charset="0"/>
              </a:rPr>
              <a:t>styles.css</a:t>
            </a:r>
            <a:endParaRPr lang="en-IN" u="sng" dirty="0">
              <a:latin typeface="Fieldwork 05 Geo Demibold" pitchFamily="50" charset="0"/>
            </a:endParaRPr>
          </a:p>
        </p:txBody>
      </p:sp>
    </p:spTree>
    <p:extLst>
      <p:ext uri="{BB962C8B-B14F-4D97-AF65-F5344CB8AC3E}">
        <p14:creationId xmlns:p14="http://schemas.microsoft.com/office/powerpoint/2010/main" val="16314965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Flexbox and Grid Comparison</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pic>
        <p:nvPicPr>
          <p:cNvPr id="11" name="Picture 10">
            <a:extLst>
              <a:ext uri="{FF2B5EF4-FFF2-40B4-BE49-F238E27FC236}">
                <a16:creationId xmlns:a16="http://schemas.microsoft.com/office/drawing/2014/main" id="{8F52D3D5-968A-414F-A308-D315D77D0D27}"/>
              </a:ext>
            </a:extLst>
          </p:cNvPr>
          <p:cNvPicPr>
            <a:picLocks noChangeAspect="1"/>
          </p:cNvPicPr>
          <p:nvPr/>
        </p:nvPicPr>
        <p:blipFill>
          <a:blip r:embed="rId5"/>
          <a:stretch>
            <a:fillRect/>
          </a:stretch>
        </p:blipFill>
        <p:spPr>
          <a:xfrm>
            <a:off x="1118795" y="1484670"/>
            <a:ext cx="9954409" cy="3672429"/>
          </a:xfrm>
          <a:prstGeom prst="rect">
            <a:avLst/>
          </a:prstGeom>
        </p:spPr>
      </p:pic>
    </p:spTree>
    <p:extLst>
      <p:ext uri="{BB962C8B-B14F-4D97-AF65-F5344CB8AC3E}">
        <p14:creationId xmlns:p14="http://schemas.microsoft.com/office/powerpoint/2010/main" val="38890082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Grid</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10514669" cy="646331"/>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dirty="0">
                <a:solidFill>
                  <a:srgbClr val="000000"/>
                </a:solidFill>
                <a:latin typeface="Fieldwork 04 Geo Regular" pitchFamily="50" charset="0"/>
              </a:rPr>
              <a:t>CSS Grid Layout is a two-dimensional grid-based layout system that, compared to any web layout system of the past, completely changes the way we design user interfaces.</a:t>
            </a:r>
            <a:endParaRPr lang="en-US" altLang="en-US" dirty="0">
              <a:latin typeface="Fieldwork 04 Geo Regular" pitchFamily="50" charset="0"/>
            </a:endParaRPr>
          </a:p>
        </p:txBody>
      </p:sp>
      <p:sp>
        <p:nvSpPr>
          <p:cNvPr id="10" name="TextBox 9">
            <a:extLst>
              <a:ext uri="{FF2B5EF4-FFF2-40B4-BE49-F238E27FC236}">
                <a16:creationId xmlns:a16="http://schemas.microsoft.com/office/drawing/2014/main" id="{D1C6F256-46F6-4CCC-9663-0D777459AD93}"/>
              </a:ext>
            </a:extLst>
          </p:cNvPr>
          <p:cNvSpPr txBox="1"/>
          <p:nvPr/>
        </p:nvSpPr>
        <p:spPr>
          <a:xfrm>
            <a:off x="534088" y="2137479"/>
            <a:ext cx="10924275" cy="1277914"/>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dirty="0">
                <a:latin typeface="Fieldwork 05 Geo Demibold" pitchFamily="50" charset="0"/>
              </a:rPr>
              <a:t>Important Terminology:</a:t>
            </a:r>
          </a:p>
          <a:p>
            <a:pPr lvl="2" eaLnBrk="0" fontAlgn="base" hangingPunct="0">
              <a:lnSpc>
                <a:spcPct val="150000"/>
              </a:lnSpc>
              <a:spcBef>
                <a:spcPct val="0"/>
              </a:spcBef>
              <a:spcAft>
                <a:spcPct val="0"/>
              </a:spcAft>
              <a:buClr>
                <a:srgbClr val="FF7E00"/>
              </a:buClr>
            </a:pPr>
            <a:endParaRPr lang="en-IN" dirty="0">
              <a:solidFill>
                <a:srgbClr val="000000"/>
              </a:solidFill>
              <a:highlight>
                <a:srgbClr val="C0C0C0"/>
              </a:highlight>
              <a:latin typeface="Fieldwork 05 Geo Demibold" pitchFamily="50" charset="0"/>
            </a:endParaRPr>
          </a:p>
          <a:p>
            <a:pPr marL="1200150" lvl="2" indent="-285750" eaLnBrk="0" fontAlgn="base" hangingPunct="0">
              <a:lnSpc>
                <a:spcPct val="150000"/>
              </a:lnSpc>
              <a:spcBef>
                <a:spcPct val="0"/>
              </a:spcBef>
              <a:spcAft>
                <a:spcPct val="0"/>
              </a:spcAft>
              <a:buClr>
                <a:srgbClr val="FF7E00"/>
              </a:buClr>
              <a:buFont typeface="Courier New" panose="02070309020205020404" pitchFamily="49" charset="0"/>
              <a:buChar char="o"/>
            </a:pPr>
            <a:endParaRPr lang="en-US" altLang="en-US" sz="1760" dirty="0">
              <a:latin typeface="Fieldwork 04 Geo Regular" pitchFamily="50" charset="0"/>
            </a:endParaRPr>
          </a:p>
        </p:txBody>
      </p:sp>
      <p:sp>
        <p:nvSpPr>
          <p:cNvPr id="2" name="Rectangle 1">
            <a:extLst>
              <a:ext uri="{FF2B5EF4-FFF2-40B4-BE49-F238E27FC236}">
                <a16:creationId xmlns:a16="http://schemas.microsoft.com/office/drawing/2014/main" id="{C2A0EDD2-6F0A-4AAB-862F-0C19320555B2}"/>
              </a:ext>
            </a:extLst>
          </p:cNvPr>
          <p:cNvSpPr/>
          <p:nvPr/>
        </p:nvSpPr>
        <p:spPr>
          <a:xfrm>
            <a:off x="1909155" y="2771076"/>
            <a:ext cx="7542415" cy="2594043"/>
          </a:xfrm>
          <a:prstGeom prst="rect">
            <a:avLst/>
          </a:prstGeom>
        </p:spPr>
        <p:txBody>
          <a:bodyPr wrap="square">
            <a:spAutoFit/>
          </a:bodyPr>
          <a:lstStyle/>
          <a:p>
            <a:r>
              <a:rPr lang="en-US" sz="2000" dirty="0">
                <a:solidFill>
                  <a:srgbClr val="FF7E00"/>
                </a:solidFill>
                <a:latin typeface="Fieldwork 05 Geo Demibold" pitchFamily="50" charset="0"/>
              </a:rPr>
              <a:t>1. Grid Container</a:t>
            </a:r>
          </a:p>
          <a:p>
            <a:pPr marL="285750" indent="-285750">
              <a:lnSpc>
                <a:spcPct val="150000"/>
              </a:lnSpc>
              <a:buClr>
                <a:srgbClr val="FF7E00"/>
              </a:buClr>
              <a:buFont typeface="Courier New" panose="02070309020205020404" pitchFamily="49" charset="0"/>
              <a:buChar char="o"/>
            </a:pPr>
            <a:r>
              <a:rPr lang="en-US" dirty="0">
                <a:solidFill>
                  <a:srgbClr val="000000"/>
                </a:solidFill>
                <a:latin typeface="Fieldwork 04 Geo Regular" pitchFamily="50" charset="0"/>
              </a:rPr>
              <a:t>It’s the direct parent of all the grid items.</a:t>
            </a:r>
          </a:p>
          <a:p>
            <a:pPr marL="285750" indent="-285750">
              <a:lnSpc>
                <a:spcPct val="150000"/>
              </a:lnSpc>
              <a:buClr>
                <a:srgbClr val="FF7E00"/>
              </a:buClr>
              <a:buFont typeface="Courier New" panose="02070309020205020404" pitchFamily="49" charset="0"/>
              <a:buChar char="o"/>
            </a:pPr>
            <a:r>
              <a:rPr lang="en-US" dirty="0">
                <a:solidFill>
                  <a:srgbClr val="000000"/>
                </a:solidFill>
                <a:latin typeface="Fieldwork 04 Geo Regular" pitchFamily="50" charset="0"/>
              </a:rPr>
              <a:t>The element on which display: grid is applied</a:t>
            </a:r>
          </a:p>
          <a:p>
            <a:endParaRPr lang="en-US" dirty="0">
              <a:solidFill>
                <a:srgbClr val="000000"/>
              </a:solidFill>
              <a:latin typeface="Fieldwork 05 Geo Demibold" pitchFamily="50" charset="0"/>
            </a:endParaRPr>
          </a:p>
          <a:p>
            <a:r>
              <a:rPr lang="en-US" sz="2000" dirty="0">
                <a:solidFill>
                  <a:srgbClr val="FF7E00"/>
                </a:solidFill>
                <a:latin typeface="Fieldwork 05 Geo Demibold" pitchFamily="50" charset="0"/>
              </a:rPr>
              <a:t>2. Grid Item</a:t>
            </a:r>
          </a:p>
          <a:p>
            <a:pPr marL="285750" indent="-285750">
              <a:lnSpc>
                <a:spcPct val="150000"/>
              </a:lnSpc>
              <a:buClr>
                <a:srgbClr val="FF7E00"/>
              </a:buClr>
              <a:buFont typeface="Courier New" panose="02070309020205020404" pitchFamily="49" charset="0"/>
              <a:buChar char="o"/>
            </a:pPr>
            <a:r>
              <a:rPr lang="en-US" dirty="0">
                <a:solidFill>
                  <a:srgbClr val="000000"/>
                </a:solidFill>
                <a:latin typeface="Fieldwork 04 Geo Regular" pitchFamily="50" charset="0"/>
              </a:rPr>
              <a:t>Children of the grid container.</a:t>
            </a:r>
          </a:p>
          <a:p>
            <a:pPr marL="285750" indent="-285750">
              <a:lnSpc>
                <a:spcPct val="150000"/>
              </a:lnSpc>
              <a:buClr>
                <a:srgbClr val="FF7E00"/>
              </a:buClr>
              <a:buFont typeface="Courier New" panose="02070309020205020404" pitchFamily="49" charset="0"/>
              <a:buChar char="o"/>
            </a:pPr>
            <a:r>
              <a:rPr lang="en-US" dirty="0">
                <a:solidFill>
                  <a:srgbClr val="000000"/>
                </a:solidFill>
                <a:latin typeface="Fieldwork 04 Geo Regular" pitchFamily="50" charset="0"/>
              </a:rPr>
              <a:t>The element on which display: grid is applied</a:t>
            </a:r>
            <a:endParaRPr lang="en-IN" dirty="0">
              <a:latin typeface="Fieldwork 04 Geo Regular" pitchFamily="50" charset="0"/>
            </a:endParaRPr>
          </a:p>
        </p:txBody>
      </p:sp>
    </p:spTree>
    <p:extLst>
      <p:ext uri="{BB962C8B-B14F-4D97-AF65-F5344CB8AC3E}">
        <p14:creationId xmlns:p14="http://schemas.microsoft.com/office/powerpoint/2010/main" val="41356488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Grid</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21076" y="3926847"/>
            <a:ext cx="9707335" cy="646331"/>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dirty="0">
                <a:latin typeface="Fieldwork 04 Geo Regular" pitchFamily="50" charset="0"/>
              </a:rPr>
              <a:t>In the above example container is the grid-container and item elements are grid-items but sub-item is not.</a:t>
            </a:r>
            <a:endParaRPr lang="en-IN" dirty="0">
              <a:latin typeface="Fieldwork 04 Geo Regular" pitchFamily="50" charset="0"/>
            </a:endParaRPr>
          </a:p>
        </p:txBody>
      </p:sp>
      <p:sp>
        <p:nvSpPr>
          <p:cNvPr id="3" name="Rectangle 2">
            <a:extLst>
              <a:ext uri="{FF2B5EF4-FFF2-40B4-BE49-F238E27FC236}">
                <a16:creationId xmlns:a16="http://schemas.microsoft.com/office/drawing/2014/main" id="{9C220B3C-D5B4-4630-823B-0E9B0257E6D6}"/>
              </a:ext>
            </a:extLst>
          </p:cNvPr>
          <p:cNvSpPr/>
          <p:nvPr/>
        </p:nvSpPr>
        <p:spPr>
          <a:xfrm>
            <a:off x="1460270" y="1523876"/>
            <a:ext cx="6096000" cy="2031325"/>
          </a:xfrm>
          <a:prstGeom prst="rect">
            <a:avLst/>
          </a:prstGeom>
        </p:spPr>
        <p:txBody>
          <a:bodyPr>
            <a:spAutoFit/>
          </a:bodyPr>
          <a:lstStyle/>
          <a:p>
            <a:r>
              <a:rPr lang="en-US" dirty="0">
                <a:solidFill>
                  <a:srgbClr val="72E0D1"/>
                </a:solidFill>
                <a:latin typeface="SFMono-Regular"/>
              </a:rPr>
              <a:t>&lt;div </a:t>
            </a:r>
            <a:r>
              <a:rPr lang="en-US" dirty="0">
                <a:solidFill>
                  <a:srgbClr val="83BA52"/>
                </a:solidFill>
                <a:latin typeface="SFMono-Regular"/>
              </a:rPr>
              <a:t>class</a:t>
            </a:r>
            <a:r>
              <a:rPr lang="en-US" dirty="0">
                <a:solidFill>
                  <a:srgbClr val="72E0D1"/>
                </a:solidFill>
                <a:latin typeface="SFMono-Regular"/>
              </a:rPr>
              <a:t>="</a:t>
            </a:r>
            <a:r>
              <a:rPr lang="en-US" dirty="0">
                <a:solidFill>
                  <a:schemeClr val="accent2"/>
                </a:solidFill>
                <a:latin typeface="SFMono-Regular"/>
              </a:rPr>
              <a:t>container</a:t>
            </a:r>
            <a:r>
              <a:rPr lang="en-US" dirty="0">
                <a:solidFill>
                  <a:srgbClr val="72E0D1"/>
                </a:solidFill>
                <a:latin typeface="SFMono-Regular"/>
              </a:rPr>
              <a:t>"&gt;</a:t>
            </a:r>
            <a:r>
              <a:rPr lang="en-US" dirty="0">
                <a:solidFill>
                  <a:srgbClr val="FFFFFF"/>
                </a:solidFill>
                <a:latin typeface="SFMono-Regular"/>
              </a:rPr>
              <a:t> </a:t>
            </a:r>
          </a:p>
          <a:p>
            <a:r>
              <a:rPr lang="en-US" dirty="0">
                <a:solidFill>
                  <a:srgbClr val="FFFFFF"/>
                </a:solidFill>
                <a:latin typeface="SFMono-Regular"/>
              </a:rPr>
              <a:t>	</a:t>
            </a:r>
            <a:r>
              <a:rPr lang="en-US" dirty="0">
                <a:solidFill>
                  <a:srgbClr val="72E0D1"/>
                </a:solidFill>
                <a:latin typeface="SFMono-Regular"/>
              </a:rPr>
              <a:t>&lt;div </a:t>
            </a:r>
            <a:r>
              <a:rPr lang="en-US" dirty="0">
                <a:solidFill>
                  <a:srgbClr val="83BA52"/>
                </a:solidFill>
                <a:latin typeface="SFMono-Regular"/>
              </a:rPr>
              <a:t>class</a:t>
            </a:r>
            <a:r>
              <a:rPr lang="en-US" dirty="0">
                <a:solidFill>
                  <a:srgbClr val="72E0D1"/>
                </a:solidFill>
                <a:latin typeface="SFMono-Regular"/>
              </a:rPr>
              <a:t>="</a:t>
            </a:r>
            <a:r>
              <a:rPr lang="en-US" dirty="0">
                <a:solidFill>
                  <a:schemeClr val="accent2"/>
                </a:solidFill>
                <a:latin typeface="SFMono-Regular"/>
              </a:rPr>
              <a:t>item</a:t>
            </a:r>
            <a:r>
              <a:rPr lang="en-US" dirty="0">
                <a:solidFill>
                  <a:srgbClr val="72E0D1"/>
                </a:solidFill>
                <a:latin typeface="SFMono-Regular"/>
              </a:rPr>
              <a:t>"&gt;</a:t>
            </a:r>
            <a:r>
              <a:rPr lang="en-US" dirty="0">
                <a:solidFill>
                  <a:srgbClr val="FFFFFF"/>
                </a:solidFill>
                <a:latin typeface="SFMono-Regular"/>
              </a:rPr>
              <a:t> </a:t>
            </a:r>
            <a:r>
              <a:rPr lang="en-US" dirty="0">
                <a:solidFill>
                  <a:srgbClr val="72E0D1"/>
                </a:solidFill>
                <a:latin typeface="SFMono-Regular"/>
              </a:rPr>
              <a:t>&lt;/div&gt;</a:t>
            </a:r>
          </a:p>
          <a:p>
            <a:r>
              <a:rPr lang="en-US" dirty="0">
                <a:solidFill>
                  <a:srgbClr val="72E0D1"/>
                </a:solidFill>
                <a:latin typeface="SFMono-Regular"/>
              </a:rPr>
              <a:t>	</a:t>
            </a:r>
            <a:r>
              <a:rPr lang="en-US" dirty="0">
                <a:solidFill>
                  <a:srgbClr val="FFFFFF"/>
                </a:solidFill>
                <a:latin typeface="SFMono-Regular"/>
              </a:rPr>
              <a:t> </a:t>
            </a:r>
            <a:r>
              <a:rPr lang="en-US" dirty="0">
                <a:solidFill>
                  <a:srgbClr val="72E0D1"/>
                </a:solidFill>
                <a:latin typeface="SFMono-Regular"/>
              </a:rPr>
              <a:t>&lt;div </a:t>
            </a:r>
            <a:r>
              <a:rPr lang="en-US" dirty="0">
                <a:solidFill>
                  <a:srgbClr val="83BA52"/>
                </a:solidFill>
                <a:latin typeface="SFMono-Regular"/>
              </a:rPr>
              <a:t>class</a:t>
            </a:r>
            <a:r>
              <a:rPr lang="en-US" dirty="0">
                <a:solidFill>
                  <a:srgbClr val="72E0D1"/>
                </a:solidFill>
                <a:latin typeface="SFMono-Regular"/>
              </a:rPr>
              <a:t>="</a:t>
            </a:r>
            <a:r>
              <a:rPr lang="en-US" dirty="0">
                <a:solidFill>
                  <a:schemeClr val="accent2"/>
                </a:solidFill>
                <a:latin typeface="SFMono-Regular"/>
              </a:rPr>
              <a:t>item</a:t>
            </a:r>
            <a:r>
              <a:rPr lang="en-US" dirty="0">
                <a:solidFill>
                  <a:srgbClr val="72E0D1"/>
                </a:solidFill>
                <a:latin typeface="SFMono-Regular"/>
              </a:rPr>
              <a:t>"&gt;</a:t>
            </a:r>
          </a:p>
          <a:p>
            <a:r>
              <a:rPr lang="en-US" dirty="0">
                <a:solidFill>
                  <a:srgbClr val="72E0D1"/>
                </a:solidFill>
                <a:latin typeface="SFMono-Regular"/>
              </a:rPr>
              <a:t>	         </a:t>
            </a:r>
            <a:r>
              <a:rPr lang="en-IN" dirty="0">
                <a:solidFill>
                  <a:srgbClr val="72E0D1"/>
                </a:solidFill>
                <a:latin typeface="SFMono-Regular"/>
              </a:rPr>
              <a:t>&lt;p </a:t>
            </a:r>
            <a:r>
              <a:rPr lang="en-IN" dirty="0">
                <a:solidFill>
                  <a:srgbClr val="83BA52"/>
                </a:solidFill>
                <a:latin typeface="SFMono-Regular"/>
              </a:rPr>
              <a:t>class</a:t>
            </a:r>
            <a:r>
              <a:rPr lang="en-IN" dirty="0">
                <a:solidFill>
                  <a:srgbClr val="72E0D1"/>
                </a:solidFill>
                <a:latin typeface="SFMono-Regular"/>
              </a:rPr>
              <a:t>="</a:t>
            </a:r>
            <a:r>
              <a:rPr lang="en-IN" dirty="0">
                <a:solidFill>
                  <a:schemeClr val="accent2"/>
                </a:solidFill>
                <a:latin typeface="SFMono-Regular"/>
              </a:rPr>
              <a:t>sub-item</a:t>
            </a:r>
            <a:r>
              <a:rPr lang="en-IN" dirty="0">
                <a:solidFill>
                  <a:srgbClr val="72E0D1"/>
                </a:solidFill>
                <a:latin typeface="SFMono-Regular"/>
              </a:rPr>
              <a:t>"&gt;</a:t>
            </a:r>
            <a:r>
              <a:rPr lang="en-IN" dirty="0">
                <a:solidFill>
                  <a:srgbClr val="FFFFFF"/>
                </a:solidFill>
                <a:latin typeface="SFMono-Regular"/>
              </a:rPr>
              <a:t> </a:t>
            </a:r>
            <a:r>
              <a:rPr lang="en-IN" dirty="0">
                <a:solidFill>
                  <a:srgbClr val="72E0D1"/>
                </a:solidFill>
                <a:latin typeface="SFMono-Regular"/>
              </a:rPr>
              <a:t>&lt;/p&gt;</a:t>
            </a:r>
            <a:endParaRPr lang="en-US" dirty="0">
              <a:solidFill>
                <a:srgbClr val="72E0D1"/>
              </a:solidFill>
              <a:latin typeface="SFMono-Regular"/>
            </a:endParaRPr>
          </a:p>
          <a:p>
            <a:r>
              <a:rPr lang="en-US" dirty="0">
                <a:solidFill>
                  <a:srgbClr val="72E0D1"/>
                </a:solidFill>
                <a:latin typeface="SFMono-Regular"/>
              </a:rPr>
              <a:t>	</a:t>
            </a:r>
            <a:r>
              <a:rPr lang="en-US" dirty="0">
                <a:solidFill>
                  <a:srgbClr val="FFFFFF"/>
                </a:solidFill>
                <a:latin typeface="SFMono-Regular"/>
              </a:rPr>
              <a:t> </a:t>
            </a:r>
            <a:r>
              <a:rPr lang="en-US" dirty="0">
                <a:solidFill>
                  <a:srgbClr val="72E0D1"/>
                </a:solidFill>
                <a:latin typeface="SFMono-Regular"/>
              </a:rPr>
              <a:t>&lt;/div&gt;</a:t>
            </a:r>
            <a:r>
              <a:rPr lang="en-US" dirty="0">
                <a:solidFill>
                  <a:srgbClr val="FFFFFF"/>
                </a:solidFill>
                <a:latin typeface="SFMono-Regular"/>
              </a:rPr>
              <a:t> </a:t>
            </a:r>
          </a:p>
          <a:p>
            <a:r>
              <a:rPr lang="en-US" dirty="0">
                <a:solidFill>
                  <a:srgbClr val="FFFFFF"/>
                </a:solidFill>
                <a:latin typeface="SFMono-Regular"/>
              </a:rPr>
              <a:t>	</a:t>
            </a:r>
            <a:r>
              <a:rPr lang="en-US" dirty="0">
                <a:solidFill>
                  <a:srgbClr val="72E0D1"/>
                </a:solidFill>
                <a:latin typeface="SFMono-Regular"/>
              </a:rPr>
              <a:t>&lt;div </a:t>
            </a:r>
            <a:r>
              <a:rPr lang="en-US" dirty="0">
                <a:solidFill>
                  <a:srgbClr val="83BA52"/>
                </a:solidFill>
                <a:latin typeface="SFMono-Regular"/>
              </a:rPr>
              <a:t>class</a:t>
            </a:r>
            <a:r>
              <a:rPr lang="en-US" dirty="0">
                <a:solidFill>
                  <a:srgbClr val="72E0D1"/>
                </a:solidFill>
                <a:latin typeface="SFMono-Regular"/>
              </a:rPr>
              <a:t>="</a:t>
            </a:r>
            <a:r>
              <a:rPr lang="en-US" dirty="0">
                <a:solidFill>
                  <a:schemeClr val="accent2"/>
                </a:solidFill>
                <a:latin typeface="SFMono-Regular"/>
              </a:rPr>
              <a:t>item</a:t>
            </a:r>
            <a:r>
              <a:rPr lang="en-US" dirty="0">
                <a:solidFill>
                  <a:srgbClr val="72E0D1"/>
                </a:solidFill>
                <a:latin typeface="SFMono-Regular"/>
              </a:rPr>
              <a:t>"&gt;</a:t>
            </a:r>
            <a:r>
              <a:rPr lang="en-US" dirty="0">
                <a:solidFill>
                  <a:srgbClr val="FFFFFF"/>
                </a:solidFill>
                <a:latin typeface="SFMono-Regular"/>
              </a:rPr>
              <a:t> </a:t>
            </a:r>
            <a:r>
              <a:rPr lang="en-US" dirty="0">
                <a:solidFill>
                  <a:srgbClr val="72E0D1"/>
                </a:solidFill>
                <a:latin typeface="SFMono-Regular"/>
              </a:rPr>
              <a:t>&lt;/div&gt;</a:t>
            </a:r>
            <a:r>
              <a:rPr lang="en-US" dirty="0">
                <a:solidFill>
                  <a:srgbClr val="FFFFFF"/>
                </a:solidFill>
                <a:latin typeface="SFMono-Regular"/>
              </a:rPr>
              <a:t> </a:t>
            </a:r>
          </a:p>
          <a:p>
            <a:r>
              <a:rPr lang="en-US" dirty="0">
                <a:solidFill>
                  <a:srgbClr val="72E0D1"/>
                </a:solidFill>
                <a:latin typeface="SFMono-Regular"/>
              </a:rPr>
              <a:t>&lt;/div&gt;</a:t>
            </a:r>
            <a:endParaRPr lang="en-IN" dirty="0"/>
          </a:p>
        </p:txBody>
      </p:sp>
    </p:spTree>
    <p:extLst>
      <p:ext uri="{BB962C8B-B14F-4D97-AF65-F5344CB8AC3E}">
        <p14:creationId xmlns:p14="http://schemas.microsoft.com/office/powerpoint/2010/main" val="22338633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Grid</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10514669" cy="369332"/>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dirty="0">
                <a:latin typeface="Fieldwork 05 Geo Demibold" pitchFamily="50" charset="0"/>
              </a:rPr>
              <a:t>Properties of Grid container</a:t>
            </a:r>
            <a:endParaRPr lang="en-IN" dirty="0">
              <a:latin typeface="Fieldwork 05 Geo Demibold" pitchFamily="50" charset="0"/>
            </a:endParaRPr>
          </a:p>
        </p:txBody>
      </p:sp>
      <p:sp>
        <p:nvSpPr>
          <p:cNvPr id="12" name="TextBox 11">
            <a:extLst>
              <a:ext uri="{FF2B5EF4-FFF2-40B4-BE49-F238E27FC236}">
                <a16:creationId xmlns:a16="http://schemas.microsoft.com/office/drawing/2014/main" id="{C808A8DA-2712-42A6-A659-0A0678B42E24}"/>
              </a:ext>
            </a:extLst>
          </p:cNvPr>
          <p:cNvSpPr txBox="1"/>
          <p:nvPr/>
        </p:nvSpPr>
        <p:spPr>
          <a:xfrm>
            <a:off x="1454238" y="1976330"/>
            <a:ext cx="9767944" cy="646331"/>
          </a:xfrm>
          <a:prstGeom prst="rect">
            <a:avLst/>
          </a:prstGeom>
          <a:noFill/>
        </p:spPr>
        <p:txBody>
          <a:bodyPr wrap="square" rtlCol="0">
            <a:spAutoFit/>
          </a:bodyPr>
          <a:lstStyle/>
          <a:p>
            <a:r>
              <a:rPr lang="en-IN" b="0" i="0" dirty="0">
                <a:solidFill>
                  <a:srgbClr val="FF0000"/>
                </a:solidFill>
                <a:effectLst/>
                <a:latin typeface="Consolas" panose="020B0609020204030204" pitchFamily="49" charset="0"/>
              </a:rPr>
              <a:t>display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grid | inline-grid</a:t>
            </a:r>
            <a:r>
              <a:rPr lang="en-IN" b="0" i="0" dirty="0">
                <a:solidFill>
                  <a:srgbClr val="000000"/>
                </a:solidFill>
                <a:effectLst/>
                <a:latin typeface="Consolas" panose="020B0609020204030204" pitchFamily="49" charset="0"/>
              </a:rPr>
              <a:t>;  // grid generates block level grid</a:t>
            </a:r>
          </a:p>
          <a:p>
            <a:r>
              <a:rPr lang="en-IN" dirty="0">
                <a:solidFill>
                  <a:srgbClr val="000000"/>
                </a:solidFill>
                <a:latin typeface="Consolas" panose="020B0609020204030204" pitchFamily="49" charset="0"/>
              </a:rPr>
              <a:t>				 // inline grid generates an inline level grid</a:t>
            </a:r>
            <a:r>
              <a:rPr lang="en-IN" b="0" i="0" dirty="0">
                <a:solidFill>
                  <a:srgbClr val="000000"/>
                </a:solidFill>
                <a:effectLst/>
                <a:latin typeface="Consolas" panose="020B0609020204030204" pitchFamily="49" charset="0"/>
              </a:rPr>
              <a:t> </a:t>
            </a:r>
            <a:endParaRPr lang="en-IN" dirty="0"/>
          </a:p>
        </p:txBody>
      </p:sp>
      <p:sp>
        <p:nvSpPr>
          <p:cNvPr id="13" name="TextBox 12">
            <a:extLst>
              <a:ext uri="{FF2B5EF4-FFF2-40B4-BE49-F238E27FC236}">
                <a16:creationId xmlns:a16="http://schemas.microsoft.com/office/drawing/2014/main" id="{68E0171D-48CA-441F-9B89-444ECFDBCDE1}"/>
              </a:ext>
            </a:extLst>
          </p:cNvPr>
          <p:cNvSpPr txBox="1"/>
          <p:nvPr/>
        </p:nvSpPr>
        <p:spPr>
          <a:xfrm>
            <a:off x="1454238" y="2847804"/>
            <a:ext cx="9886278" cy="1661993"/>
          </a:xfrm>
          <a:prstGeom prst="rect">
            <a:avLst/>
          </a:prstGeom>
          <a:noFill/>
        </p:spPr>
        <p:txBody>
          <a:bodyPr wrap="square">
            <a:spAutoFit/>
          </a:bodyPr>
          <a:lstStyle/>
          <a:p>
            <a:r>
              <a:rPr lang="en-IN" b="0" i="0" dirty="0">
                <a:solidFill>
                  <a:srgbClr val="FF0000"/>
                </a:solidFill>
                <a:effectLst/>
                <a:latin typeface="Consolas" panose="020B0609020204030204" pitchFamily="49" charset="0"/>
              </a:rPr>
              <a:t>grid-template-columns</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80px 200px auto 30px</a:t>
            </a:r>
            <a:r>
              <a:rPr lang="en-IN" b="0" i="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p>
          <a:p>
            <a:r>
              <a:rPr lang="en-IN" b="0" i="0" dirty="0">
                <a:solidFill>
                  <a:srgbClr val="000000"/>
                </a:solidFill>
                <a:effectLst/>
                <a:latin typeface="Consolas" panose="020B0609020204030204" pitchFamily="49" charset="0"/>
              </a:rPr>
              <a:t>		</a:t>
            </a:r>
            <a:r>
              <a:rPr lang="en-IN" sz="1600" b="0" i="0" dirty="0">
                <a:solidFill>
                  <a:srgbClr val="000000"/>
                </a:solidFill>
                <a:effectLst/>
                <a:latin typeface="Consolas" panose="020B0609020204030204" pitchFamily="49" charset="0"/>
              </a:rPr>
              <a:t>	// </a:t>
            </a:r>
            <a:r>
              <a:rPr lang="en-US" sz="1600" b="0" i="0" dirty="0">
                <a:solidFill>
                  <a:srgbClr val="000000"/>
                </a:solidFill>
                <a:effectLst/>
                <a:latin typeface="Verdana" panose="020B0604030504040204" pitchFamily="34" charset="0"/>
              </a:rPr>
              <a:t>property defines the number of columns</a:t>
            </a:r>
            <a:r>
              <a:rPr lang="en-US" sz="1600" dirty="0">
                <a:solidFill>
                  <a:srgbClr val="000000"/>
                </a:solidFill>
                <a:latin typeface="Verdana" panose="020B0604030504040204" pitchFamily="34" charset="0"/>
              </a:rPr>
              <a:t> </a:t>
            </a:r>
            <a:r>
              <a:rPr lang="en-US" sz="1600" b="0" i="0" dirty="0">
                <a:solidFill>
                  <a:srgbClr val="000000"/>
                </a:solidFill>
                <a:effectLst/>
                <a:latin typeface="Verdana" panose="020B0604030504040204" pitchFamily="34" charset="0"/>
              </a:rPr>
              <a:t>in your grid layout, </a:t>
            </a:r>
          </a:p>
          <a:p>
            <a:r>
              <a:rPr lang="en-US" sz="1600" dirty="0">
                <a:solidFill>
                  <a:srgbClr val="000000"/>
                </a:solidFill>
                <a:latin typeface="Verdana" panose="020B0604030504040204" pitchFamily="34" charset="0"/>
              </a:rPr>
              <a:t>                                          </a:t>
            </a:r>
            <a:r>
              <a:rPr lang="en-US" sz="1600" b="0" i="0" dirty="0">
                <a:solidFill>
                  <a:srgbClr val="000000"/>
                </a:solidFill>
                <a:effectLst/>
                <a:latin typeface="Verdana" panose="020B0604030504040204" pitchFamily="34" charset="0"/>
              </a:rPr>
              <a:t>and it can define the width of each column.</a:t>
            </a:r>
            <a:r>
              <a:rPr lang="en-IN" sz="1600" b="0" i="0" dirty="0">
                <a:solidFill>
                  <a:srgbClr val="000000"/>
                </a:solidFill>
                <a:effectLst/>
                <a:latin typeface="Consolas" panose="020B0609020204030204" pitchFamily="49" charset="0"/>
              </a:rPr>
              <a:t> </a:t>
            </a:r>
          </a:p>
          <a:p>
            <a:endParaRPr lang="en-IN" sz="1600" dirty="0">
              <a:solidFill>
                <a:srgbClr val="000000"/>
              </a:solidFill>
              <a:latin typeface="Consolas" panose="020B0609020204030204" pitchFamily="49" charset="0"/>
            </a:endParaRPr>
          </a:p>
          <a:p>
            <a:endParaRPr lang="en-IN" sz="1600" dirty="0"/>
          </a:p>
        </p:txBody>
      </p:sp>
      <p:sp>
        <p:nvSpPr>
          <p:cNvPr id="14" name="TextBox 13">
            <a:extLst>
              <a:ext uri="{FF2B5EF4-FFF2-40B4-BE49-F238E27FC236}">
                <a16:creationId xmlns:a16="http://schemas.microsoft.com/office/drawing/2014/main" id="{EB3C5568-C968-4314-AF4D-7779AC159C6D}"/>
              </a:ext>
            </a:extLst>
          </p:cNvPr>
          <p:cNvSpPr txBox="1"/>
          <p:nvPr/>
        </p:nvSpPr>
        <p:spPr>
          <a:xfrm>
            <a:off x="1435413" y="4255364"/>
            <a:ext cx="9905103" cy="615553"/>
          </a:xfrm>
          <a:prstGeom prst="rect">
            <a:avLst/>
          </a:prstGeom>
          <a:noFill/>
        </p:spPr>
        <p:txBody>
          <a:bodyPr wrap="square">
            <a:spAutoFit/>
          </a:bodyPr>
          <a:lstStyle/>
          <a:p>
            <a:r>
              <a:rPr lang="en-IN" b="0" i="0" dirty="0">
                <a:solidFill>
                  <a:srgbClr val="FF0000"/>
                </a:solidFill>
                <a:effectLst/>
                <a:latin typeface="Consolas" panose="020B0609020204030204" pitchFamily="49" charset="0"/>
              </a:rPr>
              <a:t>grid-template-rows</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80px 200px</a:t>
            </a:r>
            <a:r>
              <a:rPr lang="en-IN" b="0" i="0" dirty="0">
                <a:solidFill>
                  <a:srgbClr val="000000"/>
                </a:solidFill>
                <a:effectLst/>
                <a:latin typeface="Consolas" panose="020B0609020204030204" pitchFamily="49" charset="0"/>
              </a:rPr>
              <a:t>; </a:t>
            </a:r>
            <a:r>
              <a:rPr lang="en-IN" sz="1600" b="0" i="0" dirty="0">
                <a:solidFill>
                  <a:srgbClr val="000000"/>
                </a:solidFill>
                <a:effectLst/>
                <a:latin typeface="Consolas" panose="020B0609020204030204" pitchFamily="49" charset="0"/>
              </a:rPr>
              <a:t>// </a:t>
            </a:r>
            <a:r>
              <a:rPr lang="en-US" sz="1600" b="0" i="0" dirty="0">
                <a:solidFill>
                  <a:srgbClr val="000000"/>
                </a:solidFill>
                <a:effectLst/>
                <a:latin typeface="Verdana" panose="020B0604030504040204" pitchFamily="34" charset="0"/>
                <a:ea typeface="Verdana" panose="020B0604030504040204" pitchFamily="34" charset="0"/>
              </a:rPr>
              <a:t>property to specify the size (height) of </a:t>
            </a:r>
          </a:p>
          <a:p>
            <a:r>
              <a:rPr lang="en-US" sz="1600" dirty="0">
                <a:solidFill>
                  <a:srgbClr val="000000"/>
                </a:solidFill>
                <a:latin typeface="Verdana" panose="020B0604030504040204" pitchFamily="34" charset="0"/>
                <a:ea typeface="Verdana" panose="020B0604030504040204" pitchFamily="34" charset="0"/>
              </a:rPr>
              <a:t>				        </a:t>
            </a:r>
            <a:r>
              <a:rPr lang="en-US" sz="1600" b="0" i="0" dirty="0">
                <a:solidFill>
                  <a:srgbClr val="000000"/>
                </a:solidFill>
                <a:effectLst/>
                <a:latin typeface="Verdana" panose="020B0604030504040204" pitchFamily="34" charset="0"/>
                <a:ea typeface="Verdana" panose="020B0604030504040204" pitchFamily="34" charset="0"/>
              </a:rPr>
              <a:t>each row.</a:t>
            </a:r>
            <a:endParaRPr lang="en-IN" sz="1600" dirty="0">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1ECAF5A5-ED53-4E79-88B6-40EAF5A5B36A}"/>
              </a:ext>
            </a:extLst>
          </p:cNvPr>
          <p:cNvSpPr txBox="1"/>
          <p:nvPr/>
        </p:nvSpPr>
        <p:spPr>
          <a:xfrm>
            <a:off x="1454237" y="5148050"/>
            <a:ext cx="8918091"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justify-content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start | end | center | space-between</a:t>
            </a:r>
            <a:r>
              <a:rPr lang="en-IN" b="0" i="0" dirty="0">
                <a:solidFill>
                  <a:srgbClr val="000000"/>
                </a:solidFill>
                <a:effectLst/>
                <a:latin typeface="Consolas" panose="020B0609020204030204" pitchFamily="49" charset="0"/>
              </a:rPr>
              <a:t>;</a:t>
            </a:r>
            <a:endParaRPr lang="en-IN" dirty="0"/>
          </a:p>
        </p:txBody>
      </p:sp>
      <p:sp>
        <p:nvSpPr>
          <p:cNvPr id="16" name="TextBox 15">
            <a:extLst>
              <a:ext uri="{FF2B5EF4-FFF2-40B4-BE49-F238E27FC236}">
                <a16:creationId xmlns:a16="http://schemas.microsoft.com/office/drawing/2014/main" id="{FF336745-31EE-4ECB-98F3-B83480FFFD82}"/>
              </a:ext>
            </a:extLst>
          </p:cNvPr>
          <p:cNvSpPr txBox="1"/>
          <p:nvPr/>
        </p:nvSpPr>
        <p:spPr>
          <a:xfrm>
            <a:off x="1454236" y="5813876"/>
            <a:ext cx="8918091"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justify-content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space-around | space-evenly;</a:t>
            </a:r>
            <a:endParaRPr lang="en-IN" dirty="0"/>
          </a:p>
        </p:txBody>
      </p:sp>
    </p:spTree>
    <p:extLst>
      <p:ext uri="{BB962C8B-B14F-4D97-AF65-F5344CB8AC3E}">
        <p14:creationId xmlns:p14="http://schemas.microsoft.com/office/powerpoint/2010/main" val="995746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Grid</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10514669" cy="369332"/>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dirty="0">
                <a:latin typeface="Fieldwork 05 Geo Demibold" pitchFamily="50" charset="0"/>
              </a:rPr>
              <a:t>Properties of Grid container</a:t>
            </a:r>
            <a:endParaRPr lang="en-IN" dirty="0">
              <a:latin typeface="Fieldwork 05 Geo Demibold" pitchFamily="50" charset="0"/>
            </a:endParaRPr>
          </a:p>
        </p:txBody>
      </p:sp>
      <p:sp>
        <p:nvSpPr>
          <p:cNvPr id="17" name="TextBox 16">
            <a:extLst>
              <a:ext uri="{FF2B5EF4-FFF2-40B4-BE49-F238E27FC236}">
                <a16:creationId xmlns:a16="http://schemas.microsoft.com/office/drawing/2014/main" id="{5BE8D796-0C19-439D-B8AC-27662B445A32}"/>
              </a:ext>
            </a:extLst>
          </p:cNvPr>
          <p:cNvSpPr txBox="1"/>
          <p:nvPr/>
        </p:nvSpPr>
        <p:spPr>
          <a:xfrm>
            <a:off x="1104450" y="1944949"/>
            <a:ext cx="10782750"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justify-content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start | end | center | space-between | space-around | space-evenly</a:t>
            </a:r>
            <a:r>
              <a:rPr lang="en-IN" b="0" i="0" dirty="0">
                <a:solidFill>
                  <a:srgbClr val="000000"/>
                </a:solidFill>
                <a:effectLst/>
                <a:latin typeface="Consolas" panose="020B0609020204030204" pitchFamily="49" charset="0"/>
              </a:rPr>
              <a:t>;</a:t>
            </a:r>
            <a:endParaRPr lang="en-IN" dirty="0"/>
          </a:p>
        </p:txBody>
      </p:sp>
      <p:sp>
        <p:nvSpPr>
          <p:cNvPr id="18" name="TextBox 17">
            <a:extLst>
              <a:ext uri="{FF2B5EF4-FFF2-40B4-BE49-F238E27FC236}">
                <a16:creationId xmlns:a16="http://schemas.microsoft.com/office/drawing/2014/main" id="{CB378908-04C8-40D4-9799-D227921B2CB4}"/>
              </a:ext>
            </a:extLst>
          </p:cNvPr>
          <p:cNvSpPr txBox="1"/>
          <p:nvPr/>
        </p:nvSpPr>
        <p:spPr>
          <a:xfrm>
            <a:off x="3519542" y="2545113"/>
            <a:ext cx="7815429" cy="1077218"/>
          </a:xfrm>
          <a:prstGeom prst="rect">
            <a:avLst/>
          </a:prstGeom>
          <a:noFill/>
        </p:spPr>
        <p:txBody>
          <a:bodyPr wrap="square">
            <a:spAutoFit/>
          </a:bodyPr>
          <a:lstStyle/>
          <a:p>
            <a:r>
              <a:rPr lang="en-US" sz="1600" b="0" i="0" dirty="0">
                <a:solidFill>
                  <a:srgbClr val="000000"/>
                </a:solidFill>
                <a:effectLst/>
                <a:latin typeface="Verdana" panose="020B0604030504040204" pitchFamily="34" charset="0"/>
              </a:rPr>
              <a:t>// property is used to align the whole grid inside the container.</a:t>
            </a:r>
          </a:p>
          <a:p>
            <a:endParaRPr lang="en-US" sz="1600" dirty="0">
              <a:solidFill>
                <a:srgbClr val="000000"/>
              </a:solidFill>
              <a:latin typeface="Verdana" panose="020B0604030504040204" pitchFamily="34" charset="0"/>
            </a:endParaRPr>
          </a:p>
          <a:p>
            <a:r>
              <a:rPr lang="en-US" sz="1600" dirty="0">
                <a:solidFill>
                  <a:srgbClr val="000000"/>
                </a:solidFill>
                <a:latin typeface="Verdana" panose="020B0604030504040204" pitchFamily="34" charset="0"/>
              </a:rPr>
              <a:t>// The grid's total width has to be less than the container's width for </a:t>
            </a:r>
          </a:p>
          <a:p>
            <a:r>
              <a:rPr lang="en-US" sz="1600" dirty="0">
                <a:solidFill>
                  <a:srgbClr val="000000"/>
                </a:solidFill>
                <a:latin typeface="Verdana" panose="020B0604030504040204" pitchFamily="34" charset="0"/>
              </a:rPr>
              <a:t>   the justify-content property to have any effect.</a:t>
            </a:r>
            <a:endParaRPr lang="en-IN" sz="1600" dirty="0"/>
          </a:p>
        </p:txBody>
      </p:sp>
      <p:sp>
        <p:nvSpPr>
          <p:cNvPr id="19" name="TextBox 18">
            <a:extLst>
              <a:ext uri="{FF2B5EF4-FFF2-40B4-BE49-F238E27FC236}">
                <a16:creationId xmlns:a16="http://schemas.microsoft.com/office/drawing/2014/main" id="{66C9A72B-CEA2-423E-BDA7-0F2C68707D26}"/>
              </a:ext>
            </a:extLst>
          </p:cNvPr>
          <p:cNvSpPr txBox="1"/>
          <p:nvPr/>
        </p:nvSpPr>
        <p:spPr>
          <a:xfrm>
            <a:off x="1104450" y="4178056"/>
            <a:ext cx="10691310"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align-content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start | end | center | space-between | space-around | space-evenly</a:t>
            </a:r>
            <a:r>
              <a:rPr lang="en-IN" b="0" i="0" dirty="0">
                <a:solidFill>
                  <a:srgbClr val="000000"/>
                </a:solidFill>
                <a:effectLst/>
                <a:latin typeface="Consolas" panose="020B0609020204030204" pitchFamily="49" charset="0"/>
              </a:rPr>
              <a:t>;</a:t>
            </a:r>
            <a:endParaRPr lang="en-IN" dirty="0"/>
          </a:p>
        </p:txBody>
      </p:sp>
      <p:sp>
        <p:nvSpPr>
          <p:cNvPr id="20" name="TextBox 19">
            <a:extLst>
              <a:ext uri="{FF2B5EF4-FFF2-40B4-BE49-F238E27FC236}">
                <a16:creationId xmlns:a16="http://schemas.microsoft.com/office/drawing/2014/main" id="{6EC0092D-CB96-4A68-BCD1-3A84F61110CE}"/>
              </a:ext>
            </a:extLst>
          </p:cNvPr>
          <p:cNvSpPr txBox="1"/>
          <p:nvPr/>
        </p:nvSpPr>
        <p:spPr>
          <a:xfrm>
            <a:off x="3519542" y="4811135"/>
            <a:ext cx="8191947" cy="1077218"/>
          </a:xfrm>
          <a:prstGeom prst="rect">
            <a:avLst/>
          </a:prstGeom>
          <a:noFill/>
        </p:spPr>
        <p:txBody>
          <a:bodyPr wrap="square">
            <a:spAutoFit/>
          </a:bodyPr>
          <a:lstStyle/>
          <a:p>
            <a:r>
              <a:rPr lang="en-US" sz="1600" b="0" i="0" dirty="0">
                <a:solidFill>
                  <a:srgbClr val="000000"/>
                </a:solidFill>
                <a:effectLst/>
                <a:latin typeface="Verdana" panose="020B0604030504040204" pitchFamily="34" charset="0"/>
              </a:rPr>
              <a:t>// property is used to </a:t>
            </a:r>
            <a:r>
              <a:rPr lang="en-US" sz="1600" b="0" i="1" dirty="0">
                <a:solidFill>
                  <a:srgbClr val="000000"/>
                </a:solidFill>
                <a:effectLst/>
                <a:latin typeface="Verdana" panose="020B0604030504040204" pitchFamily="34" charset="0"/>
              </a:rPr>
              <a:t>vertically</a:t>
            </a:r>
            <a:r>
              <a:rPr lang="en-US" sz="1600" b="0" i="0" dirty="0">
                <a:solidFill>
                  <a:srgbClr val="000000"/>
                </a:solidFill>
                <a:effectLst/>
                <a:latin typeface="Verdana" panose="020B0604030504040204" pitchFamily="34" charset="0"/>
              </a:rPr>
              <a:t> align the whole grid inside the container.</a:t>
            </a:r>
          </a:p>
          <a:p>
            <a:endParaRPr lang="en-US" sz="1600" dirty="0">
              <a:solidFill>
                <a:srgbClr val="000000"/>
              </a:solidFill>
              <a:latin typeface="Verdana" panose="020B0604030504040204" pitchFamily="34" charset="0"/>
            </a:endParaRPr>
          </a:p>
          <a:p>
            <a:r>
              <a:rPr lang="en-US" sz="1600" dirty="0">
                <a:solidFill>
                  <a:srgbClr val="000000"/>
                </a:solidFill>
                <a:latin typeface="Verdana" panose="020B0604030504040204" pitchFamily="34" charset="0"/>
              </a:rPr>
              <a:t>// The grid's total height has to be less than the container's height for </a:t>
            </a:r>
          </a:p>
          <a:p>
            <a:r>
              <a:rPr lang="en-US" sz="1600" dirty="0">
                <a:solidFill>
                  <a:srgbClr val="000000"/>
                </a:solidFill>
                <a:latin typeface="Verdana" panose="020B0604030504040204" pitchFamily="34" charset="0"/>
              </a:rPr>
              <a:t>    the align-content property to have any effect.</a:t>
            </a:r>
            <a:endParaRPr lang="en-IN" sz="1600" dirty="0"/>
          </a:p>
        </p:txBody>
      </p:sp>
    </p:spTree>
    <p:extLst>
      <p:ext uri="{BB962C8B-B14F-4D97-AF65-F5344CB8AC3E}">
        <p14:creationId xmlns:p14="http://schemas.microsoft.com/office/powerpoint/2010/main" val="41176663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Grid</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10514669" cy="369332"/>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dirty="0">
                <a:latin typeface="Fieldwork 05 Geo Demibold" pitchFamily="50" charset="0"/>
              </a:rPr>
              <a:t>Properties of Grid Items</a:t>
            </a:r>
            <a:endParaRPr lang="en-IN" dirty="0">
              <a:latin typeface="Fieldwork 05 Geo Demibold" pitchFamily="50" charset="0"/>
            </a:endParaRPr>
          </a:p>
        </p:txBody>
      </p:sp>
      <p:sp>
        <p:nvSpPr>
          <p:cNvPr id="12" name="TextBox 11">
            <a:extLst>
              <a:ext uri="{FF2B5EF4-FFF2-40B4-BE49-F238E27FC236}">
                <a16:creationId xmlns:a16="http://schemas.microsoft.com/office/drawing/2014/main" id="{0B7BD6B5-4DDC-4D46-956D-ACA46197FA33}"/>
              </a:ext>
            </a:extLst>
          </p:cNvPr>
          <p:cNvSpPr txBox="1"/>
          <p:nvPr/>
        </p:nvSpPr>
        <p:spPr>
          <a:xfrm>
            <a:off x="1116966" y="1943519"/>
            <a:ext cx="10502153" cy="615553"/>
          </a:xfrm>
          <a:prstGeom prst="rect">
            <a:avLst/>
          </a:prstGeom>
          <a:noFill/>
        </p:spPr>
        <p:txBody>
          <a:bodyPr wrap="square">
            <a:spAutoFit/>
          </a:bodyPr>
          <a:lstStyle/>
          <a:p>
            <a:r>
              <a:rPr lang="en-IN" b="0" i="0" dirty="0">
                <a:solidFill>
                  <a:srgbClr val="FF0000"/>
                </a:solidFill>
                <a:effectLst/>
                <a:latin typeface="Consolas" panose="020B0609020204030204" pitchFamily="49" charset="0"/>
              </a:rPr>
              <a:t>grid-column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 / 5</a:t>
            </a:r>
            <a:r>
              <a:rPr lang="en-IN" b="0" i="0" dirty="0">
                <a:solidFill>
                  <a:srgbClr val="000000"/>
                </a:solidFill>
                <a:effectLst/>
                <a:latin typeface="Consolas" panose="020B0609020204030204" pitchFamily="49" charset="0"/>
              </a:rPr>
              <a:t>; // </a:t>
            </a:r>
            <a:r>
              <a:rPr lang="en-IN" sz="1600" b="0" i="0" dirty="0">
                <a:solidFill>
                  <a:srgbClr val="000000"/>
                </a:solidFill>
                <a:effectLst/>
                <a:latin typeface="Verdana" panose="020B0604030504040204" pitchFamily="34" charset="0"/>
                <a:ea typeface="Verdana" panose="020B0604030504040204" pitchFamily="34" charset="0"/>
              </a:rPr>
              <a:t>This</a:t>
            </a:r>
            <a:r>
              <a:rPr lang="en-IN" sz="1600" b="0" i="0" dirty="0">
                <a:solidFill>
                  <a:srgbClr val="000000"/>
                </a:solidFill>
                <a:effectLst/>
                <a:latin typeface="Consolas" panose="020B0609020204030204" pitchFamily="49" charset="0"/>
              </a:rPr>
              <a:t> </a:t>
            </a:r>
            <a:r>
              <a:rPr lang="en-US" sz="1600" b="0" i="0" dirty="0">
                <a:solidFill>
                  <a:srgbClr val="000000"/>
                </a:solidFill>
                <a:effectLst/>
                <a:latin typeface="Verdana" panose="020B0604030504040204" pitchFamily="34" charset="0"/>
              </a:rPr>
              <a:t>property defines on which column(s) to place an item.</a:t>
            </a:r>
          </a:p>
          <a:p>
            <a:r>
              <a:rPr lang="en-US" sz="1600" dirty="0">
                <a:solidFill>
                  <a:srgbClr val="000000"/>
                </a:solidFill>
                <a:latin typeface="Verdana" panose="020B0604030504040204" pitchFamily="34" charset="0"/>
              </a:rPr>
              <a:t>		          // </a:t>
            </a:r>
            <a:r>
              <a:rPr lang="en-US" sz="1600" b="0" i="0" dirty="0">
                <a:solidFill>
                  <a:srgbClr val="000000"/>
                </a:solidFill>
                <a:effectLst/>
                <a:latin typeface="Verdana" panose="020B0604030504040204" pitchFamily="34" charset="0"/>
              </a:rPr>
              <a:t>Make "item1" start on column 1 and end before column 5: </a:t>
            </a:r>
            <a:r>
              <a:rPr lang="en-US" sz="1600" dirty="0">
                <a:solidFill>
                  <a:srgbClr val="000000"/>
                </a:solidFill>
                <a:latin typeface="Verdana" panose="020B0604030504040204" pitchFamily="34" charset="0"/>
              </a:rPr>
              <a:t>	</a:t>
            </a:r>
            <a:endParaRPr lang="en-IN" sz="1600" dirty="0"/>
          </a:p>
        </p:txBody>
      </p:sp>
      <p:sp>
        <p:nvSpPr>
          <p:cNvPr id="13" name="TextBox 12">
            <a:extLst>
              <a:ext uri="{FF2B5EF4-FFF2-40B4-BE49-F238E27FC236}">
                <a16:creationId xmlns:a16="http://schemas.microsoft.com/office/drawing/2014/main" id="{6C460B1C-E2A0-4DE5-AFF9-29049C11305D}"/>
              </a:ext>
            </a:extLst>
          </p:cNvPr>
          <p:cNvSpPr txBox="1"/>
          <p:nvPr/>
        </p:nvSpPr>
        <p:spPr>
          <a:xfrm>
            <a:off x="1116965" y="2871043"/>
            <a:ext cx="10190181" cy="923330"/>
          </a:xfrm>
          <a:prstGeom prst="rect">
            <a:avLst/>
          </a:prstGeom>
          <a:noFill/>
        </p:spPr>
        <p:txBody>
          <a:bodyPr wrap="square">
            <a:spAutoFit/>
          </a:bodyPr>
          <a:lstStyle/>
          <a:p>
            <a:r>
              <a:rPr lang="en-US" b="0" i="0" dirty="0">
                <a:solidFill>
                  <a:srgbClr val="A52A2A"/>
                </a:solidFill>
                <a:effectLst/>
                <a:latin typeface="Consolas" panose="020B0609020204030204" pitchFamily="49" charset="0"/>
              </a:rPr>
              <a:t>.item2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grid-column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2 / span 3</a:t>
            </a:r>
            <a:r>
              <a:rPr lang="en-US" b="0" i="0" dirty="0">
                <a:solidFill>
                  <a:srgbClr val="000000"/>
                </a:solidFill>
                <a:effectLst/>
                <a:latin typeface="Consolas" panose="020B0609020204030204" pitchFamily="49" charset="0"/>
              </a:rPr>
              <a:t>; // </a:t>
            </a:r>
            <a:r>
              <a:rPr lang="en-US" sz="1600" b="0" i="0" dirty="0">
                <a:solidFill>
                  <a:srgbClr val="000000"/>
                </a:solidFill>
                <a:effectLst/>
                <a:latin typeface="Verdana" panose="020B0604030504040204" pitchFamily="34" charset="0"/>
              </a:rPr>
              <a:t>Make "item2" start on column 2 and span 3 columns:</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
        <p:nvSpPr>
          <p:cNvPr id="14" name="TextBox 13">
            <a:extLst>
              <a:ext uri="{FF2B5EF4-FFF2-40B4-BE49-F238E27FC236}">
                <a16:creationId xmlns:a16="http://schemas.microsoft.com/office/drawing/2014/main" id="{741F4F15-E4DB-4C3F-BB1C-AC4F057FB98B}"/>
              </a:ext>
            </a:extLst>
          </p:cNvPr>
          <p:cNvSpPr txBox="1"/>
          <p:nvPr/>
        </p:nvSpPr>
        <p:spPr>
          <a:xfrm>
            <a:off x="1116965" y="4032295"/>
            <a:ext cx="10502153" cy="615553"/>
          </a:xfrm>
          <a:prstGeom prst="rect">
            <a:avLst/>
          </a:prstGeom>
          <a:noFill/>
        </p:spPr>
        <p:txBody>
          <a:bodyPr wrap="square">
            <a:spAutoFit/>
          </a:bodyPr>
          <a:lstStyle/>
          <a:p>
            <a:r>
              <a:rPr lang="en-IN" b="0" i="0" dirty="0">
                <a:solidFill>
                  <a:srgbClr val="FF0000"/>
                </a:solidFill>
                <a:effectLst/>
                <a:latin typeface="Consolas" panose="020B0609020204030204" pitchFamily="49" charset="0"/>
              </a:rPr>
              <a:t>grid-row</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 / 4</a:t>
            </a:r>
            <a:r>
              <a:rPr lang="en-IN" b="0" i="0" dirty="0">
                <a:solidFill>
                  <a:srgbClr val="000000"/>
                </a:solidFill>
                <a:effectLst/>
                <a:latin typeface="Consolas" panose="020B0609020204030204" pitchFamily="49" charset="0"/>
              </a:rPr>
              <a:t>;    // </a:t>
            </a:r>
            <a:r>
              <a:rPr lang="en-IN" sz="1600" b="0" i="0" dirty="0">
                <a:solidFill>
                  <a:srgbClr val="000000"/>
                </a:solidFill>
                <a:effectLst/>
                <a:latin typeface="Verdana" panose="020B0604030504040204" pitchFamily="34" charset="0"/>
                <a:ea typeface="Verdana" panose="020B0604030504040204" pitchFamily="34" charset="0"/>
              </a:rPr>
              <a:t>This</a:t>
            </a:r>
            <a:r>
              <a:rPr lang="en-IN" sz="1600" b="0" i="0" dirty="0">
                <a:solidFill>
                  <a:srgbClr val="000000"/>
                </a:solidFill>
                <a:effectLst/>
                <a:latin typeface="Consolas" panose="020B0609020204030204" pitchFamily="49" charset="0"/>
              </a:rPr>
              <a:t> </a:t>
            </a:r>
            <a:r>
              <a:rPr lang="en-US" sz="1600" b="0" i="0" dirty="0">
                <a:solidFill>
                  <a:srgbClr val="000000"/>
                </a:solidFill>
                <a:effectLst/>
                <a:latin typeface="Verdana" panose="020B0604030504040204" pitchFamily="34" charset="0"/>
              </a:rPr>
              <a:t>property defines on which row(s) to place an item.</a:t>
            </a:r>
          </a:p>
          <a:p>
            <a:r>
              <a:rPr lang="en-US" sz="1600" dirty="0">
                <a:solidFill>
                  <a:srgbClr val="000000"/>
                </a:solidFill>
                <a:latin typeface="Verdana" panose="020B0604030504040204" pitchFamily="34" charset="0"/>
              </a:rPr>
              <a:t>		          // </a:t>
            </a:r>
            <a:r>
              <a:rPr lang="en-US" sz="1600" b="0" i="0" dirty="0">
                <a:solidFill>
                  <a:srgbClr val="000000"/>
                </a:solidFill>
                <a:effectLst/>
                <a:latin typeface="Verdana" panose="020B0604030504040204" pitchFamily="34" charset="0"/>
              </a:rPr>
              <a:t>Make "item1" start on row-line 1 and end on row-line 4:</a:t>
            </a:r>
            <a:r>
              <a:rPr lang="en-US" sz="1600" dirty="0">
                <a:solidFill>
                  <a:srgbClr val="000000"/>
                </a:solidFill>
                <a:latin typeface="Verdana" panose="020B0604030504040204" pitchFamily="34" charset="0"/>
              </a:rPr>
              <a:t>	</a:t>
            </a:r>
            <a:endParaRPr lang="en-IN" sz="1600" dirty="0"/>
          </a:p>
        </p:txBody>
      </p:sp>
      <p:sp>
        <p:nvSpPr>
          <p:cNvPr id="15" name="TextBox 14">
            <a:extLst>
              <a:ext uri="{FF2B5EF4-FFF2-40B4-BE49-F238E27FC236}">
                <a16:creationId xmlns:a16="http://schemas.microsoft.com/office/drawing/2014/main" id="{77B4C0D4-F0D4-4DE8-8239-32BEF57CD367}"/>
              </a:ext>
            </a:extLst>
          </p:cNvPr>
          <p:cNvSpPr txBox="1"/>
          <p:nvPr/>
        </p:nvSpPr>
        <p:spPr>
          <a:xfrm>
            <a:off x="1116965" y="4902393"/>
            <a:ext cx="10028818" cy="923330"/>
          </a:xfrm>
          <a:prstGeom prst="rect">
            <a:avLst/>
          </a:prstGeom>
          <a:noFill/>
        </p:spPr>
        <p:txBody>
          <a:bodyPr wrap="square">
            <a:spAutoFit/>
          </a:bodyPr>
          <a:lstStyle/>
          <a:p>
            <a:r>
              <a:rPr lang="en-US" b="0" i="0" dirty="0">
                <a:solidFill>
                  <a:srgbClr val="A52A2A"/>
                </a:solidFill>
                <a:effectLst/>
                <a:latin typeface="Consolas" panose="020B0609020204030204" pitchFamily="49" charset="0"/>
              </a:rPr>
              <a:t>.item1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grid-row</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 / span 2</a:t>
            </a:r>
            <a:r>
              <a:rPr lang="en-US" b="0" i="0" dirty="0">
                <a:solidFill>
                  <a:srgbClr val="000000"/>
                </a:solidFill>
                <a:effectLst/>
                <a:latin typeface="Consolas" panose="020B0609020204030204" pitchFamily="49" charset="0"/>
              </a:rPr>
              <a:t>;   //</a:t>
            </a:r>
            <a:r>
              <a:rPr lang="en-US" sz="1600" b="0" i="0" dirty="0">
                <a:solidFill>
                  <a:srgbClr val="000000"/>
                </a:solidFill>
                <a:effectLst/>
                <a:latin typeface="Verdana" panose="020B0604030504040204" pitchFamily="34" charset="0"/>
              </a:rPr>
              <a:t>Make "item1" start on row 1 and span 2 rows:</a:t>
            </a:r>
            <a:br>
              <a:rPr lang="en-US" sz="1600"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1396707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Grid</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10514669" cy="369332"/>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dirty="0">
                <a:latin typeface="Fieldwork 05 Geo Demibold" pitchFamily="50" charset="0"/>
              </a:rPr>
              <a:t>Properties of Grid Items</a:t>
            </a:r>
            <a:endParaRPr lang="en-IN" dirty="0">
              <a:latin typeface="Fieldwork 05 Geo Demibold" pitchFamily="50" charset="0"/>
            </a:endParaRPr>
          </a:p>
        </p:txBody>
      </p:sp>
      <p:sp>
        <p:nvSpPr>
          <p:cNvPr id="16" name="TextBox 15">
            <a:extLst>
              <a:ext uri="{FF2B5EF4-FFF2-40B4-BE49-F238E27FC236}">
                <a16:creationId xmlns:a16="http://schemas.microsoft.com/office/drawing/2014/main" id="{EEC5611E-8301-4AF6-AB43-6108EC69B490}"/>
              </a:ext>
            </a:extLst>
          </p:cNvPr>
          <p:cNvSpPr txBox="1"/>
          <p:nvPr/>
        </p:nvSpPr>
        <p:spPr>
          <a:xfrm>
            <a:off x="1104450" y="1915339"/>
            <a:ext cx="10878672" cy="923330"/>
          </a:xfrm>
          <a:prstGeom prst="rect">
            <a:avLst/>
          </a:prstGeom>
          <a:noFill/>
        </p:spPr>
        <p:txBody>
          <a:bodyPr wrap="square">
            <a:spAutoFit/>
          </a:bodyPr>
          <a:lstStyle/>
          <a:p>
            <a:r>
              <a:rPr lang="en-IN" b="0" i="0" dirty="0">
                <a:solidFill>
                  <a:srgbClr val="A52A2A"/>
                </a:solidFill>
                <a:effectLst/>
                <a:latin typeface="Consolas" panose="020B0609020204030204" pitchFamily="49" charset="0"/>
              </a:rPr>
              <a:t>.item1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grid-row-start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a:t>
            </a:r>
            <a:r>
              <a:rPr lang="en-IN" b="0" i="0" dirty="0">
                <a:solidFill>
                  <a:srgbClr val="000000"/>
                </a:solidFill>
                <a:effectLst/>
                <a:latin typeface="Consolas" panose="020B0609020204030204" pitchFamily="49" charset="0"/>
              </a:rPr>
              <a:t>;  //</a:t>
            </a:r>
            <a:r>
              <a:rPr lang="en-IN" sz="1600" b="0" i="0" dirty="0">
                <a:solidFill>
                  <a:srgbClr val="000000"/>
                </a:solidFill>
                <a:effectLst/>
                <a:latin typeface="Consolas" panose="020B0609020204030204" pitchFamily="49" charset="0"/>
              </a:rPr>
              <a:t>This </a:t>
            </a:r>
            <a:r>
              <a:rPr lang="en-US" sz="1600" b="0" i="0" dirty="0">
                <a:solidFill>
                  <a:srgbClr val="000000"/>
                </a:solidFill>
                <a:effectLst/>
                <a:latin typeface="Verdana" panose="020B0604030504040204" pitchFamily="34" charset="0"/>
              </a:rPr>
              <a:t>property defines on which row-line the item will start.</a:t>
            </a:r>
            <a:br>
              <a:rPr lang="en-IN" sz="1600"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
        <p:nvSpPr>
          <p:cNvPr id="17" name="TextBox 16">
            <a:extLst>
              <a:ext uri="{FF2B5EF4-FFF2-40B4-BE49-F238E27FC236}">
                <a16:creationId xmlns:a16="http://schemas.microsoft.com/office/drawing/2014/main" id="{2E8F7794-5E72-4DFB-B576-FC8751DF1D87}"/>
              </a:ext>
            </a:extLst>
          </p:cNvPr>
          <p:cNvSpPr txBox="1"/>
          <p:nvPr/>
        </p:nvSpPr>
        <p:spPr>
          <a:xfrm>
            <a:off x="1104450" y="3177142"/>
            <a:ext cx="10222456" cy="923330"/>
          </a:xfrm>
          <a:prstGeom prst="rect">
            <a:avLst/>
          </a:prstGeom>
          <a:noFill/>
        </p:spPr>
        <p:txBody>
          <a:bodyPr wrap="square">
            <a:spAutoFit/>
          </a:bodyPr>
          <a:lstStyle/>
          <a:p>
            <a:r>
              <a:rPr lang="en-IN" b="0" i="0" dirty="0">
                <a:solidFill>
                  <a:srgbClr val="A52A2A"/>
                </a:solidFill>
                <a:effectLst/>
                <a:latin typeface="Consolas" panose="020B0609020204030204" pitchFamily="49" charset="0"/>
              </a:rPr>
              <a:t>.item1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grid-column-start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a:t>
            </a:r>
            <a:r>
              <a:rPr lang="en-IN" b="0" i="0" dirty="0">
                <a:solidFill>
                  <a:srgbClr val="000000"/>
                </a:solidFill>
                <a:effectLst/>
                <a:latin typeface="Consolas" panose="020B0609020204030204" pitchFamily="49" charset="0"/>
              </a:rPr>
              <a:t>; // </a:t>
            </a:r>
            <a:r>
              <a:rPr lang="en-IN" sz="1600" b="0" i="0" dirty="0">
                <a:solidFill>
                  <a:srgbClr val="000000"/>
                </a:solidFill>
                <a:effectLst/>
                <a:latin typeface="Consolas" panose="020B0609020204030204" pitchFamily="49" charset="0"/>
              </a:rPr>
              <a:t>This </a:t>
            </a:r>
            <a:r>
              <a:rPr lang="en-US" sz="1600" b="0" i="0" dirty="0">
                <a:solidFill>
                  <a:srgbClr val="000000"/>
                </a:solidFill>
                <a:effectLst/>
                <a:latin typeface="Verdana" panose="020B0604030504040204" pitchFamily="34" charset="0"/>
              </a:rPr>
              <a:t>property defines on which column-line the item will start.</a:t>
            </a:r>
            <a:br>
              <a:rPr lang="en-IN" sz="1600"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
        <p:nvSpPr>
          <p:cNvPr id="18" name="TextBox 17">
            <a:extLst>
              <a:ext uri="{FF2B5EF4-FFF2-40B4-BE49-F238E27FC236}">
                <a16:creationId xmlns:a16="http://schemas.microsoft.com/office/drawing/2014/main" id="{F1B49B64-8B5A-46EF-A6C3-D2E4134AE0C4}"/>
              </a:ext>
            </a:extLst>
          </p:cNvPr>
          <p:cNvSpPr txBox="1"/>
          <p:nvPr/>
        </p:nvSpPr>
        <p:spPr>
          <a:xfrm>
            <a:off x="1104450" y="4438945"/>
            <a:ext cx="9114418" cy="923330"/>
          </a:xfrm>
          <a:prstGeom prst="rect">
            <a:avLst/>
          </a:prstGeom>
          <a:noFill/>
        </p:spPr>
        <p:txBody>
          <a:bodyPr wrap="square">
            <a:spAutoFit/>
          </a:bodyPr>
          <a:lstStyle/>
          <a:p>
            <a:r>
              <a:rPr lang="en-IN" b="0" i="0" dirty="0">
                <a:solidFill>
                  <a:srgbClr val="A52A2A"/>
                </a:solidFill>
                <a:effectLst/>
                <a:latin typeface="Consolas" panose="020B0609020204030204" pitchFamily="49" charset="0"/>
              </a:rPr>
              <a:t>.item1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grid-row-end</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span 3</a:t>
            </a:r>
            <a:r>
              <a:rPr lang="en-IN" b="0" i="0" dirty="0">
                <a:solidFill>
                  <a:srgbClr val="000000"/>
                </a:solidFill>
                <a:effectLst/>
                <a:latin typeface="Consolas" panose="020B0609020204030204" pitchFamily="49" charset="0"/>
              </a:rPr>
              <a:t>;  // </a:t>
            </a:r>
            <a:r>
              <a:rPr lang="en-US" sz="1600" b="0" i="0" dirty="0">
                <a:solidFill>
                  <a:srgbClr val="000000"/>
                </a:solidFill>
                <a:effectLst/>
                <a:latin typeface="Verdana" panose="020B0604030504040204" pitchFamily="34" charset="0"/>
              </a:rPr>
              <a:t>Make "item1" span 3 rows:</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
        <p:nvSpPr>
          <p:cNvPr id="19" name="TextBox 18">
            <a:extLst>
              <a:ext uri="{FF2B5EF4-FFF2-40B4-BE49-F238E27FC236}">
                <a16:creationId xmlns:a16="http://schemas.microsoft.com/office/drawing/2014/main" id="{DF1F2DCF-0ED7-4569-9A44-F203179CBC44}"/>
              </a:ext>
            </a:extLst>
          </p:cNvPr>
          <p:cNvSpPr txBox="1"/>
          <p:nvPr/>
        </p:nvSpPr>
        <p:spPr>
          <a:xfrm>
            <a:off x="1104450" y="5700748"/>
            <a:ext cx="9867454" cy="923330"/>
          </a:xfrm>
          <a:prstGeom prst="rect">
            <a:avLst/>
          </a:prstGeom>
          <a:noFill/>
        </p:spPr>
        <p:txBody>
          <a:bodyPr wrap="square">
            <a:spAutoFit/>
          </a:bodyPr>
          <a:lstStyle/>
          <a:p>
            <a:r>
              <a:rPr lang="en-IN" b="0" i="0" dirty="0">
                <a:solidFill>
                  <a:srgbClr val="A52A2A"/>
                </a:solidFill>
                <a:effectLst/>
                <a:latin typeface="Consolas" panose="020B0609020204030204" pitchFamily="49" charset="0"/>
              </a:rPr>
              <a:t>.item1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grid-column-end</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span 3</a:t>
            </a:r>
            <a:r>
              <a:rPr lang="en-IN" b="0" i="0" dirty="0">
                <a:solidFill>
                  <a:srgbClr val="000000"/>
                </a:solidFill>
                <a:effectLst/>
                <a:latin typeface="Consolas" panose="020B0609020204030204" pitchFamily="49" charset="0"/>
              </a:rPr>
              <a:t>; // </a:t>
            </a:r>
            <a:r>
              <a:rPr lang="en-US" sz="1600" b="0" i="0" dirty="0">
                <a:solidFill>
                  <a:srgbClr val="000000"/>
                </a:solidFill>
                <a:effectLst/>
                <a:latin typeface="Verdana" panose="020B0604030504040204" pitchFamily="34" charset="0"/>
              </a:rPr>
              <a:t>Make "item1" span 3 columns:</a:t>
            </a:r>
            <a:r>
              <a:rPr lang="en-IN" sz="1600" b="0" i="0" dirty="0">
                <a:solidFill>
                  <a:srgbClr val="000000"/>
                </a:solidFill>
                <a:effectLst/>
                <a:latin typeface="Consolas" panose="020B0609020204030204" pitchFamily="49" charset="0"/>
              </a:rPr>
              <a:t> </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8370747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Grid</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10514669" cy="369332"/>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dirty="0">
                <a:latin typeface="Fieldwork 05 Geo Demibold" pitchFamily="50" charset="0"/>
              </a:rPr>
              <a:t>Properties of Grid Items</a:t>
            </a:r>
            <a:endParaRPr lang="en-IN" dirty="0">
              <a:latin typeface="Fieldwork 05 Geo Demibold" pitchFamily="50" charset="0"/>
            </a:endParaRPr>
          </a:p>
        </p:txBody>
      </p:sp>
      <p:sp>
        <p:nvSpPr>
          <p:cNvPr id="12" name="TextBox 11">
            <a:extLst>
              <a:ext uri="{FF2B5EF4-FFF2-40B4-BE49-F238E27FC236}">
                <a16:creationId xmlns:a16="http://schemas.microsoft.com/office/drawing/2014/main" id="{21B5111C-4148-41E8-8C08-85EC3263D486}"/>
              </a:ext>
            </a:extLst>
          </p:cNvPr>
          <p:cNvSpPr txBox="1"/>
          <p:nvPr/>
        </p:nvSpPr>
        <p:spPr>
          <a:xfrm>
            <a:off x="1468173" y="1915339"/>
            <a:ext cx="10518289" cy="646331"/>
          </a:xfrm>
          <a:prstGeom prst="rect">
            <a:avLst/>
          </a:prstGeom>
          <a:noFill/>
        </p:spPr>
        <p:txBody>
          <a:bodyPr wrap="square">
            <a:spAutoFit/>
          </a:bodyPr>
          <a:lstStyle/>
          <a:p>
            <a:pPr algn="l"/>
            <a:r>
              <a:rPr lang="en-IN" b="1" i="0" dirty="0">
                <a:solidFill>
                  <a:srgbClr val="000000"/>
                </a:solidFill>
                <a:effectLst/>
                <a:latin typeface="Fieldwork 04 Geo Regular" pitchFamily="50" charset="0"/>
              </a:rPr>
              <a:t>The grid-area Property: </a:t>
            </a:r>
            <a:r>
              <a:rPr lang="en-IN" i="0" dirty="0">
                <a:solidFill>
                  <a:srgbClr val="000000"/>
                </a:solidFill>
                <a:effectLst/>
                <a:latin typeface="Fieldwork 04 Geo Regular" pitchFamily="50" charset="0"/>
              </a:rPr>
              <a:t>This</a:t>
            </a:r>
            <a:r>
              <a:rPr lang="en-IN" b="1" i="0" dirty="0">
                <a:solidFill>
                  <a:srgbClr val="000000"/>
                </a:solidFill>
                <a:effectLst/>
                <a:latin typeface="Fieldwork 04 Geo Regular" pitchFamily="50" charset="0"/>
              </a:rPr>
              <a:t> </a:t>
            </a:r>
            <a:r>
              <a:rPr lang="en-US" b="0" i="0" dirty="0">
                <a:solidFill>
                  <a:srgbClr val="000000"/>
                </a:solidFill>
                <a:effectLst/>
                <a:latin typeface="Fieldwork 04 Geo Regular" pitchFamily="50" charset="0"/>
              </a:rPr>
              <a:t>property can be used as a shorthand property for the </a:t>
            </a:r>
            <a:r>
              <a:rPr lang="en-US" b="0" i="1" dirty="0">
                <a:solidFill>
                  <a:srgbClr val="000000"/>
                </a:solidFill>
                <a:effectLst/>
                <a:latin typeface="Fieldwork 04 Geo Regular" pitchFamily="50" charset="0"/>
              </a:rPr>
              <a:t>grid-row-start</a:t>
            </a:r>
            <a:r>
              <a:rPr lang="en-US" b="0" i="0" dirty="0">
                <a:solidFill>
                  <a:srgbClr val="000000"/>
                </a:solidFill>
                <a:effectLst/>
                <a:latin typeface="Fieldwork 04 Geo Regular" pitchFamily="50" charset="0"/>
              </a:rPr>
              <a:t>, </a:t>
            </a:r>
            <a:r>
              <a:rPr lang="en-US" b="0" i="1" dirty="0">
                <a:solidFill>
                  <a:srgbClr val="000000"/>
                </a:solidFill>
                <a:effectLst/>
                <a:latin typeface="Fieldwork 04 Geo Regular" pitchFamily="50" charset="0"/>
              </a:rPr>
              <a:t>grid-column-start</a:t>
            </a:r>
            <a:r>
              <a:rPr lang="en-US" b="0" i="0" dirty="0">
                <a:solidFill>
                  <a:srgbClr val="000000"/>
                </a:solidFill>
                <a:effectLst/>
                <a:latin typeface="Fieldwork 04 Geo Regular" pitchFamily="50" charset="0"/>
              </a:rPr>
              <a:t>, </a:t>
            </a:r>
            <a:r>
              <a:rPr lang="en-US" b="0" i="1" dirty="0">
                <a:solidFill>
                  <a:srgbClr val="000000"/>
                </a:solidFill>
                <a:effectLst/>
                <a:latin typeface="Fieldwork 04 Geo Regular" pitchFamily="50" charset="0"/>
              </a:rPr>
              <a:t>grid-row-end</a:t>
            </a:r>
            <a:r>
              <a:rPr lang="en-US" b="0" i="0" dirty="0">
                <a:solidFill>
                  <a:srgbClr val="000000"/>
                </a:solidFill>
                <a:effectLst/>
                <a:latin typeface="Fieldwork 04 Geo Regular" pitchFamily="50" charset="0"/>
              </a:rPr>
              <a:t> and the </a:t>
            </a:r>
            <a:r>
              <a:rPr lang="en-US" b="0" i="1" dirty="0">
                <a:solidFill>
                  <a:srgbClr val="000000"/>
                </a:solidFill>
                <a:effectLst/>
                <a:latin typeface="Fieldwork 04 Geo Regular" pitchFamily="50" charset="0"/>
              </a:rPr>
              <a:t>grid-column-end</a:t>
            </a:r>
            <a:r>
              <a:rPr lang="en-US" b="0" i="0" dirty="0">
                <a:solidFill>
                  <a:srgbClr val="000000"/>
                </a:solidFill>
                <a:effectLst/>
                <a:latin typeface="Fieldwork 04 Geo Regular" pitchFamily="50" charset="0"/>
              </a:rPr>
              <a:t> properties.</a:t>
            </a:r>
            <a:r>
              <a:rPr lang="en-IN" b="0" i="0" dirty="0">
                <a:solidFill>
                  <a:srgbClr val="000000"/>
                </a:solidFill>
                <a:effectLst/>
                <a:latin typeface="Fieldwork 04 Geo Regular" pitchFamily="50" charset="0"/>
              </a:rPr>
              <a:t> </a:t>
            </a:r>
          </a:p>
        </p:txBody>
      </p:sp>
      <p:sp>
        <p:nvSpPr>
          <p:cNvPr id="13" name="TextBox 12">
            <a:extLst>
              <a:ext uri="{FF2B5EF4-FFF2-40B4-BE49-F238E27FC236}">
                <a16:creationId xmlns:a16="http://schemas.microsoft.com/office/drawing/2014/main" id="{0F28E080-0CAE-41E5-A4E1-F5E94A9B87FC}"/>
              </a:ext>
            </a:extLst>
          </p:cNvPr>
          <p:cNvSpPr txBox="1"/>
          <p:nvPr/>
        </p:nvSpPr>
        <p:spPr>
          <a:xfrm>
            <a:off x="1399349" y="2754029"/>
            <a:ext cx="9615015" cy="1200329"/>
          </a:xfrm>
          <a:prstGeom prst="rect">
            <a:avLst/>
          </a:prstGeom>
          <a:noFill/>
        </p:spPr>
        <p:txBody>
          <a:bodyPr wrap="square">
            <a:spAutoFit/>
          </a:bodyPr>
          <a:lstStyle/>
          <a:p>
            <a:r>
              <a:rPr lang="en-US" b="0" i="0" dirty="0">
                <a:solidFill>
                  <a:srgbClr val="A52A2A"/>
                </a:solidFill>
                <a:effectLst/>
                <a:latin typeface="Consolas" panose="020B0609020204030204" pitchFamily="49" charset="0"/>
              </a:rPr>
              <a:t>.item8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grid-area</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 / 2 / 5 / 6</a:t>
            </a:r>
            <a:r>
              <a:rPr lang="en-US" b="0" i="0" dirty="0">
                <a:solidFill>
                  <a:srgbClr val="000000"/>
                </a:solidFill>
                <a:effectLst/>
                <a:latin typeface="Consolas" panose="020B0609020204030204" pitchFamily="49" charset="0"/>
              </a:rPr>
              <a:t>; // </a:t>
            </a:r>
            <a:r>
              <a:rPr lang="en-US" sz="1600" b="0" i="0" dirty="0">
                <a:solidFill>
                  <a:srgbClr val="000000"/>
                </a:solidFill>
                <a:effectLst/>
                <a:latin typeface="Verdana" panose="020B0604030504040204" pitchFamily="34" charset="0"/>
              </a:rPr>
              <a:t>Make "item8" start on row-line 1 and column-line 2,</a:t>
            </a:r>
          </a:p>
          <a:p>
            <a:r>
              <a:rPr lang="en-US" sz="1600" dirty="0">
                <a:solidFill>
                  <a:srgbClr val="000000"/>
                </a:solidFill>
                <a:latin typeface="Verdana" panose="020B0604030504040204" pitchFamily="34" charset="0"/>
              </a:rPr>
              <a:t>			               </a:t>
            </a:r>
            <a:r>
              <a:rPr lang="en-US" sz="1600" b="0" i="0" dirty="0">
                <a:solidFill>
                  <a:srgbClr val="000000"/>
                </a:solidFill>
                <a:effectLst/>
                <a:latin typeface="Verdana" panose="020B0604030504040204" pitchFamily="34" charset="0"/>
              </a:rPr>
              <a:t> and end on row-line 5 and column line 6:</a:t>
            </a:r>
            <a:br>
              <a:rPr lang="en-US" sz="1600"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
        <p:nvSpPr>
          <p:cNvPr id="14" name="TextBox 13">
            <a:extLst>
              <a:ext uri="{FF2B5EF4-FFF2-40B4-BE49-F238E27FC236}">
                <a16:creationId xmlns:a16="http://schemas.microsoft.com/office/drawing/2014/main" id="{F178155A-2925-4158-AECF-5221CEC7254F}"/>
              </a:ext>
            </a:extLst>
          </p:cNvPr>
          <p:cNvSpPr txBox="1"/>
          <p:nvPr/>
        </p:nvSpPr>
        <p:spPr>
          <a:xfrm>
            <a:off x="1577819" y="4292034"/>
            <a:ext cx="6094206" cy="369332"/>
          </a:xfrm>
          <a:prstGeom prst="rect">
            <a:avLst/>
          </a:prstGeom>
          <a:noFill/>
        </p:spPr>
        <p:txBody>
          <a:bodyPr wrap="square">
            <a:spAutoFit/>
          </a:bodyPr>
          <a:lstStyle/>
          <a:p>
            <a:pPr algn="l"/>
            <a:r>
              <a:rPr lang="en-IN" b="1" i="0" dirty="0">
                <a:solidFill>
                  <a:srgbClr val="000000"/>
                </a:solidFill>
                <a:effectLst/>
                <a:latin typeface="Fieldwork 05 Geo Demibold" pitchFamily="50" charset="0"/>
              </a:rPr>
              <a:t>Naming Grid Items :</a:t>
            </a:r>
          </a:p>
        </p:txBody>
      </p:sp>
      <p:sp>
        <p:nvSpPr>
          <p:cNvPr id="15" name="TextBox 14">
            <a:extLst>
              <a:ext uri="{FF2B5EF4-FFF2-40B4-BE49-F238E27FC236}">
                <a16:creationId xmlns:a16="http://schemas.microsoft.com/office/drawing/2014/main" id="{1E6CBE4E-D24A-428E-BA66-FB15AEDAEA5A}"/>
              </a:ext>
            </a:extLst>
          </p:cNvPr>
          <p:cNvSpPr txBox="1"/>
          <p:nvPr/>
        </p:nvSpPr>
        <p:spPr>
          <a:xfrm>
            <a:off x="1835970" y="4722490"/>
            <a:ext cx="7861150" cy="369332"/>
          </a:xfrm>
          <a:prstGeom prst="rect">
            <a:avLst/>
          </a:prstGeom>
          <a:noFill/>
        </p:spPr>
        <p:txBody>
          <a:bodyPr wrap="square">
            <a:spAutoFit/>
          </a:bodyPr>
          <a:lstStyle/>
          <a:p>
            <a:pPr marL="285750" indent="-285750">
              <a:buClr>
                <a:srgbClr val="FF7E00"/>
              </a:buClr>
              <a:buFont typeface="Courier New" panose="02070309020205020404" pitchFamily="49" charset="0"/>
              <a:buChar char="o"/>
            </a:pPr>
            <a:r>
              <a:rPr lang="en-IN" dirty="0"/>
              <a:t>The grid-area property can also be used to assign names to grid items.</a:t>
            </a:r>
          </a:p>
        </p:txBody>
      </p:sp>
      <p:sp>
        <p:nvSpPr>
          <p:cNvPr id="20" name="TextBox 19">
            <a:extLst>
              <a:ext uri="{FF2B5EF4-FFF2-40B4-BE49-F238E27FC236}">
                <a16:creationId xmlns:a16="http://schemas.microsoft.com/office/drawing/2014/main" id="{33474727-90BB-4BCF-B063-746B1A47F540}"/>
              </a:ext>
            </a:extLst>
          </p:cNvPr>
          <p:cNvSpPr txBox="1"/>
          <p:nvPr/>
        </p:nvSpPr>
        <p:spPr>
          <a:xfrm>
            <a:off x="1835970" y="5214071"/>
            <a:ext cx="9344648" cy="369332"/>
          </a:xfrm>
          <a:prstGeom prst="rect">
            <a:avLst/>
          </a:prstGeom>
          <a:noFill/>
        </p:spPr>
        <p:txBody>
          <a:bodyPr wrap="square">
            <a:spAutoFit/>
          </a:bodyPr>
          <a:lstStyle/>
          <a:p>
            <a:pPr marL="285750" indent="-285750">
              <a:buClr>
                <a:srgbClr val="FF7E00"/>
              </a:buClr>
              <a:buFont typeface="Courier New" panose="02070309020205020404" pitchFamily="49" charset="0"/>
              <a:buChar char="o"/>
            </a:pPr>
            <a:r>
              <a:rPr lang="en-IN" dirty="0"/>
              <a:t>Named grid items can be referred to by the grid-template-areas property of the grid container.</a:t>
            </a:r>
          </a:p>
        </p:txBody>
      </p:sp>
    </p:spTree>
    <p:extLst>
      <p:ext uri="{BB962C8B-B14F-4D97-AF65-F5344CB8AC3E}">
        <p14:creationId xmlns:p14="http://schemas.microsoft.com/office/powerpoint/2010/main" val="13623547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Grid</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10514669" cy="369332"/>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dirty="0">
                <a:latin typeface="Fieldwork 05 Geo Demibold" pitchFamily="50" charset="0"/>
              </a:rPr>
              <a:t>Properties of Grid Items</a:t>
            </a:r>
            <a:endParaRPr lang="en-IN" dirty="0">
              <a:latin typeface="Fieldwork 05 Geo Demibold" pitchFamily="50" charset="0"/>
            </a:endParaRPr>
          </a:p>
        </p:txBody>
      </p:sp>
      <p:sp>
        <p:nvSpPr>
          <p:cNvPr id="16" name="TextBox 15">
            <a:extLst>
              <a:ext uri="{FF2B5EF4-FFF2-40B4-BE49-F238E27FC236}">
                <a16:creationId xmlns:a16="http://schemas.microsoft.com/office/drawing/2014/main" id="{96D1B74A-0394-41BE-B681-0EB7D05DC932}"/>
              </a:ext>
            </a:extLst>
          </p:cNvPr>
          <p:cNvSpPr txBox="1"/>
          <p:nvPr/>
        </p:nvSpPr>
        <p:spPr>
          <a:xfrm>
            <a:off x="1419766" y="2031277"/>
            <a:ext cx="8183880" cy="1754326"/>
          </a:xfrm>
          <a:prstGeom prst="rect">
            <a:avLst/>
          </a:prstGeom>
          <a:noFill/>
        </p:spPr>
        <p:txBody>
          <a:bodyPr wrap="square">
            <a:spAutoFit/>
          </a:bodyPr>
          <a:lstStyle/>
          <a:p>
            <a:r>
              <a:rPr lang="en-IN" b="0" i="0" dirty="0">
                <a:solidFill>
                  <a:srgbClr val="A52A2A"/>
                </a:solidFill>
                <a:effectLst/>
                <a:latin typeface="Consolas" panose="020B0609020204030204" pitchFamily="49" charset="0"/>
              </a:rPr>
              <a:t>.item1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grid-area</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myArea</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r>
              <a:rPr lang="en-IN" b="0" i="0" dirty="0">
                <a:solidFill>
                  <a:srgbClr val="A52A2A"/>
                </a:solidFill>
                <a:effectLst/>
                <a:latin typeface="Consolas" panose="020B0609020204030204" pitchFamily="49" charset="0"/>
              </a:rPr>
              <a:t>.grid-container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grid-template-areas</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'myArea myArea myArea myArea myArea'</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
        <p:nvSpPr>
          <p:cNvPr id="17" name="TextBox 16">
            <a:extLst>
              <a:ext uri="{FF2B5EF4-FFF2-40B4-BE49-F238E27FC236}">
                <a16:creationId xmlns:a16="http://schemas.microsoft.com/office/drawing/2014/main" id="{5D1BB365-981D-401E-9C17-F0C081303A03}"/>
              </a:ext>
            </a:extLst>
          </p:cNvPr>
          <p:cNvSpPr txBox="1"/>
          <p:nvPr/>
        </p:nvSpPr>
        <p:spPr>
          <a:xfrm>
            <a:off x="1538100" y="3819601"/>
            <a:ext cx="8065546" cy="584775"/>
          </a:xfrm>
          <a:prstGeom prst="rect">
            <a:avLst/>
          </a:prstGeom>
          <a:noFill/>
        </p:spPr>
        <p:txBody>
          <a:bodyPr wrap="square">
            <a:spAutoFit/>
          </a:bodyPr>
          <a:lstStyle/>
          <a:p>
            <a:r>
              <a:rPr lang="en-US" sz="1600" b="0" i="0" dirty="0">
                <a:solidFill>
                  <a:srgbClr val="000000"/>
                </a:solidFill>
                <a:effectLst/>
                <a:latin typeface="Verdana" panose="020B0604030504040204" pitchFamily="34" charset="0"/>
              </a:rPr>
              <a:t>Item1 gets the name "myArea" and spans all five columns in a five columns grid layout:</a:t>
            </a:r>
            <a:endParaRPr lang="en-IN" sz="1600" dirty="0"/>
          </a:p>
        </p:txBody>
      </p:sp>
    </p:spTree>
    <p:extLst>
      <p:ext uri="{BB962C8B-B14F-4D97-AF65-F5344CB8AC3E}">
        <p14:creationId xmlns:p14="http://schemas.microsoft.com/office/powerpoint/2010/main" val="36553284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Grid</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10514669" cy="369332"/>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dirty="0">
                <a:latin typeface="Fieldwork 05 Geo Demibold" pitchFamily="50" charset="0"/>
              </a:rPr>
              <a:t>Properties of Grid Items</a:t>
            </a:r>
            <a:endParaRPr lang="en-IN" dirty="0">
              <a:latin typeface="Fieldwork 05 Geo Demibold" pitchFamily="50" charset="0"/>
            </a:endParaRPr>
          </a:p>
        </p:txBody>
      </p:sp>
      <p:sp>
        <p:nvSpPr>
          <p:cNvPr id="10" name="TextBox 9">
            <a:extLst>
              <a:ext uri="{FF2B5EF4-FFF2-40B4-BE49-F238E27FC236}">
                <a16:creationId xmlns:a16="http://schemas.microsoft.com/office/drawing/2014/main" id="{3AA986F1-05B0-4687-B2CC-11DF1FF075FE}"/>
              </a:ext>
            </a:extLst>
          </p:cNvPr>
          <p:cNvSpPr txBox="1"/>
          <p:nvPr/>
        </p:nvSpPr>
        <p:spPr>
          <a:xfrm>
            <a:off x="1391282" y="1944949"/>
            <a:ext cx="8475925" cy="3416320"/>
          </a:xfrm>
          <a:prstGeom prst="rect">
            <a:avLst/>
          </a:prstGeom>
          <a:noFill/>
        </p:spPr>
        <p:txBody>
          <a:bodyPr wrap="square">
            <a:spAutoFit/>
          </a:bodyPr>
          <a:lstStyle/>
          <a:p>
            <a:r>
              <a:rPr lang="en-IN" b="0" i="0" dirty="0">
                <a:solidFill>
                  <a:srgbClr val="A52A2A"/>
                </a:solidFill>
                <a:effectLst/>
                <a:latin typeface="Consolas" panose="020B0609020204030204" pitchFamily="49" charset="0"/>
              </a:rPr>
              <a:t>.item1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 grid-area</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header</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dirty="0"/>
            </a:br>
            <a:r>
              <a:rPr lang="en-IN" b="0" i="0" dirty="0">
                <a:solidFill>
                  <a:srgbClr val="A52A2A"/>
                </a:solidFill>
                <a:effectLst/>
                <a:latin typeface="Consolas" panose="020B0609020204030204" pitchFamily="49" charset="0"/>
              </a:rPr>
              <a:t>.item2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 grid-area</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menu</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dirty="0"/>
            </a:br>
            <a:r>
              <a:rPr lang="en-IN" b="0" i="0" dirty="0">
                <a:solidFill>
                  <a:srgbClr val="A52A2A"/>
                </a:solidFill>
                <a:effectLst/>
                <a:latin typeface="Consolas" panose="020B0609020204030204" pitchFamily="49" charset="0"/>
              </a:rPr>
              <a:t>.item3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 grid-area</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main</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dirty="0"/>
            </a:br>
            <a:r>
              <a:rPr lang="en-IN" b="0" i="0" dirty="0">
                <a:solidFill>
                  <a:srgbClr val="A52A2A"/>
                </a:solidFill>
                <a:effectLst/>
                <a:latin typeface="Consolas" panose="020B0609020204030204" pitchFamily="49" charset="0"/>
              </a:rPr>
              <a:t>.item4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 grid-area</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right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dirty="0"/>
            </a:br>
            <a:r>
              <a:rPr lang="en-IN" b="0" i="0" dirty="0">
                <a:solidFill>
                  <a:srgbClr val="A52A2A"/>
                </a:solidFill>
                <a:effectLst/>
                <a:latin typeface="Consolas" panose="020B0609020204030204" pitchFamily="49" charset="0"/>
              </a:rPr>
              <a:t>.item5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 grid-area</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footer</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A52A2A"/>
                </a:solidFill>
                <a:effectLst/>
                <a:latin typeface="Consolas" panose="020B0609020204030204" pitchFamily="49" charset="0"/>
              </a:rPr>
              <a:t>.grid-container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grid-template-areas</a:t>
            </a:r>
            <a:r>
              <a:rPr lang="en-IN" b="0" i="0" dirty="0">
                <a:solidFill>
                  <a:srgbClr val="000000"/>
                </a:solidFill>
                <a:effectLst/>
                <a:latin typeface="Consolas" panose="020B0609020204030204" pitchFamily="49" charset="0"/>
              </a:rPr>
              <a:t>:</a:t>
            </a:r>
            <a:br>
              <a:rPr lang="en-IN" b="0" i="0" dirty="0">
                <a:solidFill>
                  <a:srgbClr val="0000CD"/>
                </a:solidFill>
                <a:effectLst/>
                <a:latin typeface="Consolas" panose="020B0609020204030204" pitchFamily="49" charset="0"/>
              </a:rPr>
            </a:br>
            <a:r>
              <a:rPr lang="en-IN" b="0" i="0" dirty="0">
                <a:solidFill>
                  <a:srgbClr val="0000CD"/>
                </a:solidFill>
                <a:effectLst/>
                <a:latin typeface="Consolas" panose="020B0609020204030204" pitchFamily="49" charset="0"/>
              </a:rPr>
              <a:t>    'header header header header header header'</a:t>
            </a:r>
            <a:br>
              <a:rPr lang="en-IN" b="0" i="0" dirty="0">
                <a:solidFill>
                  <a:srgbClr val="0000CD"/>
                </a:solidFill>
                <a:effectLst/>
                <a:latin typeface="Consolas" panose="020B0609020204030204" pitchFamily="49" charset="0"/>
              </a:rPr>
            </a:br>
            <a:r>
              <a:rPr lang="en-IN" b="0" i="0" dirty="0">
                <a:solidFill>
                  <a:srgbClr val="0000CD"/>
                </a:solidFill>
                <a:effectLst/>
                <a:latin typeface="Consolas" panose="020B0609020204030204" pitchFamily="49" charset="0"/>
              </a:rPr>
              <a:t>    'menu main main main right right'</a:t>
            </a:r>
            <a:br>
              <a:rPr lang="en-IN" b="0" i="0" dirty="0">
                <a:solidFill>
                  <a:srgbClr val="0000CD"/>
                </a:solidFill>
                <a:effectLst/>
                <a:latin typeface="Consolas" panose="020B0609020204030204" pitchFamily="49" charset="0"/>
              </a:rPr>
            </a:br>
            <a:r>
              <a:rPr lang="en-IN" b="0" i="0" dirty="0">
                <a:solidFill>
                  <a:srgbClr val="0000CD"/>
                </a:solidFill>
                <a:effectLst/>
                <a:latin typeface="Consolas" panose="020B0609020204030204" pitchFamily="49" charset="0"/>
              </a:rPr>
              <a:t>    'menu footer footer footer footer footer'</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295692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0" y="0"/>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3665913" y="512857"/>
            <a:ext cx="5378482"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External CSS</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5BB1E800-5468-4245-AF6A-C45B164D8548}"/>
              </a:ext>
            </a:extLst>
          </p:cNvPr>
          <p:cNvSpPr txBox="1"/>
          <p:nvPr/>
        </p:nvSpPr>
        <p:spPr>
          <a:xfrm>
            <a:off x="3308051" y="1733600"/>
            <a:ext cx="6094206" cy="3416320"/>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link</a:t>
            </a:r>
            <a:r>
              <a:rPr lang="en-US" b="0" i="0" dirty="0">
                <a:solidFill>
                  <a:srgbClr val="FF0000"/>
                </a:solidFill>
                <a:effectLst/>
                <a:latin typeface="Consolas" panose="020B0609020204030204" pitchFamily="49" charset="0"/>
              </a:rPr>
              <a:t> rel</a:t>
            </a:r>
            <a:r>
              <a:rPr lang="en-US" b="0" i="0" dirty="0">
                <a:solidFill>
                  <a:srgbClr val="0000CD"/>
                </a:solidFill>
                <a:effectLst/>
                <a:latin typeface="Consolas" panose="020B0609020204030204" pitchFamily="49" charset="0"/>
              </a:rPr>
              <a:t>="stylesheet"</a:t>
            </a:r>
            <a:r>
              <a:rPr lang="en-US" b="0" i="0" dirty="0">
                <a:solidFill>
                  <a:srgbClr val="FF0000"/>
                </a:solidFill>
                <a:effectLst/>
                <a:latin typeface="Consolas" panose="020B0609020204030204" pitchFamily="49" charset="0"/>
              </a:rPr>
              <a:t> href</a:t>
            </a:r>
            <a:r>
              <a:rPr lang="en-US" b="0" i="0" dirty="0">
                <a:solidFill>
                  <a:srgbClr val="0000CD"/>
                </a:solidFill>
                <a:effectLst/>
                <a:latin typeface="Consolas" panose="020B0609020204030204" pitchFamily="49" charset="0"/>
              </a:rPr>
              <a:t>="styles.css"&gt;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8227703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Media Queries:</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10514669" cy="1754326"/>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dirty="0">
                <a:solidFill>
                  <a:srgbClr val="000000"/>
                </a:solidFill>
                <a:latin typeface="Fieldwork 04 Geo Regular" pitchFamily="50" charset="0"/>
              </a:rPr>
              <a:t>CSS Media queries are used to make web page responsive. </a:t>
            </a:r>
          </a:p>
          <a:p>
            <a:pPr marL="342900" indent="-342900">
              <a:buClr>
                <a:srgbClr val="FF7E00"/>
              </a:buClr>
              <a:buFont typeface="Wingdings" panose="05000000000000000000" pitchFamily="2" charset="2"/>
              <a:buChar char="§"/>
            </a:pPr>
            <a:endParaRPr lang="en-US" dirty="0">
              <a:solidFill>
                <a:srgbClr val="000000"/>
              </a:solidFill>
              <a:latin typeface="Fieldwork 04 Geo Regular" pitchFamily="50" charset="0"/>
            </a:endParaRPr>
          </a:p>
          <a:p>
            <a:pPr marL="342900" indent="-342900">
              <a:buClr>
                <a:srgbClr val="FF7E00"/>
              </a:buClr>
              <a:buFont typeface="Wingdings" panose="05000000000000000000" pitchFamily="2" charset="2"/>
              <a:buChar char="§"/>
            </a:pPr>
            <a:r>
              <a:rPr lang="en-US" dirty="0">
                <a:latin typeface="Fieldwork 04 Geo Regular" pitchFamily="50" charset="0"/>
              </a:rPr>
              <a:t>CSS Media queries are a way to target browser by certain characteristics, features, and user preferences, then apply styles or run other code based on those things.</a:t>
            </a:r>
          </a:p>
          <a:p>
            <a:pPr marL="342900" indent="-342900">
              <a:buClr>
                <a:srgbClr val="FF7E00"/>
              </a:buClr>
              <a:buFont typeface="Wingdings" panose="05000000000000000000" pitchFamily="2" charset="2"/>
              <a:buChar char="§"/>
            </a:pPr>
            <a:endParaRPr lang="en-US" dirty="0">
              <a:latin typeface="Fieldwork 04 Geo Regular" pitchFamily="50" charset="0"/>
            </a:endParaRPr>
          </a:p>
          <a:p>
            <a:pPr marL="342900" indent="-342900">
              <a:buClr>
                <a:srgbClr val="FF7E00"/>
              </a:buClr>
              <a:buFont typeface="Wingdings" panose="05000000000000000000" pitchFamily="2" charset="2"/>
              <a:buChar char="§"/>
            </a:pPr>
            <a:endParaRPr lang="en-IN" dirty="0">
              <a:latin typeface="Fieldwork 05 Geo Demibold" pitchFamily="50" charset="0"/>
            </a:endParaRPr>
          </a:p>
        </p:txBody>
      </p:sp>
      <p:sp>
        <p:nvSpPr>
          <p:cNvPr id="12" name="TextBox 11">
            <a:extLst>
              <a:ext uri="{FF2B5EF4-FFF2-40B4-BE49-F238E27FC236}">
                <a16:creationId xmlns:a16="http://schemas.microsoft.com/office/drawing/2014/main" id="{A6EC9C55-573E-4C5D-B110-044DB593EDE0}"/>
              </a:ext>
            </a:extLst>
          </p:cNvPr>
          <p:cNvSpPr txBox="1"/>
          <p:nvPr/>
        </p:nvSpPr>
        <p:spPr>
          <a:xfrm>
            <a:off x="1928798" y="2981298"/>
            <a:ext cx="6094206" cy="2031325"/>
          </a:xfrm>
          <a:prstGeom prst="rect">
            <a:avLst/>
          </a:prstGeom>
          <a:noFill/>
        </p:spPr>
        <p:txBody>
          <a:bodyPr wrap="square">
            <a:spAutoFit/>
          </a:bodyPr>
          <a:lstStyle/>
          <a:p>
            <a:r>
              <a:rPr lang="en-US" dirty="0">
                <a:solidFill>
                  <a:schemeClr val="accent1"/>
                </a:solidFill>
              </a:rPr>
              <a:t> @media screen and (min-width: 600px) {</a:t>
            </a:r>
          </a:p>
          <a:p>
            <a:endParaRPr lang="en-US" dirty="0">
              <a:solidFill>
                <a:schemeClr val="accent1"/>
              </a:solidFill>
            </a:endParaRPr>
          </a:p>
          <a:p>
            <a:r>
              <a:rPr lang="en-US" dirty="0">
                <a:solidFill>
                  <a:schemeClr val="accent1"/>
                </a:solidFill>
              </a:rPr>
              <a:t>  body {</a:t>
            </a:r>
          </a:p>
          <a:p>
            <a:r>
              <a:rPr lang="en-US" dirty="0">
                <a:solidFill>
                  <a:schemeClr val="accent1"/>
                </a:solidFill>
              </a:rPr>
              <a:t>    background-color: blue;</a:t>
            </a:r>
          </a:p>
          <a:p>
            <a:r>
              <a:rPr lang="en-US" dirty="0">
                <a:solidFill>
                  <a:schemeClr val="accent1"/>
                </a:solidFill>
              </a:rPr>
              <a:t>	</a:t>
            </a:r>
          </a:p>
          <a:p>
            <a:r>
              <a:rPr lang="en-US" dirty="0">
                <a:solidFill>
                  <a:schemeClr val="accent1"/>
                </a:solidFill>
              </a:rPr>
              <a:t>  }</a:t>
            </a:r>
          </a:p>
          <a:p>
            <a:r>
              <a:rPr lang="en-US" dirty="0">
                <a:solidFill>
                  <a:schemeClr val="accent1"/>
                </a:solidFill>
              </a:rPr>
              <a:t>}</a:t>
            </a:r>
          </a:p>
        </p:txBody>
      </p:sp>
    </p:spTree>
    <p:extLst>
      <p:ext uri="{BB962C8B-B14F-4D97-AF65-F5344CB8AC3E}">
        <p14:creationId xmlns:p14="http://schemas.microsoft.com/office/powerpoint/2010/main" val="24240748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Animation</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1" name="TextBox 10">
            <a:extLst>
              <a:ext uri="{FF2B5EF4-FFF2-40B4-BE49-F238E27FC236}">
                <a16:creationId xmlns:a16="http://schemas.microsoft.com/office/drawing/2014/main" id="{6D5166BD-3121-4B7D-8EC9-05238C65586E}"/>
              </a:ext>
            </a:extLst>
          </p:cNvPr>
          <p:cNvSpPr txBox="1"/>
          <p:nvPr/>
        </p:nvSpPr>
        <p:spPr>
          <a:xfrm>
            <a:off x="1104450" y="1441344"/>
            <a:ext cx="10514669" cy="2308324"/>
          </a:xfrm>
          <a:prstGeom prst="rect">
            <a:avLst/>
          </a:prstGeom>
          <a:noFill/>
        </p:spPr>
        <p:txBody>
          <a:bodyPr wrap="square" rtlCol="0">
            <a:spAutoFit/>
          </a:bodyPr>
          <a:lstStyle/>
          <a:p>
            <a:pPr marL="342900" indent="-342900">
              <a:buClr>
                <a:srgbClr val="FF7E00"/>
              </a:buClr>
              <a:buFont typeface="Wingdings" panose="05000000000000000000" pitchFamily="2" charset="2"/>
              <a:buChar char="§"/>
            </a:pPr>
            <a:r>
              <a:rPr lang="en-US" dirty="0">
                <a:latin typeface="Fieldwork 04 Geo Regular" pitchFamily="50" charset="0"/>
              </a:rPr>
              <a:t>You can use animation in HTML using CSS animation without using JavaScript of flash.</a:t>
            </a:r>
            <a:endParaRPr lang="en-IN" dirty="0">
              <a:latin typeface="Fieldwork 04 Geo Regular" pitchFamily="50" charset="0"/>
            </a:endParaRPr>
          </a:p>
          <a:p>
            <a:pPr marL="342900" indent="-342900">
              <a:buClr>
                <a:srgbClr val="FF7E00"/>
              </a:buClr>
              <a:buFont typeface="Wingdings" panose="05000000000000000000" pitchFamily="2" charset="2"/>
              <a:buChar char="§"/>
            </a:pPr>
            <a:endParaRPr lang="en-US" dirty="0">
              <a:solidFill>
                <a:srgbClr val="000000"/>
              </a:solidFill>
              <a:latin typeface="Fieldwork 04 Geo Regular" pitchFamily="50" charset="0"/>
            </a:endParaRPr>
          </a:p>
          <a:p>
            <a:pPr marL="342900" indent="-342900">
              <a:buClr>
                <a:srgbClr val="FF7E00"/>
              </a:buClr>
              <a:buFont typeface="Wingdings" panose="05000000000000000000" pitchFamily="2" charset="2"/>
              <a:buChar char="§"/>
            </a:pPr>
            <a:r>
              <a:rPr lang="en-US" dirty="0">
                <a:solidFill>
                  <a:srgbClr val="000000"/>
                </a:solidFill>
                <a:latin typeface="Fieldwork 04 Geo Regular" pitchFamily="50" charset="0"/>
              </a:rPr>
              <a:t>An animation lets an element gradually change from one style to another.</a:t>
            </a:r>
          </a:p>
          <a:p>
            <a:pPr marL="342900" indent="-342900">
              <a:buClr>
                <a:srgbClr val="FF7E00"/>
              </a:buClr>
              <a:buFont typeface="Wingdings" panose="05000000000000000000" pitchFamily="2" charset="2"/>
              <a:buChar char="§"/>
            </a:pPr>
            <a:endParaRPr lang="en-US" dirty="0">
              <a:solidFill>
                <a:srgbClr val="000000"/>
              </a:solidFill>
              <a:latin typeface="Fieldwork 04 Geo Regular" pitchFamily="50" charset="0"/>
            </a:endParaRPr>
          </a:p>
          <a:p>
            <a:pPr marL="342900" indent="-342900">
              <a:buClr>
                <a:srgbClr val="FF7E00"/>
              </a:buClr>
              <a:buFont typeface="Wingdings" panose="05000000000000000000" pitchFamily="2" charset="2"/>
              <a:buChar char="§"/>
            </a:pPr>
            <a:r>
              <a:rPr lang="en-US" dirty="0">
                <a:solidFill>
                  <a:srgbClr val="000000"/>
                </a:solidFill>
                <a:latin typeface="Fieldwork 04 Geo Regular" pitchFamily="50" charset="0"/>
              </a:rPr>
              <a:t>You can change as many CSS properties you want, as many times as you want.</a:t>
            </a:r>
          </a:p>
          <a:p>
            <a:pPr marL="342900" indent="-342900">
              <a:buClr>
                <a:srgbClr val="FF7E00"/>
              </a:buClr>
              <a:buFont typeface="Wingdings" panose="05000000000000000000" pitchFamily="2" charset="2"/>
              <a:buChar char="§"/>
            </a:pPr>
            <a:endParaRPr lang="en-US" dirty="0">
              <a:latin typeface="Fieldwork 04 Geo Regular" pitchFamily="50" charset="0"/>
            </a:endParaRPr>
          </a:p>
          <a:p>
            <a:pPr marL="342900" indent="-342900">
              <a:buClr>
                <a:srgbClr val="FF7E00"/>
              </a:buClr>
              <a:buFont typeface="Wingdings" panose="05000000000000000000" pitchFamily="2" charset="2"/>
              <a:buChar char="§"/>
            </a:pPr>
            <a:endParaRPr lang="en-US" dirty="0">
              <a:latin typeface="Fieldwork 04 Geo Regular" pitchFamily="50" charset="0"/>
            </a:endParaRPr>
          </a:p>
          <a:p>
            <a:pPr marL="342900" indent="-342900">
              <a:buClr>
                <a:srgbClr val="FF7E00"/>
              </a:buClr>
              <a:buFont typeface="Wingdings" panose="05000000000000000000" pitchFamily="2" charset="2"/>
              <a:buChar char="§"/>
            </a:pPr>
            <a:endParaRPr lang="en-IN" dirty="0">
              <a:latin typeface="Fieldwork 05 Geo Demibold" pitchFamily="50" charset="0"/>
            </a:endParaRPr>
          </a:p>
        </p:txBody>
      </p:sp>
      <p:sp>
        <p:nvSpPr>
          <p:cNvPr id="10" name="TextBox 9">
            <a:extLst>
              <a:ext uri="{FF2B5EF4-FFF2-40B4-BE49-F238E27FC236}">
                <a16:creationId xmlns:a16="http://schemas.microsoft.com/office/drawing/2014/main" id="{4194D42D-BC25-4FFD-B918-C0AB773A38E1}"/>
              </a:ext>
            </a:extLst>
          </p:cNvPr>
          <p:cNvSpPr txBox="1"/>
          <p:nvPr/>
        </p:nvSpPr>
        <p:spPr>
          <a:xfrm>
            <a:off x="1097573" y="3207218"/>
            <a:ext cx="2140771" cy="369332"/>
          </a:xfrm>
          <a:prstGeom prst="rect">
            <a:avLst/>
          </a:prstGeom>
          <a:noFill/>
        </p:spPr>
        <p:txBody>
          <a:bodyPr wrap="square" rtlCol="0">
            <a:spAutoFit/>
          </a:bodyPr>
          <a:lstStyle/>
          <a:p>
            <a:r>
              <a:rPr lang="en-US" dirty="0">
                <a:solidFill>
                  <a:srgbClr val="FF7E00"/>
                </a:solidFill>
                <a:latin typeface="Fieldwork 05 Geo Demibold" pitchFamily="50" charset="0"/>
              </a:rPr>
              <a:t>Key Properties:</a:t>
            </a:r>
            <a:endParaRPr lang="en-IN" dirty="0">
              <a:solidFill>
                <a:srgbClr val="FF7E00"/>
              </a:solidFill>
              <a:latin typeface="Fieldwork 05 Geo Demibold" pitchFamily="50" charset="0"/>
            </a:endParaRPr>
          </a:p>
        </p:txBody>
      </p:sp>
      <p:sp>
        <p:nvSpPr>
          <p:cNvPr id="13" name="TextBox 12">
            <a:extLst>
              <a:ext uri="{FF2B5EF4-FFF2-40B4-BE49-F238E27FC236}">
                <a16:creationId xmlns:a16="http://schemas.microsoft.com/office/drawing/2014/main" id="{696FAEAF-3F0B-404D-8228-F0F087308F9C}"/>
              </a:ext>
            </a:extLst>
          </p:cNvPr>
          <p:cNvSpPr txBox="1"/>
          <p:nvPr/>
        </p:nvSpPr>
        <p:spPr>
          <a:xfrm>
            <a:off x="1505629" y="3615572"/>
            <a:ext cx="6094206" cy="369332"/>
          </a:xfrm>
          <a:prstGeom prst="rect">
            <a:avLst/>
          </a:prstGeom>
          <a:noFill/>
        </p:spPr>
        <p:txBody>
          <a:bodyPr wrap="square">
            <a:spAutoFit/>
          </a:bodyPr>
          <a:lstStyle/>
          <a:p>
            <a:r>
              <a:rPr lang="en-IN" dirty="0">
                <a:highlight>
                  <a:srgbClr val="FFFF00"/>
                </a:highlight>
                <a:latin typeface="Fieldwork 04 Geo Regular" pitchFamily="50" charset="0"/>
              </a:rPr>
              <a:t>@keyframes</a:t>
            </a:r>
          </a:p>
        </p:txBody>
      </p:sp>
      <p:sp>
        <p:nvSpPr>
          <p:cNvPr id="14" name="TextBox 13">
            <a:extLst>
              <a:ext uri="{FF2B5EF4-FFF2-40B4-BE49-F238E27FC236}">
                <a16:creationId xmlns:a16="http://schemas.microsoft.com/office/drawing/2014/main" id="{F7C0E15D-A8F6-43F3-B092-F6BD37A9A58F}"/>
              </a:ext>
            </a:extLst>
          </p:cNvPr>
          <p:cNvSpPr txBox="1"/>
          <p:nvPr/>
        </p:nvSpPr>
        <p:spPr>
          <a:xfrm>
            <a:off x="1511387" y="4095200"/>
            <a:ext cx="8522073" cy="646331"/>
          </a:xfrm>
          <a:prstGeom prst="rect">
            <a:avLst/>
          </a:prstGeom>
          <a:noFill/>
        </p:spPr>
        <p:txBody>
          <a:bodyPr wrap="square">
            <a:spAutoFit/>
          </a:bodyPr>
          <a:lstStyle/>
          <a:p>
            <a:pPr marL="285750" indent="-285750">
              <a:buClr>
                <a:srgbClr val="FF7E00"/>
              </a:buClr>
              <a:buFont typeface="Courier New" panose="02070309020205020404" pitchFamily="49" charset="0"/>
              <a:buChar char="o"/>
            </a:pPr>
            <a:r>
              <a:rPr lang="en-IN" dirty="0">
                <a:latin typeface="Fieldwork 04 Geo Regular" pitchFamily="50" charset="0"/>
              </a:rPr>
              <a:t>When we specify CSS styles inside the @keyframes rule, the animation will gradually  change from the current style to the new style at certain times.</a:t>
            </a:r>
          </a:p>
        </p:txBody>
      </p:sp>
      <p:sp>
        <p:nvSpPr>
          <p:cNvPr id="15" name="TextBox 14">
            <a:extLst>
              <a:ext uri="{FF2B5EF4-FFF2-40B4-BE49-F238E27FC236}">
                <a16:creationId xmlns:a16="http://schemas.microsoft.com/office/drawing/2014/main" id="{24449A01-8096-4F15-82E2-82B27E615F7F}"/>
              </a:ext>
            </a:extLst>
          </p:cNvPr>
          <p:cNvSpPr txBox="1"/>
          <p:nvPr/>
        </p:nvSpPr>
        <p:spPr>
          <a:xfrm>
            <a:off x="1505628" y="4944442"/>
            <a:ext cx="8148001" cy="369332"/>
          </a:xfrm>
          <a:prstGeom prst="rect">
            <a:avLst/>
          </a:prstGeom>
          <a:noFill/>
        </p:spPr>
        <p:txBody>
          <a:bodyPr wrap="square">
            <a:spAutoFit/>
          </a:bodyPr>
          <a:lstStyle/>
          <a:p>
            <a:pPr marL="285750" indent="-285750">
              <a:buClr>
                <a:srgbClr val="FF7E00"/>
              </a:buClr>
              <a:buFont typeface="Courier New" panose="02070309020205020404" pitchFamily="49" charset="0"/>
              <a:buChar char="o"/>
            </a:pPr>
            <a:r>
              <a:rPr lang="en-US" b="0" i="0" dirty="0">
                <a:solidFill>
                  <a:srgbClr val="000000"/>
                </a:solidFill>
                <a:effectLst/>
                <a:latin typeface="Fieldwork 04 Geo Regular" pitchFamily="50" charset="0"/>
              </a:rPr>
              <a:t>To get an animation to work, you must bind the animation to an element.</a:t>
            </a:r>
            <a:endParaRPr lang="en-IN" dirty="0">
              <a:latin typeface="Fieldwork 04 Geo Regular" pitchFamily="50" charset="0"/>
            </a:endParaRPr>
          </a:p>
        </p:txBody>
      </p:sp>
    </p:spTree>
    <p:extLst>
      <p:ext uri="{BB962C8B-B14F-4D97-AF65-F5344CB8AC3E}">
        <p14:creationId xmlns:p14="http://schemas.microsoft.com/office/powerpoint/2010/main" val="6444479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Animation</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2" name="TextBox 11">
            <a:extLst>
              <a:ext uri="{FF2B5EF4-FFF2-40B4-BE49-F238E27FC236}">
                <a16:creationId xmlns:a16="http://schemas.microsoft.com/office/drawing/2014/main" id="{877D2699-2AEC-4B24-9AD7-B1971E2632FE}"/>
              </a:ext>
            </a:extLst>
          </p:cNvPr>
          <p:cNvSpPr txBox="1"/>
          <p:nvPr/>
        </p:nvSpPr>
        <p:spPr>
          <a:xfrm>
            <a:off x="3155640" y="1628923"/>
            <a:ext cx="6094206" cy="4708981"/>
          </a:xfrm>
          <a:prstGeom prst="rect">
            <a:avLst/>
          </a:prstGeom>
          <a:noFill/>
        </p:spPr>
        <p:txBody>
          <a:bodyPr wrap="square">
            <a:spAutoFit/>
          </a:bodyPr>
          <a:lstStyle/>
          <a:p>
            <a:r>
              <a:rPr lang="en-US" sz="2000" b="0" i="0" dirty="0">
                <a:solidFill>
                  <a:srgbClr val="008000"/>
                </a:solidFill>
                <a:effectLst/>
                <a:latin typeface="Consolas" panose="020B0609020204030204" pitchFamily="49" charset="0"/>
              </a:rPr>
              <a:t>/* The animation code */</a:t>
            </a:r>
            <a:br>
              <a:rPr lang="en-US" sz="2000" dirty="0"/>
            </a:br>
            <a:r>
              <a:rPr lang="en-US" sz="2000" b="0" i="0" dirty="0">
                <a:solidFill>
                  <a:srgbClr val="A52A2A"/>
                </a:solidFill>
                <a:effectLst/>
                <a:latin typeface="Consolas" panose="020B0609020204030204" pitchFamily="49" charset="0"/>
              </a:rPr>
              <a:t>@keyframes change-color </a:t>
            </a:r>
            <a:r>
              <a:rPr lang="en-US" sz="2000" b="0" i="0" dirty="0">
                <a:solidFill>
                  <a:srgbClr val="000000"/>
                </a:solidFill>
                <a:effectLst/>
                <a:latin typeface="Consolas" panose="020B0609020204030204" pitchFamily="49" charset="0"/>
              </a:rPr>
              <a:t>{</a:t>
            </a:r>
            <a:br>
              <a:rPr lang="en-US" sz="2000" b="0" i="0" dirty="0">
                <a:solidFill>
                  <a:srgbClr val="A52A2A"/>
                </a:solidFill>
                <a:effectLst/>
                <a:latin typeface="Consolas" panose="020B0609020204030204" pitchFamily="49" charset="0"/>
              </a:rPr>
            </a:br>
            <a:r>
              <a:rPr lang="en-US" sz="2000" b="0" i="0" dirty="0">
                <a:solidFill>
                  <a:srgbClr val="A52A2A"/>
                </a:solidFill>
                <a:effectLst/>
                <a:latin typeface="Consolas" panose="020B0609020204030204" pitchFamily="49" charset="0"/>
              </a:rPr>
              <a:t>  from </a:t>
            </a:r>
            <a:r>
              <a:rPr lang="en-US" sz="2000" b="0" i="0" dirty="0">
                <a:solidFill>
                  <a:srgbClr val="000000"/>
                </a:solidFill>
                <a:effectLst/>
                <a:latin typeface="Consolas" panose="020B0609020204030204" pitchFamily="49" charset="0"/>
              </a:rPr>
              <a:t>{</a:t>
            </a:r>
            <a:r>
              <a:rPr lang="en-US" sz="2000" b="0" i="0" dirty="0">
                <a:solidFill>
                  <a:srgbClr val="FF0000"/>
                </a:solidFill>
                <a:effectLst/>
                <a:latin typeface="Consolas" panose="020B0609020204030204" pitchFamily="49" charset="0"/>
              </a:rPr>
              <a:t>background-color</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 blue</a:t>
            </a:r>
            <a:r>
              <a:rPr lang="en-US" sz="2000" b="0" i="0" dirty="0">
                <a:solidFill>
                  <a:srgbClr val="000000"/>
                </a:solidFill>
                <a:effectLst/>
                <a:latin typeface="Consolas" panose="020B0609020204030204" pitchFamily="49" charset="0"/>
              </a:rPr>
              <a:t>;}</a:t>
            </a:r>
            <a:br>
              <a:rPr lang="en-US" sz="2000" b="0" i="0" dirty="0">
                <a:solidFill>
                  <a:srgbClr val="A52A2A"/>
                </a:solidFill>
                <a:effectLst/>
                <a:latin typeface="Consolas" panose="020B0609020204030204" pitchFamily="49" charset="0"/>
              </a:rPr>
            </a:br>
            <a:r>
              <a:rPr lang="en-US" sz="2000" b="0" i="0" dirty="0">
                <a:solidFill>
                  <a:srgbClr val="A52A2A"/>
                </a:solidFill>
                <a:effectLst/>
                <a:latin typeface="Consolas" panose="020B0609020204030204" pitchFamily="49" charset="0"/>
              </a:rPr>
              <a:t>  to </a:t>
            </a:r>
            <a:r>
              <a:rPr lang="en-US" sz="2000" b="0" i="0" dirty="0">
                <a:solidFill>
                  <a:srgbClr val="000000"/>
                </a:solidFill>
                <a:effectLst/>
                <a:latin typeface="Consolas" panose="020B0609020204030204" pitchFamily="49" charset="0"/>
              </a:rPr>
              <a:t>{</a:t>
            </a:r>
            <a:r>
              <a:rPr lang="en-US" sz="2000" b="0" i="0" dirty="0">
                <a:solidFill>
                  <a:srgbClr val="FF0000"/>
                </a:solidFill>
                <a:effectLst/>
                <a:latin typeface="Consolas" panose="020B0609020204030204" pitchFamily="49" charset="0"/>
              </a:rPr>
              <a:t>background-color</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 green</a:t>
            </a:r>
            <a:r>
              <a:rPr lang="en-US" sz="2000" b="0" i="0" dirty="0">
                <a:solidFill>
                  <a:srgbClr val="000000"/>
                </a:solidFill>
                <a:effectLst/>
                <a:latin typeface="Consolas" panose="020B0609020204030204" pitchFamily="49" charset="0"/>
              </a:rPr>
              <a:t>;}</a:t>
            </a:r>
            <a:br>
              <a:rPr lang="en-US" sz="2000" b="0" i="0" dirty="0">
                <a:solidFill>
                  <a:srgbClr val="A52A2A"/>
                </a:solidFill>
                <a:effectLst/>
                <a:latin typeface="Consolas" panose="020B0609020204030204" pitchFamily="49" charset="0"/>
              </a:rPr>
            </a:br>
            <a:r>
              <a:rPr lang="en-US" sz="2000" b="0" i="0" dirty="0">
                <a:solidFill>
                  <a:srgbClr val="000000"/>
                </a:solidFill>
                <a:effectLst/>
                <a:latin typeface="Consolas" panose="020B0609020204030204" pitchFamily="49" charset="0"/>
              </a:rPr>
              <a:t>}</a:t>
            </a:r>
            <a:br>
              <a:rPr lang="en-US" sz="2000" dirty="0"/>
            </a:br>
            <a:br>
              <a:rPr lang="en-US" sz="2000" dirty="0"/>
            </a:br>
            <a:r>
              <a:rPr lang="en-US" sz="2000" b="0" i="0" dirty="0">
                <a:solidFill>
                  <a:srgbClr val="008000"/>
                </a:solidFill>
                <a:effectLst/>
                <a:latin typeface="Consolas" panose="020B0609020204030204" pitchFamily="49" charset="0"/>
              </a:rPr>
              <a:t>/* The element to apply the animation to */</a:t>
            </a:r>
            <a:br>
              <a:rPr lang="en-US" sz="2000" dirty="0"/>
            </a:br>
            <a:r>
              <a:rPr lang="en-US" sz="2000" b="0" i="0" dirty="0">
                <a:solidFill>
                  <a:srgbClr val="A52A2A"/>
                </a:solidFill>
                <a:effectLst/>
                <a:latin typeface="Consolas" panose="020B0609020204030204" pitchFamily="49" charset="0"/>
              </a:rPr>
              <a:t>div </a:t>
            </a:r>
            <a:r>
              <a:rPr lang="en-US" sz="2000" b="0" i="0" dirty="0">
                <a:solidFill>
                  <a:srgbClr val="000000"/>
                </a:solidFill>
                <a:effectLst/>
                <a:latin typeface="Consolas" panose="020B0609020204030204" pitchFamily="49" charset="0"/>
              </a:rPr>
              <a:t>{</a:t>
            </a:r>
            <a:br>
              <a:rPr lang="en-US" sz="2000" b="0" i="0" dirty="0">
                <a:solidFill>
                  <a:srgbClr val="FF0000"/>
                </a:solidFill>
                <a:effectLst/>
                <a:latin typeface="Consolas" panose="020B0609020204030204" pitchFamily="49" charset="0"/>
              </a:rPr>
            </a:br>
            <a:r>
              <a:rPr lang="en-US" sz="2000" b="0" i="0" dirty="0">
                <a:solidFill>
                  <a:srgbClr val="FF0000"/>
                </a:solidFill>
                <a:effectLst/>
                <a:latin typeface="Consolas" panose="020B0609020204030204" pitchFamily="49" charset="0"/>
              </a:rPr>
              <a:t>  width</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 100px</a:t>
            </a:r>
            <a:r>
              <a:rPr lang="en-US" sz="2000" b="0" i="0" dirty="0">
                <a:solidFill>
                  <a:srgbClr val="000000"/>
                </a:solidFill>
                <a:effectLst/>
                <a:latin typeface="Consolas" panose="020B0609020204030204" pitchFamily="49" charset="0"/>
              </a:rPr>
              <a:t>;</a:t>
            </a:r>
            <a:br>
              <a:rPr lang="en-US" sz="2000" b="0" i="0" dirty="0">
                <a:solidFill>
                  <a:srgbClr val="FF0000"/>
                </a:solidFill>
                <a:effectLst/>
                <a:latin typeface="Consolas" panose="020B0609020204030204" pitchFamily="49" charset="0"/>
              </a:rPr>
            </a:br>
            <a:r>
              <a:rPr lang="en-US" sz="2000" b="0" i="0" dirty="0">
                <a:solidFill>
                  <a:srgbClr val="FF0000"/>
                </a:solidFill>
                <a:effectLst/>
                <a:latin typeface="Consolas" panose="020B0609020204030204" pitchFamily="49" charset="0"/>
              </a:rPr>
              <a:t>  height</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 100px</a:t>
            </a:r>
            <a:r>
              <a:rPr lang="en-US" sz="2000" b="0" i="0" dirty="0">
                <a:solidFill>
                  <a:srgbClr val="000000"/>
                </a:solidFill>
                <a:effectLst/>
                <a:latin typeface="Consolas" panose="020B0609020204030204" pitchFamily="49" charset="0"/>
              </a:rPr>
              <a:t>;</a:t>
            </a:r>
            <a:br>
              <a:rPr lang="en-US" sz="2000" b="0" i="0" dirty="0">
                <a:solidFill>
                  <a:srgbClr val="FF0000"/>
                </a:solidFill>
                <a:effectLst/>
                <a:latin typeface="Consolas" panose="020B0609020204030204" pitchFamily="49" charset="0"/>
              </a:rPr>
            </a:br>
            <a:r>
              <a:rPr lang="en-US" sz="2000" b="0" i="0" dirty="0">
                <a:solidFill>
                  <a:srgbClr val="FF0000"/>
                </a:solidFill>
                <a:effectLst/>
                <a:latin typeface="Consolas" panose="020B0609020204030204" pitchFamily="49" charset="0"/>
              </a:rPr>
              <a:t>  background-color</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 blue</a:t>
            </a:r>
            <a:r>
              <a:rPr lang="en-US" sz="2000" b="0" i="0" dirty="0">
                <a:solidFill>
                  <a:srgbClr val="000000"/>
                </a:solidFill>
                <a:effectLst/>
                <a:latin typeface="Consolas" panose="020B0609020204030204" pitchFamily="49" charset="0"/>
              </a:rPr>
              <a:t>;</a:t>
            </a:r>
            <a:br>
              <a:rPr lang="en-US" sz="2000" b="0" i="0" dirty="0">
                <a:solidFill>
                  <a:srgbClr val="FF0000"/>
                </a:solidFill>
                <a:effectLst/>
                <a:latin typeface="Consolas" panose="020B0609020204030204" pitchFamily="49" charset="0"/>
              </a:rPr>
            </a:br>
            <a:r>
              <a:rPr lang="en-US" sz="2000" b="0" i="0" dirty="0">
                <a:solidFill>
                  <a:srgbClr val="FF0000"/>
                </a:solidFill>
                <a:effectLst/>
                <a:latin typeface="Consolas" panose="020B0609020204030204" pitchFamily="49" charset="0"/>
              </a:rPr>
              <a:t>  animation-name</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 change-color</a:t>
            </a:r>
            <a:r>
              <a:rPr lang="en-US" sz="2000" b="0" i="0" dirty="0">
                <a:solidFill>
                  <a:srgbClr val="000000"/>
                </a:solidFill>
                <a:effectLst/>
                <a:latin typeface="Consolas" panose="020B0609020204030204" pitchFamily="49" charset="0"/>
              </a:rPr>
              <a:t>;</a:t>
            </a:r>
            <a:br>
              <a:rPr lang="en-US" sz="2000" b="0" i="0" dirty="0">
                <a:solidFill>
                  <a:srgbClr val="FF0000"/>
                </a:solidFill>
                <a:effectLst/>
                <a:latin typeface="Consolas" panose="020B0609020204030204" pitchFamily="49" charset="0"/>
              </a:rPr>
            </a:br>
            <a:r>
              <a:rPr lang="en-US" sz="2000" b="0" i="0" dirty="0">
                <a:solidFill>
                  <a:srgbClr val="FF0000"/>
                </a:solidFill>
                <a:effectLst/>
                <a:latin typeface="Consolas" panose="020B0609020204030204" pitchFamily="49" charset="0"/>
              </a:rPr>
              <a:t>  animation-duration</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 5s</a:t>
            </a:r>
            <a:r>
              <a:rPr lang="en-US" sz="2000" b="0" i="0" dirty="0">
                <a:solidFill>
                  <a:srgbClr val="000000"/>
                </a:solidFill>
                <a:effectLst/>
                <a:latin typeface="Consolas" panose="020B0609020204030204" pitchFamily="49" charset="0"/>
              </a:rPr>
              <a:t>;</a:t>
            </a:r>
            <a:br>
              <a:rPr lang="en-US" sz="2000" b="0" i="0" dirty="0">
                <a:solidFill>
                  <a:srgbClr val="FF0000"/>
                </a:solidFill>
                <a:effectLst/>
                <a:latin typeface="Consolas" panose="020B0609020204030204" pitchFamily="49" charset="0"/>
              </a:rPr>
            </a:br>
            <a:r>
              <a:rPr lang="en-US" sz="2000" b="0" i="0" dirty="0">
                <a:solidFill>
                  <a:srgbClr val="000000"/>
                </a:solidFill>
                <a:effectLst/>
                <a:latin typeface="Consolas" panose="020B0609020204030204" pitchFamily="49" charset="0"/>
              </a:rPr>
              <a:t>}</a:t>
            </a:r>
            <a:endParaRPr lang="en-IN" sz="2000" dirty="0"/>
          </a:p>
        </p:txBody>
      </p:sp>
    </p:spTree>
    <p:extLst>
      <p:ext uri="{BB962C8B-B14F-4D97-AF65-F5344CB8AC3E}">
        <p14:creationId xmlns:p14="http://schemas.microsoft.com/office/powerpoint/2010/main" val="24653371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527068" y="512857"/>
            <a:ext cx="7897091"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Animation</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0" name="TextBox 9">
            <a:extLst>
              <a:ext uri="{FF2B5EF4-FFF2-40B4-BE49-F238E27FC236}">
                <a16:creationId xmlns:a16="http://schemas.microsoft.com/office/drawing/2014/main" id="{13B60E84-5BFB-41E2-9810-9D84BE1989BC}"/>
              </a:ext>
            </a:extLst>
          </p:cNvPr>
          <p:cNvSpPr txBox="1"/>
          <p:nvPr/>
        </p:nvSpPr>
        <p:spPr>
          <a:xfrm>
            <a:off x="895575" y="1379104"/>
            <a:ext cx="11077686" cy="369332"/>
          </a:xfrm>
          <a:prstGeom prst="rect">
            <a:avLst/>
          </a:prstGeom>
          <a:noFill/>
        </p:spPr>
        <p:txBody>
          <a:bodyPr wrap="square">
            <a:spAutoFit/>
          </a:bodyPr>
          <a:lstStyle/>
          <a:p>
            <a:pPr algn="l"/>
            <a:r>
              <a:rPr lang="en-IN" b="1" i="0" dirty="0">
                <a:solidFill>
                  <a:srgbClr val="000000"/>
                </a:solidFill>
                <a:effectLst/>
                <a:latin typeface="Fieldwork 04 Geo Regular" pitchFamily="50" charset="0"/>
              </a:rPr>
              <a:t>Delay an Animation</a:t>
            </a:r>
            <a:r>
              <a:rPr lang="en-IN" b="0" i="0" dirty="0">
                <a:solidFill>
                  <a:srgbClr val="000000"/>
                </a:solidFill>
                <a:effectLst/>
                <a:latin typeface="Fieldwork 04 Geo Regular" pitchFamily="50" charset="0"/>
              </a:rPr>
              <a:t>: </a:t>
            </a:r>
            <a:r>
              <a:rPr lang="en-US" b="0" i="0" dirty="0">
                <a:solidFill>
                  <a:srgbClr val="000000"/>
                </a:solidFill>
                <a:effectLst/>
                <a:latin typeface="Fieldwork 04 Geo Regular" pitchFamily="50" charset="0"/>
              </a:rPr>
              <a:t>The animation-delay property specifies a delay for the start of an animation.</a:t>
            </a:r>
            <a:r>
              <a:rPr lang="en-IN" b="0" i="0" dirty="0">
                <a:solidFill>
                  <a:srgbClr val="000000"/>
                </a:solidFill>
                <a:effectLst/>
                <a:latin typeface="Fieldwork 04 Geo Regular" pitchFamily="50" charset="0"/>
              </a:rPr>
              <a:t> </a:t>
            </a:r>
          </a:p>
        </p:txBody>
      </p:sp>
      <p:sp>
        <p:nvSpPr>
          <p:cNvPr id="11" name="TextBox 10">
            <a:extLst>
              <a:ext uri="{FF2B5EF4-FFF2-40B4-BE49-F238E27FC236}">
                <a16:creationId xmlns:a16="http://schemas.microsoft.com/office/drawing/2014/main" id="{B735C4D2-CFB9-4D7D-B3FB-F5A89CF916A4}"/>
              </a:ext>
            </a:extLst>
          </p:cNvPr>
          <p:cNvSpPr txBox="1"/>
          <p:nvPr/>
        </p:nvSpPr>
        <p:spPr>
          <a:xfrm>
            <a:off x="3283772" y="1982446"/>
            <a:ext cx="7861150"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animation-delay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2s</a:t>
            </a:r>
            <a:r>
              <a:rPr lang="en-IN" b="0" i="0" dirty="0">
                <a:solidFill>
                  <a:srgbClr val="000000"/>
                </a:solidFill>
                <a:effectLst/>
                <a:latin typeface="Consolas" panose="020B0609020204030204" pitchFamily="49" charset="0"/>
              </a:rPr>
              <a:t>; // Animation will start after 2 seconds</a:t>
            </a:r>
            <a:endParaRPr lang="en-IN" dirty="0"/>
          </a:p>
        </p:txBody>
      </p:sp>
      <p:sp>
        <p:nvSpPr>
          <p:cNvPr id="13" name="TextBox 12">
            <a:extLst>
              <a:ext uri="{FF2B5EF4-FFF2-40B4-BE49-F238E27FC236}">
                <a16:creationId xmlns:a16="http://schemas.microsoft.com/office/drawing/2014/main" id="{FD87D52F-7468-4DBF-93C5-62D44864B312}"/>
              </a:ext>
            </a:extLst>
          </p:cNvPr>
          <p:cNvSpPr txBox="1"/>
          <p:nvPr/>
        </p:nvSpPr>
        <p:spPr>
          <a:xfrm>
            <a:off x="3283772" y="2494346"/>
            <a:ext cx="8470424" cy="646331"/>
          </a:xfrm>
          <a:prstGeom prst="rect">
            <a:avLst/>
          </a:prstGeom>
          <a:noFill/>
        </p:spPr>
        <p:txBody>
          <a:bodyPr wrap="square">
            <a:spAutoFit/>
          </a:bodyPr>
          <a:lstStyle/>
          <a:p>
            <a:r>
              <a:rPr lang="en-IN" b="0" i="0" dirty="0">
                <a:solidFill>
                  <a:srgbClr val="FF0000"/>
                </a:solidFill>
                <a:effectLst/>
                <a:latin typeface="Consolas" panose="020B0609020204030204" pitchFamily="49" charset="0"/>
              </a:rPr>
              <a:t>animation-delay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-2s</a:t>
            </a:r>
            <a:r>
              <a:rPr lang="en-IN" b="0" i="0" dirty="0">
                <a:solidFill>
                  <a:srgbClr val="000000"/>
                </a:solidFill>
                <a:effectLst/>
                <a:latin typeface="Consolas" panose="020B0609020204030204" pitchFamily="49" charset="0"/>
              </a:rPr>
              <a:t>; // Animation will start as if it is already </a:t>
            </a:r>
          </a:p>
          <a:p>
            <a:r>
              <a:rPr lang="en-IN" dirty="0">
                <a:solidFill>
                  <a:srgbClr val="000000"/>
                </a:solidFill>
                <a:latin typeface="Consolas" panose="020B0609020204030204" pitchFamily="49" charset="0"/>
              </a:rPr>
              <a:t>			   been playing for 2 seconds</a:t>
            </a:r>
            <a:endParaRPr lang="en-IN" dirty="0"/>
          </a:p>
        </p:txBody>
      </p:sp>
      <p:sp>
        <p:nvSpPr>
          <p:cNvPr id="14" name="TextBox 13">
            <a:extLst>
              <a:ext uri="{FF2B5EF4-FFF2-40B4-BE49-F238E27FC236}">
                <a16:creationId xmlns:a16="http://schemas.microsoft.com/office/drawing/2014/main" id="{2BFC3A9D-5161-43F5-AF36-3647EC548E9B}"/>
              </a:ext>
            </a:extLst>
          </p:cNvPr>
          <p:cNvSpPr txBox="1"/>
          <p:nvPr/>
        </p:nvSpPr>
        <p:spPr>
          <a:xfrm>
            <a:off x="3283772" y="3982842"/>
            <a:ext cx="8533502"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animation-iteration-count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3 | infinite </a:t>
            </a:r>
            <a:r>
              <a:rPr lang="en-IN" b="0" i="0" dirty="0">
                <a:solidFill>
                  <a:srgbClr val="000000"/>
                </a:solidFill>
                <a:effectLst/>
                <a:latin typeface="Consolas" panose="020B0609020204030204" pitchFamily="49" charset="0"/>
              </a:rPr>
              <a:t>; </a:t>
            </a:r>
            <a:endParaRPr lang="en-IN" dirty="0"/>
          </a:p>
        </p:txBody>
      </p:sp>
      <p:sp>
        <p:nvSpPr>
          <p:cNvPr id="15" name="TextBox 14">
            <a:extLst>
              <a:ext uri="{FF2B5EF4-FFF2-40B4-BE49-F238E27FC236}">
                <a16:creationId xmlns:a16="http://schemas.microsoft.com/office/drawing/2014/main" id="{F90F5D7E-AB38-4CFA-B3FA-45B8E17A84D3}"/>
              </a:ext>
            </a:extLst>
          </p:cNvPr>
          <p:cNvSpPr txBox="1"/>
          <p:nvPr/>
        </p:nvSpPr>
        <p:spPr>
          <a:xfrm>
            <a:off x="895575" y="3485660"/>
            <a:ext cx="10650071" cy="369332"/>
          </a:xfrm>
          <a:prstGeom prst="rect">
            <a:avLst/>
          </a:prstGeom>
          <a:noFill/>
        </p:spPr>
        <p:txBody>
          <a:bodyPr wrap="square" rtlCol="0">
            <a:spAutoFit/>
          </a:bodyPr>
          <a:lstStyle/>
          <a:p>
            <a:r>
              <a:rPr lang="en-US" b="1" dirty="0">
                <a:latin typeface="Fieldwork 04 Geo Regular" pitchFamily="50" charset="0"/>
              </a:rPr>
              <a:t>No. Of times</a:t>
            </a:r>
            <a:r>
              <a:rPr lang="en-US" dirty="0">
                <a:latin typeface="Fieldwork 04 Geo Regular" pitchFamily="50" charset="0"/>
              </a:rPr>
              <a:t>: This property specifies how many times the animation should run. </a:t>
            </a:r>
            <a:endParaRPr lang="en-IN" dirty="0">
              <a:latin typeface="Fieldwork 04 Geo Regular" pitchFamily="50" charset="0"/>
            </a:endParaRPr>
          </a:p>
        </p:txBody>
      </p:sp>
      <p:sp>
        <p:nvSpPr>
          <p:cNvPr id="16" name="TextBox 15">
            <a:extLst>
              <a:ext uri="{FF2B5EF4-FFF2-40B4-BE49-F238E27FC236}">
                <a16:creationId xmlns:a16="http://schemas.microsoft.com/office/drawing/2014/main" id="{B556A7BF-25F1-47E9-83C8-F82F9E82D226}"/>
              </a:ext>
            </a:extLst>
          </p:cNvPr>
          <p:cNvSpPr txBox="1"/>
          <p:nvPr/>
        </p:nvSpPr>
        <p:spPr>
          <a:xfrm>
            <a:off x="895575" y="4720361"/>
            <a:ext cx="9918550" cy="646331"/>
          </a:xfrm>
          <a:prstGeom prst="rect">
            <a:avLst/>
          </a:prstGeom>
          <a:noFill/>
        </p:spPr>
        <p:txBody>
          <a:bodyPr wrap="square" rtlCol="0">
            <a:spAutoFit/>
          </a:bodyPr>
          <a:lstStyle/>
          <a:p>
            <a:r>
              <a:rPr lang="en-US" b="1" dirty="0">
                <a:latin typeface="Fieldwork 04 Geo Regular" pitchFamily="50" charset="0"/>
              </a:rPr>
              <a:t>Animation Direction</a:t>
            </a:r>
            <a:r>
              <a:rPr lang="en-US" dirty="0">
                <a:latin typeface="Fieldwork 04 Geo Regular" pitchFamily="50" charset="0"/>
              </a:rPr>
              <a:t>: </a:t>
            </a:r>
            <a:r>
              <a:rPr lang="en-US" b="0" i="0" dirty="0">
                <a:solidFill>
                  <a:srgbClr val="000000"/>
                </a:solidFill>
                <a:effectLst/>
                <a:latin typeface="Fieldwork 04 Geo Regular" pitchFamily="50" charset="0"/>
              </a:rPr>
              <a:t>specifies whether an animation should be played forwards,</a:t>
            </a:r>
          </a:p>
          <a:p>
            <a:r>
              <a:rPr lang="en-US" dirty="0">
                <a:solidFill>
                  <a:srgbClr val="000000"/>
                </a:solidFill>
                <a:latin typeface="Fieldwork 04 Geo Regular" pitchFamily="50" charset="0"/>
              </a:rPr>
              <a:t>                                          </a:t>
            </a:r>
            <a:r>
              <a:rPr lang="en-US" b="0" i="0" dirty="0">
                <a:solidFill>
                  <a:srgbClr val="000000"/>
                </a:solidFill>
                <a:effectLst/>
                <a:latin typeface="Fieldwork 04 Geo Regular" pitchFamily="50" charset="0"/>
              </a:rPr>
              <a:t>backwards or in alternate cycles.</a:t>
            </a:r>
            <a:endParaRPr lang="en-IN" dirty="0">
              <a:latin typeface="Fieldwork 04 Geo Regular" pitchFamily="50" charset="0"/>
            </a:endParaRPr>
          </a:p>
        </p:txBody>
      </p:sp>
      <p:sp>
        <p:nvSpPr>
          <p:cNvPr id="17" name="TextBox 16">
            <a:extLst>
              <a:ext uri="{FF2B5EF4-FFF2-40B4-BE49-F238E27FC236}">
                <a16:creationId xmlns:a16="http://schemas.microsoft.com/office/drawing/2014/main" id="{99BDE160-ECEC-4353-9F45-4DD481547700}"/>
              </a:ext>
            </a:extLst>
          </p:cNvPr>
          <p:cNvSpPr txBox="1"/>
          <p:nvPr/>
        </p:nvSpPr>
        <p:spPr>
          <a:xfrm>
            <a:off x="3283772" y="5501573"/>
            <a:ext cx="8337176"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animation-direction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reverse | alternate | alternate-reverse</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5985521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119745" y="512857"/>
            <a:ext cx="8714503"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Animation</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F6BF6E9B-A73D-42D3-B248-2610A3098165}"/>
              </a:ext>
            </a:extLst>
          </p:cNvPr>
          <p:cNvSpPr txBox="1"/>
          <p:nvPr/>
        </p:nvSpPr>
        <p:spPr>
          <a:xfrm>
            <a:off x="243143" y="1265196"/>
            <a:ext cx="10924275" cy="454868"/>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IN" b="1" dirty="0">
                <a:solidFill>
                  <a:srgbClr val="000000"/>
                </a:solidFill>
                <a:latin typeface="Fieldwork 04 Geo Regular" pitchFamily="50" charset="0"/>
              </a:rPr>
              <a:t>Speed curve of Animation</a:t>
            </a:r>
            <a:r>
              <a:rPr lang="en-IN" dirty="0">
                <a:solidFill>
                  <a:srgbClr val="000000"/>
                </a:solidFill>
                <a:latin typeface="Fieldwork 04 Geo Regular" pitchFamily="50" charset="0"/>
              </a:rPr>
              <a:t>: </a:t>
            </a:r>
            <a:r>
              <a:rPr lang="en-US" dirty="0">
                <a:solidFill>
                  <a:srgbClr val="000000"/>
                </a:solidFill>
                <a:latin typeface="Fieldwork 04 Geo Regular" pitchFamily="50" charset="0"/>
              </a:rPr>
              <a:t>specifies the speed curve of the animation</a:t>
            </a:r>
            <a:endParaRPr lang="en-US" altLang="en-US" dirty="0">
              <a:latin typeface="Fieldwork 04 Geo Regular" pitchFamily="50" charset="0"/>
            </a:endParaRPr>
          </a:p>
        </p:txBody>
      </p:sp>
      <p:sp>
        <p:nvSpPr>
          <p:cNvPr id="2" name="Rectangle 1">
            <a:extLst>
              <a:ext uri="{FF2B5EF4-FFF2-40B4-BE49-F238E27FC236}">
                <a16:creationId xmlns:a16="http://schemas.microsoft.com/office/drawing/2014/main" id="{79E82B86-6C83-403C-BC81-388B8955E900}"/>
              </a:ext>
            </a:extLst>
          </p:cNvPr>
          <p:cNvSpPr/>
          <p:nvPr/>
        </p:nvSpPr>
        <p:spPr>
          <a:xfrm>
            <a:off x="1175518" y="1764517"/>
            <a:ext cx="10229543" cy="2116413"/>
          </a:xfrm>
          <a:prstGeom prst="rect">
            <a:avLst/>
          </a:prstGeom>
        </p:spPr>
        <p:txBody>
          <a:bodyPr wrap="square">
            <a:spAutoFit/>
          </a:bodyPr>
          <a:lstStyle/>
          <a:p>
            <a:pPr marL="285750" lvl="0"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solidFill>
                  <a:srgbClr val="FF7E00"/>
                </a:solidFill>
                <a:latin typeface="Fieldwork 04 Geo Regular" pitchFamily="50" charset="0"/>
              </a:rPr>
              <a:t>ease</a:t>
            </a:r>
            <a:r>
              <a:rPr lang="en-US" altLang="en-US" dirty="0">
                <a:solidFill>
                  <a:srgbClr val="000000"/>
                </a:solidFill>
                <a:latin typeface="Fieldwork 04 Geo Regular" pitchFamily="50" charset="0"/>
              </a:rPr>
              <a:t> - Specifies an animation with a slow start, then fast, then end slowly (this is default)</a:t>
            </a:r>
          </a:p>
          <a:p>
            <a:pPr marL="285750" lvl="0"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solidFill>
                  <a:srgbClr val="FF7E00"/>
                </a:solidFill>
                <a:latin typeface="Fieldwork 04 Geo Regular" pitchFamily="50" charset="0"/>
              </a:rPr>
              <a:t>linear</a:t>
            </a:r>
            <a:r>
              <a:rPr lang="en-US" altLang="en-US" dirty="0">
                <a:solidFill>
                  <a:srgbClr val="000000"/>
                </a:solidFill>
                <a:latin typeface="Fieldwork 04 Geo Regular" pitchFamily="50" charset="0"/>
              </a:rPr>
              <a:t> - Specifies an animation with the same speed from start to end</a:t>
            </a:r>
          </a:p>
          <a:p>
            <a:pPr marL="285750" lvl="0"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solidFill>
                  <a:srgbClr val="FF7E00"/>
                </a:solidFill>
                <a:latin typeface="Fieldwork 04 Geo Regular" pitchFamily="50" charset="0"/>
              </a:rPr>
              <a:t>ease-in </a:t>
            </a:r>
            <a:r>
              <a:rPr lang="en-US" altLang="en-US" dirty="0">
                <a:solidFill>
                  <a:srgbClr val="000000"/>
                </a:solidFill>
                <a:latin typeface="Fieldwork 04 Geo Regular" pitchFamily="50" charset="0"/>
              </a:rPr>
              <a:t>- Specifies an animation with a slow start</a:t>
            </a:r>
          </a:p>
          <a:p>
            <a:pPr marL="285750" lvl="0"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solidFill>
                  <a:srgbClr val="FF7E00"/>
                </a:solidFill>
                <a:latin typeface="Fieldwork 04 Geo Regular" pitchFamily="50" charset="0"/>
              </a:rPr>
              <a:t>ease-out</a:t>
            </a:r>
            <a:r>
              <a:rPr lang="en-US" altLang="en-US" dirty="0">
                <a:solidFill>
                  <a:srgbClr val="000000"/>
                </a:solidFill>
                <a:latin typeface="Fieldwork 04 Geo Regular" pitchFamily="50" charset="0"/>
              </a:rPr>
              <a:t> - Specifies an animation with a slow end</a:t>
            </a:r>
          </a:p>
          <a:p>
            <a:pPr marL="285750" lvl="0" indent="-285750" eaLnBrk="0" fontAlgn="base" hangingPunct="0">
              <a:lnSpc>
                <a:spcPct val="150000"/>
              </a:lnSpc>
              <a:spcBef>
                <a:spcPct val="0"/>
              </a:spcBef>
              <a:spcAft>
                <a:spcPct val="0"/>
              </a:spcAft>
              <a:buClr>
                <a:srgbClr val="FF7E00"/>
              </a:buClr>
              <a:buFont typeface="Courier New" panose="02070309020205020404" pitchFamily="49" charset="0"/>
              <a:buChar char="o"/>
            </a:pPr>
            <a:r>
              <a:rPr lang="en-US" altLang="en-US" dirty="0">
                <a:solidFill>
                  <a:srgbClr val="FF7E00"/>
                </a:solidFill>
                <a:latin typeface="Fieldwork 04 Geo Regular" pitchFamily="50" charset="0"/>
              </a:rPr>
              <a:t>ease-in-out</a:t>
            </a:r>
            <a:r>
              <a:rPr lang="en-US" altLang="en-US" dirty="0">
                <a:solidFill>
                  <a:srgbClr val="000000"/>
                </a:solidFill>
                <a:latin typeface="Fieldwork 04 Geo Regular" pitchFamily="50" charset="0"/>
              </a:rPr>
              <a:t> - Specifies an animation with a slow start and end</a:t>
            </a:r>
          </a:p>
        </p:txBody>
      </p:sp>
      <p:sp>
        <p:nvSpPr>
          <p:cNvPr id="14" name="TextBox 13">
            <a:extLst>
              <a:ext uri="{FF2B5EF4-FFF2-40B4-BE49-F238E27FC236}">
                <a16:creationId xmlns:a16="http://schemas.microsoft.com/office/drawing/2014/main" id="{E331485B-EFA2-42BF-A709-99DE8FDAFDCC}"/>
              </a:ext>
            </a:extLst>
          </p:cNvPr>
          <p:cNvSpPr txBox="1"/>
          <p:nvPr/>
        </p:nvSpPr>
        <p:spPr>
          <a:xfrm>
            <a:off x="1475674" y="4168798"/>
            <a:ext cx="6094206" cy="1477328"/>
          </a:xfrm>
          <a:prstGeom prst="rect">
            <a:avLst/>
          </a:prstGeom>
          <a:noFill/>
        </p:spPr>
        <p:txBody>
          <a:bodyPr wrap="square">
            <a:spAutoFit/>
          </a:bodyPr>
          <a:lstStyle/>
          <a:p>
            <a:r>
              <a:rPr lang="en-US" b="0" i="0" dirty="0">
                <a:solidFill>
                  <a:srgbClr val="A52A2A"/>
                </a:solidFill>
                <a:effectLst/>
                <a:latin typeface="Consolas" panose="020B0609020204030204" pitchFamily="49" charset="0"/>
              </a:rPr>
              <a:t>#div1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animation-timing-function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linear</a:t>
            </a:r>
            <a:r>
              <a:rPr lang="en-US" b="0" i="0" dirty="0">
                <a:solidFill>
                  <a:srgbClr val="000000"/>
                </a:solidFill>
                <a:effectLst/>
                <a:latin typeface="Consolas" panose="020B0609020204030204" pitchFamily="49" charset="0"/>
              </a:rPr>
              <a:t>;}</a:t>
            </a:r>
            <a:br>
              <a:rPr lang="en-US" dirty="0"/>
            </a:br>
            <a:r>
              <a:rPr lang="en-US" b="0" i="0" dirty="0">
                <a:solidFill>
                  <a:srgbClr val="A52A2A"/>
                </a:solidFill>
                <a:effectLst/>
                <a:latin typeface="Consolas" panose="020B0609020204030204" pitchFamily="49" charset="0"/>
              </a:rPr>
              <a:t>#div2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animation-timing-function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ease</a:t>
            </a:r>
            <a:r>
              <a:rPr lang="en-US" b="0" i="0" dirty="0">
                <a:solidFill>
                  <a:srgbClr val="000000"/>
                </a:solidFill>
                <a:effectLst/>
                <a:latin typeface="Consolas" panose="020B0609020204030204" pitchFamily="49" charset="0"/>
              </a:rPr>
              <a:t>;}</a:t>
            </a:r>
            <a:br>
              <a:rPr lang="en-US" dirty="0"/>
            </a:br>
            <a:r>
              <a:rPr lang="en-US" b="0" i="0" dirty="0">
                <a:solidFill>
                  <a:srgbClr val="A52A2A"/>
                </a:solidFill>
                <a:effectLst/>
                <a:latin typeface="Consolas" panose="020B0609020204030204" pitchFamily="49" charset="0"/>
              </a:rPr>
              <a:t>#div3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animation-timing-function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ease-in</a:t>
            </a:r>
            <a:r>
              <a:rPr lang="en-US" b="0" i="0" dirty="0">
                <a:solidFill>
                  <a:srgbClr val="000000"/>
                </a:solidFill>
                <a:effectLst/>
                <a:latin typeface="Consolas" panose="020B0609020204030204" pitchFamily="49" charset="0"/>
              </a:rPr>
              <a:t>;}</a:t>
            </a:r>
            <a:br>
              <a:rPr lang="en-US" dirty="0"/>
            </a:br>
            <a:r>
              <a:rPr lang="en-US" b="0" i="0" dirty="0">
                <a:solidFill>
                  <a:srgbClr val="A52A2A"/>
                </a:solidFill>
                <a:effectLst/>
                <a:latin typeface="Consolas" panose="020B0609020204030204" pitchFamily="49" charset="0"/>
              </a:rPr>
              <a:t>#div4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animation-timing-function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ease-out</a:t>
            </a:r>
            <a:r>
              <a:rPr lang="en-US" b="0" i="0" dirty="0">
                <a:solidFill>
                  <a:srgbClr val="000000"/>
                </a:solidFill>
                <a:effectLst/>
                <a:latin typeface="Consolas" panose="020B0609020204030204" pitchFamily="49" charset="0"/>
              </a:rPr>
              <a:t>;}</a:t>
            </a:r>
            <a:br>
              <a:rPr lang="en-US" dirty="0"/>
            </a:br>
            <a:r>
              <a:rPr lang="en-US" b="0" i="0" dirty="0">
                <a:solidFill>
                  <a:srgbClr val="A52A2A"/>
                </a:solidFill>
                <a:effectLst/>
                <a:latin typeface="Consolas" panose="020B0609020204030204" pitchFamily="49" charset="0"/>
              </a:rPr>
              <a:t>#div5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animation-timing-function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ease-in-out</a:t>
            </a: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720769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119745" y="512857"/>
            <a:ext cx="8714503"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Animation</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F6BF6E9B-A73D-42D3-B248-2610A3098165}"/>
              </a:ext>
            </a:extLst>
          </p:cNvPr>
          <p:cNvSpPr txBox="1"/>
          <p:nvPr/>
        </p:nvSpPr>
        <p:spPr>
          <a:xfrm>
            <a:off x="243143" y="1265196"/>
            <a:ext cx="10924275" cy="455959"/>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IN" dirty="0">
                <a:solidFill>
                  <a:srgbClr val="000000"/>
                </a:solidFill>
                <a:latin typeface="Fieldwork 05 Geo Demibold" pitchFamily="50" charset="0"/>
              </a:rPr>
              <a:t>Animation Shorthand Property :</a:t>
            </a:r>
          </a:p>
        </p:txBody>
      </p:sp>
      <p:sp>
        <p:nvSpPr>
          <p:cNvPr id="10" name="TextBox 9">
            <a:extLst>
              <a:ext uri="{FF2B5EF4-FFF2-40B4-BE49-F238E27FC236}">
                <a16:creationId xmlns:a16="http://schemas.microsoft.com/office/drawing/2014/main" id="{1B79F7E3-272C-46D8-A845-3DF8FD528A44}"/>
              </a:ext>
            </a:extLst>
          </p:cNvPr>
          <p:cNvSpPr txBox="1"/>
          <p:nvPr/>
        </p:nvSpPr>
        <p:spPr>
          <a:xfrm>
            <a:off x="1475674" y="1804736"/>
            <a:ext cx="7516905" cy="369332"/>
          </a:xfrm>
          <a:prstGeom prst="rect">
            <a:avLst/>
          </a:prstGeom>
          <a:noFill/>
        </p:spPr>
        <p:txBody>
          <a:bodyPr wrap="square">
            <a:spAutoFit/>
          </a:bodyPr>
          <a:lstStyle/>
          <a:p>
            <a:r>
              <a:rPr lang="en-US" b="0" i="0" dirty="0">
                <a:solidFill>
                  <a:srgbClr val="FF0000"/>
                </a:solidFill>
                <a:effectLst/>
                <a:latin typeface="Consolas" panose="020B0609020204030204" pitchFamily="49" charset="0"/>
              </a:rPr>
              <a:t>animation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example 5s linear 2s infinite alternate</a:t>
            </a:r>
            <a:r>
              <a:rPr lang="en-US" b="0" i="0" dirty="0">
                <a:solidFill>
                  <a:srgbClr val="000000"/>
                </a:solidFill>
                <a:effectLst/>
                <a:latin typeface="Consolas" panose="020B0609020204030204" pitchFamily="49" charset="0"/>
              </a:rPr>
              <a:t>;</a:t>
            </a:r>
            <a:endParaRPr lang="en-IN" dirty="0"/>
          </a:p>
        </p:txBody>
      </p:sp>
      <p:sp>
        <p:nvSpPr>
          <p:cNvPr id="11" name="TextBox 10">
            <a:extLst>
              <a:ext uri="{FF2B5EF4-FFF2-40B4-BE49-F238E27FC236}">
                <a16:creationId xmlns:a16="http://schemas.microsoft.com/office/drawing/2014/main" id="{ACD448A6-3B02-44B4-8EDA-79000BB6807A}"/>
              </a:ext>
            </a:extLst>
          </p:cNvPr>
          <p:cNvSpPr txBox="1"/>
          <p:nvPr/>
        </p:nvSpPr>
        <p:spPr>
          <a:xfrm>
            <a:off x="243143" y="2463397"/>
            <a:ext cx="10924275" cy="455959"/>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IN" dirty="0">
                <a:solidFill>
                  <a:srgbClr val="000000"/>
                </a:solidFill>
                <a:latin typeface="Fieldwork 05 Geo Demibold" pitchFamily="50" charset="0"/>
              </a:rPr>
              <a:t>Animation Shorthand Property :</a:t>
            </a:r>
          </a:p>
        </p:txBody>
      </p:sp>
      <p:sp>
        <p:nvSpPr>
          <p:cNvPr id="12" name="TextBox 11">
            <a:extLst>
              <a:ext uri="{FF2B5EF4-FFF2-40B4-BE49-F238E27FC236}">
                <a16:creationId xmlns:a16="http://schemas.microsoft.com/office/drawing/2014/main" id="{BB6A8518-0059-4B4F-8388-78236F7993B0}"/>
              </a:ext>
            </a:extLst>
          </p:cNvPr>
          <p:cNvSpPr txBox="1"/>
          <p:nvPr/>
        </p:nvSpPr>
        <p:spPr>
          <a:xfrm>
            <a:off x="1234929" y="3032625"/>
            <a:ext cx="6094206" cy="1754326"/>
          </a:xfrm>
          <a:prstGeom prst="rect">
            <a:avLst/>
          </a:prstGeom>
          <a:noFill/>
        </p:spPr>
        <p:txBody>
          <a:bodyPr wrap="square">
            <a:spAutoFit/>
          </a:bodyPr>
          <a:lstStyle/>
          <a:p>
            <a:r>
              <a:rPr lang="en-IN" b="0" i="0" dirty="0">
                <a:solidFill>
                  <a:srgbClr val="FF0000"/>
                </a:solidFill>
                <a:effectLst/>
                <a:latin typeface="Consolas" panose="020B0609020204030204" pitchFamily="49" charset="0"/>
              </a:rPr>
              <a:t>  animation-name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example</a:t>
            </a:r>
            <a:r>
              <a:rPr lang="en-IN" b="0" i="0" dirty="0">
                <a:solidFill>
                  <a:srgbClr val="000000"/>
                </a:solidFill>
                <a:effectLst/>
                <a:latin typeface="Consolas" panose="020B0609020204030204" pitchFamily="49" charset="0"/>
              </a:rPr>
              <a:t>;</a:t>
            </a:r>
            <a:br>
              <a:rPr lang="en-IN" dirty="0"/>
            </a:br>
            <a:r>
              <a:rPr lang="en-IN" b="0" i="0" dirty="0">
                <a:solidFill>
                  <a:srgbClr val="FF0000"/>
                </a:solidFill>
                <a:effectLst/>
                <a:latin typeface="Consolas" panose="020B0609020204030204" pitchFamily="49" charset="0"/>
              </a:rPr>
              <a:t>  animation-duration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5s</a:t>
            </a:r>
            <a:r>
              <a:rPr lang="en-IN" b="0" i="0" dirty="0">
                <a:solidFill>
                  <a:srgbClr val="000000"/>
                </a:solidFill>
                <a:effectLst/>
                <a:latin typeface="Consolas" panose="020B0609020204030204" pitchFamily="49" charset="0"/>
              </a:rPr>
              <a:t>;</a:t>
            </a:r>
            <a:br>
              <a:rPr lang="en-IN" dirty="0"/>
            </a:br>
            <a:r>
              <a:rPr lang="en-IN" b="0" i="0" dirty="0">
                <a:solidFill>
                  <a:srgbClr val="FF0000"/>
                </a:solidFill>
                <a:effectLst/>
                <a:latin typeface="Consolas" panose="020B0609020204030204" pitchFamily="49" charset="0"/>
              </a:rPr>
              <a:t>  animation-timing-function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linear</a:t>
            </a:r>
            <a:r>
              <a:rPr lang="en-IN" b="0" i="0" dirty="0">
                <a:solidFill>
                  <a:srgbClr val="000000"/>
                </a:solidFill>
                <a:effectLst/>
                <a:latin typeface="Consolas" panose="020B0609020204030204" pitchFamily="49" charset="0"/>
              </a:rPr>
              <a:t>;</a:t>
            </a:r>
            <a:br>
              <a:rPr lang="en-IN" dirty="0"/>
            </a:br>
            <a:r>
              <a:rPr lang="en-IN" b="0" i="0" dirty="0">
                <a:solidFill>
                  <a:srgbClr val="FF0000"/>
                </a:solidFill>
                <a:effectLst/>
                <a:latin typeface="Consolas" panose="020B0609020204030204" pitchFamily="49" charset="0"/>
              </a:rPr>
              <a:t>  animation-delay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2s</a:t>
            </a:r>
            <a:r>
              <a:rPr lang="en-IN" b="0" i="0" dirty="0">
                <a:solidFill>
                  <a:srgbClr val="000000"/>
                </a:solidFill>
                <a:effectLst/>
                <a:latin typeface="Consolas" panose="020B0609020204030204" pitchFamily="49" charset="0"/>
              </a:rPr>
              <a:t>;</a:t>
            </a:r>
            <a:br>
              <a:rPr lang="en-IN" dirty="0"/>
            </a:br>
            <a:r>
              <a:rPr lang="en-IN" b="0" i="0" dirty="0">
                <a:solidFill>
                  <a:srgbClr val="FF0000"/>
                </a:solidFill>
                <a:effectLst/>
                <a:latin typeface="Consolas" panose="020B0609020204030204" pitchFamily="49" charset="0"/>
              </a:rPr>
              <a:t>  animation-iteration-count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infinite</a:t>
            </a:r>
            <a:r>
              <a:rPr lang="en-IN" b="0" i="0" dirty="0">
                <a:solidFill>
                  <a:srgbClr val="000000"/>
                </a:solidFill>
                <a:effectLst/>
                <a:latin typeface="Consolas" panose="020B0609020204030204" pitchFamily="49" charset="0"/>
              </a:rPr>
              <a:t>;</a:t>
            </a:r>
            <a:br>
              <a:rPr lang="en-IN" dirty="0"/>
            </a:br>
            <a:r>
              <a:rPr lang="en-IN" b="0" i="0" dirty="0">
                <a:solidFill>
                  <a:srgbClr val="FF0000"/>
                </a:solidFill>
                <a:effectLst/>
                <a:latin typeface="Consolas" panose="020B0609020204030204" pitchFamily="49" charset="0"/>
              </a:rPr>
              <a:t>  animation-direction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alternate</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9396569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119745" y="512857"/>
            <a:ext cx="8714503"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Animation</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F6BF6E9B-A73D-42D3-B248-2610A3098165}"/>
              </a:ext>
            </a:extLst>
          </p:cNvPr>
          <p:cNvSpPr txBox="1"/>
          <p:nvPr/>
        </p:nvSpPr>
        <p:spPr>
          <a:xfrm>
            <a:off x="243143" y="1265196"/>
            <a:ext cx="10924275" cy="870495"/>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dirty="0">
                <a:latin typeface="Fieldwork 05 Geo Demibold" pitchFamily="50" charset="0"/>
              </a:rPr>
              <a:t>CSS Media Queries</a:t>
            </a:r>
          </a:p>
          <a:p>
            <a:pPr lvl="2" eaLnBrk="0" fontAlgn="base" hangingPunct="0">
              <a:lnSpc>
                <a:spcPct val="150000"/>
              </a:lnSpc>
              <a:spcBef>
                <a:spcPct val="0"/>
              </a:spcBef>
              <a:spcAft>
                <a:spcPct val="0"/>
              </a:spcAft>
              <a:buClr>
                <a:srgbClr val="FF7E00"/>
              </a:buClr>
            </a:pPr>
            <a:endParaRPr lang="en-IN" dirty="0">
              <a:solidFill>
                <a:srgbClr val="000000"/>
              </a:solidFill>
              <a:latin typeface="Fieldwork 05 Geo Demibold" pitchFamily="50" charset="0"/>
            </a:endParaRPr>
          </a:p>
        </p:txBody>
      </p:sp>
      <p:sp>
        <p:nvSpPr>
          <p:cNvPr id="11" name="TextBox 10">
            <a:extLst>
              <a:ext uri="{FF2B5EF4-FFF2-40B4-BE49-F238E27FC236}">
                <a16:creationId xmlns:a16="http://schemas.microsoft.com/office/drawing/2014/main" id="{ACD448A6-3B02-44B4-8EDA-79000BB6807A}"/>
              </a:ext>
            </a:extLst>
          </p:cNvPr>
          <p:cNvSpPr txBox="1"/>
          <p:nvPr/>
        </p:nvSpPr>
        <p:spPr>
          <a:xfrm>
            <a:off x="243143" y="3444299"/>
            <a:ext cx="10924275" cy="870495"/>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dirty="0">
                <a:latin typeface="Fieldwork 05 Geo Demibold" pitchFamily="50" charset="0"/>
              </a:rPr>
              <a:t>Anatomy of a Media Query</a:t>
            </a:r>
          </a:p>
          <a:p>
            <a:pPr lvl="2" eaLnBrk="0" fontAlgn="base" hangingPunct="0">
              <a:lnSpc>
                <a:spcPct val="150000"/>
              </a:lnSpc>
              <a:spcBef>
                <a:spcPct val="0"/>
              </a:spcBef>
              <a:spcAft>
                <a:spcPct val="0"/>
              </a:spcAft>
              <a:buClr>
                <a:srgbClr val="FF7E00"/>
              </a:buClr>
            </a:pPr>
            <a:endParaRPr lang="en-IN" dirty="0">
              <a:solidFill>
                <a:srgbClr val="000000"/>
              </a:solidFill>
              <a:latin typeface="Fieldwork 05 Geo Demibold" pitchFamily="50" charset="0"/>
            </a:endParaRPr>
          </a:p>
        </p:txBody>
      </p:sp>
      <p:sp>
        <p:nvSpPr>
          <p:cNvPr id="2" name="Rectangle 1">
            <a:extLst>
              <a:ext uri="{FF2B5EF4-FFF2-40B4-BE49-F238E27FC236}">
                <a16:creationId xmlns:a16="http://schemas.microsoft.com/office/drawing/2014/main" id="{32FE60CF-05DD-472A-8300-B1E08C08A0FB}"/>
              </a:ext>
            </a:extLst>
          </p:cNvPr>
          <p:cNvSpPr/>
          <p:nvPr/>
        </p:nvSpPr>
        <p:spPr>
          <a:xfrm>
            <a:off x="1577819" y="1866665"/>
            <a:ext cx="9702552" cy="646331"/>
          </a:xfrm>
          <a:prstGeom prst="rect">
            <a:avLst/>
          </a:prstGeom>
        </p:spPr>
        <p:txBody>
          <a:bodyPr wrap="square">
            <a:spAutoFit/>
          </a:bodyPr>
          <a:lstStyle/>
          <a:p>
            <a:pPr marL="285750" indent="-285750">
              <a:buClr>
                <a:srgbClr val="FF7E00"/>
              </a:buClr>
              <a:buFont typeface="Courier New" panose="02070309020205020404" pitchFamily="49" charset="0"/>
              <a:buChar char="o"/>
            </a:pPr>
            <a:r>
              <a:rPr lang="en-US" dirty="0">
                <a:solidFill>
                  <a:srgbClr val="000000"/>
                </a:solidFill>
                <a:latin typeface="Fieldwork 04 Geo Regular" pitchFamily="50" charset="0"/>
              </a:rPr>
              <a:t>CSS Media queries are a way to target browser by certain characteristics, features, and user preferences, then apply styles or run other code based on those things.</a:t>
            </a:r>
            <a:endParaRPr lang="en-US" dirty="0">
              <a:latin typeface="Fieldwork 04 Geo Regular" pitchFamily="50" charset="0"/>
            </a:endParaRPr>
          </a:p>
        </p:txBody>
      </p:sp>
      <p:sp>
        <p:nvSpPr>
          <p:cNvPr id="14" name="Rectangle 13">
            <a:extLst>
              <a:ext uri="{FF2B5EF4-FFF2-40B4-BE49-F238E27FC236}">
                <a16:creationId xmlns:a16="http://schemas.microsoft.com/office/drawing/2014/main" id="{88F459FF-CE1B-4A34-A723-5A9048555AF7}"/>
              </a:ext>
            </a:extLst>
          </p:cNvPr>
          <p:cNvSpPr/>
          <p:nvPr/>
        </p:nvSpPr>
        <p:spPr>
          <a:xfrm>
            <a:off x="1577819" y="2628987"/>
            <a:ext cx="10159752" cy="923330"/>
          </a:xfrm>
          <a:prstGeom prst="rect">
            <a:avLst/>
          </a:prstGeom>
        </p:spPr>
        <p:txBody>
          <a:bodyPr wrap="square">
            <a:spAutoFit/>
          </a:bodyPr>
          <a:lstStyle/>
          <a:p>
            <a:pPr marL="285750" indent="-285750">
              <a:buClr>
                <a:srgbClr val="FF7E00"/>
              </a:buClr>
              <a:buFont typeface="Courier New" panose="02070309020205020404" pitchFamily="49" charset="0"/>
              <a:buChar char="o"/>
            </a:pPr>
            <a:r>
              <a:rPr lang="en-US" dirty="0">
                <a:solidFill>
                  <a:srgbClr val="000000"/>
                </a:solidFill>
                <a:latin typeface="Fieldwork 04 Geo Regular" pitchFamily="50" charset="0"/>
              </a:rPr>
              <a:t>Perhaps the most common media queries in the world are those that target particular viewport ranges and apply custom styles, which birthed the whole idea of responsive design.</a:t>
            </a:r>
            <a:endParaRPr lang="en-US" dirty="0">
              <a:latin typeface="Fieldwork 04 Geo Regular" pitchFamily="50" charset="0"/>
            </a:endParaRPr>
          </a:p>
          <a:p>
            <a:pPr marL="285750" indent="-285750">
              <a:buClr>
                <a:srgbClr val="FF7E00"/>
              </a:buClr>
              <a:buFont typeface="Courier New" panose="02070309020205020404" pitchFamily="49" charset="0"/>
              <a:buChar char="o"/>
            </a:pPr>
            <a:endParaRPr lang="en-US" dirty="0">
              <a:latin typeface="Fieldwork 04 Geo Regular" pitchFamily="50" charset="0"/>
            </a:endParaRPr>
          </a:p>
        </p:txBody>
      </p:sp>
      <p:pic>
        <p:nvPicPr>
          <p:cNvPr id="15" name="Picture 14">
            <a:extLst>
              <a:ext uri="{FF2B5EF4-FFF2-40B4-BE49-F238E27FC236}">
                <a16:creationId xmlns:a16="http://schemas.microsoft.com/office/drawing/2014/main" id="{2577AAED-F2E1-4CE4-B9AA-6976D794A263}"/>
              </a:ext>
            </a:extLst>
          </p:cNvPr>
          <p:cNvPicPr>
            <a:picLocks noChangeAspect="1"/>
          </p:cNvPicPr>
          <p:nvPr/>
        </p:nvPicPr>
        <p:blipFill>
          <a:blip r:embed="rId5"/>
          <a:stretch>
            <a:fillRect/>
          </a:stretch>
        </p:blipFill>
        <p:spPr>
          <a:xfrm>
            <a:off x="1745847" y="4144985"/>
            <a:ext cx="7563906" cy="571580"/>
          </a:xfrm>
          <a:prstGeom prst="rect">
            <a:avLst/>
          </a:prstGeom>
        </p:spPr>
      </p:pic>
      <p:sp>
        <p:nvSpPr>
          <p:cNvPr id="16" name="TextBox 15">
            <a:extLst>
              <a:ext uri="{FF2B5EF4-FFF2-40B4-BE49-F238E27FC236}">
                <a16:creationId xmlns:a16="http://schemas.microsoft.com/office/drawing/2014/main" id="{41735E8F-C038-427C-A50F-07BCB07E53B1}"/>
              </a:ext>
            </a:extLst>
          </p:cNvPr>
          <p:cNvSpPr txBox="1"/>
          <p:nvPr/>
        </p:nvSpPr>
        <p:spPr>
          <a:xfrm>
            <a:off x="1662299" y="4986067"/>
            <a:ext cx="8409791" cy="646331"/>
          </a:xfrm>
          <a:prstGeom prst="rect">
            <a:avLst/>
          </a:prstGeom>
          <a:noFill/>
        </p:spPr>
        <p:txBody>
          <a:bodyPr wrap="square">
            <a:spAutoFit/>
          </a:bodyPr>
          <a:lstStyle/>
          <a:p>
            <a:r>
              <a:rPr lang="en-US" dirty="0"/>
              <a:t>The first ingredient in a media query recipe is the @media rule itself, which is one of many CSS at-rules.</a:t>
            </a:r>
          </a:p>
        </p:txBody>
      </p:sp>
    </p:spTree>
    <p:extLst>
      <p:ext uri="{BB962C8B-B14F-4D97-AF65-F5344CB8AC3E}">
        <p14:creationId xmlns:p14="http://schemas.microsoft.com/office/powerpoint/2010/main" val="18321013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sp>
        <p:nvSpPr>
          <p:cNvPr id="7" name="TextBox 6">
            <a:extLst>
              <a:ext uri="{FF2B5EF4-FFF2-40B4-BE49-F238E27FC236}">
                <a16:creationId xmlns:a16="http://schemas.microsoft.com/office/drawing/2014/main" id="{7D2FA8F2-1545-4E73-84B5-8F6D93A70740}"/>
              </a:ext>
            </a:extLst>
          </p:cNvPr>
          <p:cNvSpPr txBox="1"/>
          <p:nvPr/>
        </p:nvSpPr>
        <p:spPr>
          <a:xfrm>
            <a:off x="2119745" y="512857"/>
            <a:ext cx="8714503" cy="707886"/>
          </a:xfrm>
          <a:prstGeom prst="rect">
            <a:avLst/>
          </a:prstGeom>
          <a:noFill/>
        </p:spPr>
        <p:txBody>
          <a:bodyPr wrap="square" rtlCol="0">
            <a:spAutoFit/>
          </a:bodyPr>
          <a:lstStyle/>
          <a:p>
            <a:pPr algn="ctr"/>
            <a:r>
              <a:rPr lang="en-US" sz="4000" dirty="0">
                <a:solidFill>
                  <a:srgbClr val="FF7E00"/>
                </a:solidFill>
                <a:latin typeface="Fieldwork 06 Geo Bold" pitchFamily="50" charset="0"/>
              </a:rPr>
              <a:t>CSS Animation</a:t>
            </a:r>
            <a:endParaRPr lang="en-IN" sz="4000" dirty="0">
              <a:solidFill>
                <a:srgbClr val="FF7E00"/>
              </a:solidFill>
              <a:latin typeface="Fieldwork 06 Geo Bold" pitchFamily="50" charset="0"/>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F6BF6E9B-A73D-42D3-B248-2610A3098165}"/>
              </a:ext>
            </a:extLst>
          </p:cNvPr>
          <p:cNvSpPr txBox="1"/>
          <p:nvPr/>
        </p:nvSpPr>
        <p:spPr>
          <a:xfrm>
            <a:off x="243143" y="1265196"/>
            <a:ext cx="10924275" cy="870495"/>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dirty="0">
                <a:latin typeface="Fieldwork 05 Geo Demibold" pitchFamily="50" charset="0"/>
              </a:rPr>
              <a:t>CSS Media Queries</a:t>
            </a:r>
          </a:p>
          <a:p>
            <a:pPr lvl="2" eaLnBrk="0" fontAlgn="base" hangingPunct="0">
              <a:lnSpc>
                <a:spcPct val="150000"/>
              </a:lnSpc>
              <a:spcBef>
                <a:spcPct val="0"/>
              </a:spcBef>
              <a:spcAft>
                <a:spcPct val="0"/>
              </a:spcAft>
              <a:buClr>
                <a:srgbClr val="FF7E00"/>
              </a:buClr>
            </a:pPr>
            <a:endParaRPr lang="en-IN" dirty="0">
              <a:solidFill>
                <a:srgbClr val="000000"/>
              </a:solidFill>
              <a:latin typeface="Fieldwork 05 Geo Demibold" pitchFamily="50" charset="0"/>
            </a:endParaRPr>
          </a:p>
        </p:txBody>
      </p:sp>
      <p:sp>
        <p:nvSpPr>
          <p:cNvPr id="11" name="TextBox 10">
            <a:extLst>
              <a:ext uri="{FF2B5EF4-FFF2-40B4-BE49-F238E27FC236}">
                <a16:creationId xmlns:a16="http://schemas.microsoft.com/office/drawing/2014/main" id="{ACD448A6-3B02-44B4-8EDA-79000BB6807A}"/>
              </a:ext>
            </a:extLst>
          </p:cNvPr>
          <p:cNvSpPr txBox="1"/>
          <p:nvPr/>
        </p:nvSpPr>
        <p:spPr>
          <a:xfrm>
            <a:off x="243143" y="3444299"/>
            <a:ext cx="10924275" cy="870495"/>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dirty="0">
                <a:latin typeface="Fieldwork 05 Geo Demibold" pitchFamily="50" charset="0"/>
              </a:rPr>
              <a:t>Anatomy of a Media Query</a:t>
            </a:r>
          </a:p>
          <a:p>
            <a:pPr lvl="2" eaLnBrk="0" fontAlgn="base" hangingPunct="0">
              <a:lnSpc>
                <a:spcPct val="150000"/>
              </a:lnSpc>
              <a:spcBef>
                <a:spcPct val="0"/>
              </a:spcBef>
              <a:spcAft>
                <a:spcPct val="0"/>
              </a:spcAft>
              <a:buClr>
                <a:srgbClr val="FF7E00"/>
              </a:buClr>
            </a:pPr>
            <a:endParaRPr lang="en-IN" dirty="0">
              <a:solidFill>
                <a:srgbClr val="000000"/>
              </a:solidFill>
              <a:latin typeface="Fieldwork 05 Geo Demibold" pitchFamily="50" charset="0"/>
            </a:endParaRPr>
          </a:p>
        </p:txBody>
      </p:sp>
      <p:sp>
        <p:nvSpPr>
          <p:cNvPr id="2" name="Rectangle 1">
            <a:extLst>
              <a:ext uri="{FF2B5EF4-FFF2-40B4-BE49-F238E27FC236}">
                <a16:creationId xmlns:a16="http://schemas.microsoft.com/office/drawing/2014/main" id="{32FE60CF-05DD-472A-8300-B1E08C08A0FB}"/>
              </a:ext>
            </a:extLst>
          </p:cNvPr>
          <p:cNvSpPr/>
          <p:nvPr/>
        </p:nvSpPr>
        <p:spPr>
          <a:xfrm>
            <a:off x="1577819" y="1866665"/>
            <a:ext cx="9702552" cy="646331"/>
          </a:xfrm>
          <a:prstGeom prst="rect">
            <a:avLst/>
          </a:prstGeom>
        </p:spPr>
        <p:txBody>
          <a:bodyPr wrap="square">
            <a:spAutoFit/>
          </a:bodyPr>
          <a:lstStyle/>
          <a:p>
            <a:pPr marL="285750" indent="-285750">
              <a:buClr>
                <a:srgbClr val="FF7E00"/>
              </a:buClr>
              <a:buFont typeface="Courier New" panose="02070309020205020404" pitchFamily="49" charset="0"/>
              <a:buChar char="o"/>
            </a:pPr>
            <a:r>
              <a:rPr lang="en-US" dirty="0">
                <a:solidFill>
                  <a:srgbClr val="000000"/>
                </a:solidFill>
                <a:latin typeface="Fieldwork 04 Geo Regular" pitchFamily="50" charset="0"/>
              </a:rPr>
              <a:t>CSS Media queries are a way to target browser by certain characteristics, features, and user preferences, then apply styles or run other code based on those things.</a:t>
            </a:r>
            <a:endParaRPr lang="en-US" dirty="0">
              <a:latin typeface="Fieldwork 04 Geo Regular" pitchFamily="50" charset="0"/>
            </a:endParaRPr>
          </a:p>
        </p:txBody>
      </p:sp>
      <p:sp>
        <p:nvSpPr>
          <p:cNvPr id="14" name="Rectangle 13">
            <a:extLst>
              <a:ext uri="{FF2B5EF4-FFF2-40B4-BE49-F238E27FC236}">
                <a16:creationId xmlns:a16="http://schemas.microsoft.com/office/drawing/2014/main" id="{88F459FF-CE1B-4A34-A723-5A9048555AF7}"/>
              </a:ext>
            </a:extLst>
          </p:cNvPr>
          <p:cNvSpPr/>
          <p:nvPr/>
        </p:nvSpPr>
        <p:spPr>
          <a:xfrm>
            <a:off x="1577819" y="2628987"/>
            <a:ext cx="10159752" cy="923330"/>
          </a:xfrm>
          <a:prstGeom prst="rect">
            <a:avLst/>
          </a:prstGeom>
        </p:spPr>
        <p:txBody>
          <a:bodyPr wrap="square">
            <a:spAutoFit/>
          </a:bodyPr>
          <a:lstStyle/>
          <a:p>
            <a:pPr marL="285750" indent="-285750">
              <a:buClr>
                <a:srgbClr val="FF7E00"/>
              </a:buClr>
              <a:buFont typeface="Courier New" panose="02070309020205020404" pitchFamily="49" charset="0"/>
              <a:buChar char="o"/>
            </a:pPr>
            <a:r>
              <a:rPr lang="en-US" dirty="0">
                <a:solidFill>
                  <a:srgbClr val="000000"/>
                </a:solidFill>
                <a:latin typeface="Fieldwork 04 Geo Regular" pitchFamily="50" charset="0"/>
              </a:rPr>
              <a:t>Perhaps the most common media queries in the world are those that target particular viewport ranges and apply custom styles, which birthed the whole idea of responsive design.</a:t>
            </a:r>
            <a:endParaRPr lang="en-US" dirty="0">
              <a:latin typeface="Fieldwork 04 Geo Regular" pitchFamily="50" charset="0"/>
            </a:endParaRPr>
          </a:p>
          <a:p>
            <a:pPr marL="285750" indent="-285750">
              <a:buClr>
                <a:srgbClr val="FF7E00"/>
              </a:buClr>
              <a:buFont typeface="Courier New" panose="02070309020205020404" pitchFamily="49" charset="0"/>
              <a:buChar char="o"/>
            </a:pPr>
            <a:endParaRPr lang="en-US" dirty="0">
              <a:latin typeface="Fieldwork 04 Geo Regular" pitchFamily="50" charset="0"/>
            </a:endParaRPr>
          </a:p>
        </p:txBody>
      </p:sp>
      <p:pic>
        <p:nvPicPr>
          <p:cNvPr id="15" name="Picture 14">
            <a:extLst>
              <a:ext uri="{FF2B5EF4-FFF2-40B4-BE49-F238E27FC236}">
                <a16:creationId xmlns:a16="http://schemas.microsoft.com/office/drawing/2014/main" id="{2577AAED-F2E1-4CE4-B9AA-6976D794A263}"/>
              </a:ext>
            </a:extLst>
          </p:cNvPr>
          <p:cNvPicPr>
            <a:picLocks noChangeAspect="1"/>
          </p:cNvPicPr>
          <p:nvPr/>
        </p:nvPicPr>
        <p:blipFill>
          <a:blip r:embed="rId5"/>
          <a:stretch>
            <a:fillRect/>
          </a:stretch>
        </p:blipFill>
        <p:spPr>
          <a:xfrm>
            <a:off x="1745847" y="4144985"/>
            <a:ext cx="7563906" cy="571580"/>
          </a:xfrm>
          <a:prstGeom prst="rect">
            <a:avLst/>
          </a:prstGeom>
        </p:spPr>
      </p:pic>
      <p:sp>
        <p:nvSpPr>
          <p:cNvPr id="16" name="TextBox 15">
            <a:extLst>
              <a:ext uri="{FF2B5EF4-FFF2-40B4-BE49-F238E27FC236}">
                <a16:creationId xmlns:a16="http://schemas.microsoft.com/office/drawing/2014/main" id="{41735E8F-C038-427C-A50F-07BCB07E53B1}"/>
              </a:ext>
            </a:extLst>
          </p:cNvPr>
          <p:cNvSpPr txBox="1"/>
          <p:nvPr/>
        </p:nvSpPr>
        <p:spPr>
          <a:xfrm>
            <a:off x="1662299" y="4986067"/>
            <a:ext cx="8409791" cy="646331"/>
          </a:xfrm>
          <a:prstGeom prst="rect">
            <a:avLst/>
          </a:prstGeom>
          <a:noFill/>
        </p:spPr>
        <p:txBody>
          <a:bodyPr wrap="square">
            <a:spAutoFit/>
          </a:bodyPr>
          <a:lstStyle/>
          <a:p>
            <a:r>
              <a:rPr lang="en-US" dirty="0"/>
              <a:t>The first ingredient in a media query recipe is the @media rule itself, which is one of many CSS at-rules.</a:t>
            </a:r>
          </a:p>
        </p:txBody>
      </p:sp>
    </p:spTree>
    <p:extLst>
      <p:ext uri="{BB962C8B-B14F-4D97-AF65-F5344CB8AC3E}">
        <p14:creationId xmlns:p14="http://schemas.microsoft.com/office/powerpoint/2010/main" val="19853954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F6BF6E9B-A73D-42D3-B248-2610A3098165}"/>
              </a:ext>
            </a:extLst>
          </p:cNvPr>
          <p:cNvSpPr txBox="1"/>
          <p:nvPr/>
        </p:nvSpPr>
        <p:spPr>
          <a:xfrm>
            <a:off x="243143" y="1265196"/>
            <a:ext cx="10924275" cy="870495"/>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dirty="0">
                <a:latin typeface="Fieldwork 05 Geo Demibold" pitchFamily="50" charset="0"/>
              </a:rPr>
              <a:t>CSS Media Queries</a:t>
            </a:r>
          </a:p>
          <a:p>
            <a:pPr lvl="2" eaLnBrk="0" fontAlgn="base" hangingPunct="0">
              <a:lnSpc>
                <a:spcPct val="150000"/>
              </a:lnSpc>
              <a:spcBef>
                <a:spcPct val="0"/>
              </a:spcBef>
              <a:spcAft>
                <a:spcPct val="0"/>
              </a:spcAft>
              <a:buClr>
                <a:srgbClr val="FF7E00"/>
              </a:buClr>
            </a:pPr>
            <a:endParaRPr lang="en-IN" dirty="0">
              <a:solidFill>
                <a:srgbClr val="000000"/>
              </a:solidFill>
              <a:latin typeface="Fieldwork 05 Geo Demibold" pitchFamily="50" charset="0"/>
            </a:endParaRPr>
          </a:p>
        </p:txBody>
      </p:sp>
      <p:sp>
        <p:nvSpPr>
          <p:cNvPr id="19" name="TextBox 18">
            <a:extLst>
              <a:ext uri="{FF2B5EF4-FFF2-40B4-BE49-F238E27FC236}">
                <a16:creationId xmlns:a16="http://schemas.microsoft.com/office/drawing/2014/main" id="{93E9C371-F68D-4EAA-BF01-6DB2FF4DEE29}"/>
              </a:ext>
            </a:extLst>
          </p:cNvPr>
          <p:cNvSpPr txBox="1"/>
          <p:nvPr/>
        </p:nvSpPr>
        <p:spPr>
          <a:xfrm>
            <a:off x="1263535" y="1822265"/>
            <a:ext cx="5843715" cy="353943"/>
          </a:xfrm>
          <a:prstGeom prst="rect">
            <a:avLst/>
          </a:prstGeom>
          <a:noFill/>
        </p:spPr>
        <p:txBody>
          <a:bodyPr wrap="square" rtlCol="0">
            <a:spAutoFit/>
          </a:bodyPr>
          <a:lstStyle/>
          <a:p>
            <a:pPr marL="285750" indent="-285750">
              <a:buClr>
                <a:srgbClr val="FF7E00"/>
              </a:buClr>
              <a:buFont typeface="Wingdings" panose="05000000000000000000" pitchFamily="2" charset="2"/>
              <a:buChar char="§"/>
            </a:pPr>
            <a:r>
              <a:rPr lang="en-US" sz="1700" dirty="0">
                <a:latin typeface="Fieldwork 04 Geo Regular" pitchFamily="50" charset="0"/>
              </a:rPr>
              <a:t>Media Types</a:t>
            </a:r>
          </a:p>
        </p:txBody>
      </p:sp>
      <p:sp>
        <p:nvSpPr>
          <p:cNvPr id="3" name="Rectangle 2">
            <a:extLst>
              <a:ext uri="{FF2B5EF4-FFF2-40B4-BE49-F238E27FC236}">
                <a16:creationId xmlns:a16="http://schemas.microsoft.com/office/drawing/2014/main" id="{370AF2FE-7D66-4BA0-A39F-BF43E358209E}"/>
              </a:ext>
            </a:extLst>
          </p:cNvPr>
          <p:cNvSpPr/>
          <p:nvPr/>
        </p:nvSpPr>
        <p:spPr>
          <a:xfrm>
            <a:off x="1577819" y="2269204"/>
            <a:ext cx="9835556" cy="1077218"/>
          </a:xfrm>
          <a:prstGeom prst="rect">
            <a:avLst/>
          </a:prstGeom>
        </p:spPr>
        <p:txBody>
          <a:bodyPr wrap="square">
            <a:spAutoFit/>
          </a:bodyPr>
          <a:lstStyle/>
          <a:p>
            <a:pPr lvl="0" eaLnBrk="0" fontAlgn="base" hangingPunct="0">
              <a:spcBef>
                <a:spcPct val="0"/>
              </a:spcBef>
              <a:spcAft>
                <a:spcPct val="0"/>
              </a:spcAft>
            </a:pPr>
            <a:r>
              <a:rPr lang="en-US" altLang="en-US" sz="1600" dirty="0">
                <a:solidFill>
                  <a:srgbClr val="000000"/>
                </a:solidFill>
                <a:latin typeface="Fieldwork 03 Geo Light" pitchFamily="50" charset="0"/>
              </a:rPr>
              <a:t>What type of media are we trying to target? In many (if not most) cases, you’ll see a screen value used here, which makes sense since many of the media types we’re trying to match are devices with screens attached to them.</a:t>
            </a:r>
            <a:endParaRPr lang="en-US" altLang="en-US" sz="1600" dirty="0">
              <a:latin typeface="Fieldwork 03 Geo Light" pitchFamily="50" charset="0"/>
            </a:endParaRPr>
          </a:p>
          <a:p>
            <a:pPr lvl="0" eaLnBrk="0" fontAlgn="base" hangingPunct="0">
              <a:spcBef>
                <a:spcPct val="0"/>
              </a:spcBef>
              <a:spcAft>
                <a:spcPct val="0"/>
              </a:spcAft>
            </a:pPr>
            <a:r>
              <a:rPr lang="en-US" altLang="en-US" sz="1600" dirty="0">
                <a:solidFill>
                  <a:srgbClr val="000000"/>
                </a:solidFill>
                <a:latin typeface="Fieldwork 03 Geo Light" pitchFamily="50" charset="0"/>
              </a:rPr>
              <a:t>But screens aren’t the only type of media we can target, of course. We have a few, including:</a:t>
            </a:r>
            <a:endParaRPr lang="en-US" altLang="en-US" sz="1600" dirty="0">
              <a:latin typeface="Fieldwork 03 Geo Light" pitchFamily="50" charset="0"/>
            </a:endParaRPr>
          </a:p>
        </p:txBody>
      </p:sp>
      <p:sp>
        <p:nvSpPr>
          <p:cNvPr id="4" name="Rectangle 3">
            <a:extLst>
              <a:ext uri="{FF2B5EF4-FFF2-40B4-BE49-F238E27FC236}">
                <a16:creationId xmlns:a16="http://schemas.microsoft.com/office/drawing/2014/main" id="{1CFCBD39-7EB3-4046-97B5-BE1D52C4A6AB}"/>
              </a:ext>
            </a:extLst>
          </p:cNvPr>
          <p:cNvSpPr/>
          <p:nvPr/>
        </p:nvSpPr>
        <p:spPr>
          <a:xfrm>
            <a:off x="1136071" y="3452644"/>
            <a:ext cx="9478109" cy="1077218"/>
          </a:xfrm>
          <a:prstGeom prst="rect">
            <a:avLst/>
          </a:prstGeom>
        </p:spPr>
        <p:txBody>
          <a:bodyPr wrap="square">
            <a:spAutoFit/>
          </a:bodyPr>
          <a:lstStyle/>
          <a:p>
            <a:pPr marL="742950" lvl="1" indent="-285750">
              <a:buClr>
                <a:srgbClr val="FF7E00"/>
              </a:buClr>
              <a:buFont typeface="Courier New" panose="02070309020205020404" pitchFamily="49" charset="0"/>
              <a:buChar char="o"/>
            </a:pPr>
            <a:r>
              <a:rPr lang="en-US" altLang="en-US" sz="1600" b="1" dirty="0">
                <a:solidFill>
                  <a:srgbClr val="000000"/>
                </a:solidFill>
                <a:latin typeface="Fieldwork 03 Geo Light" pitchFamily="50" charset="0"/>
              </a:rPr>
              <a:t>all:</a:t>
            </a:r>
            <a:r>
              <a:rPr lang="en-US" altLang="en-US" sz="1600" dirty="0">
                <a:solidFill>
                  <a:srgbClr val="000000"/>
                </a:solidFill>
                <a:latin typeface="Fieldwork 03 Geo Light" pitchFamily="50" charset="0"/>
              </a:rPr>
              <a:t> Matches all devices</a:t>
            </a:r>
          </a:p>
          <a:p>
            <a:pPr marL="742950" lvl="1" indent="-285750">
              <a:buClr>
                <a:srgbClr val="FF7E00"/>
              </a:buClr>
              <a:buFont typeface="Courier New" panose="02070309020205020404" pitchFamily="49" charset="0"/>
              <a:buChar char="o"/>
            </a:pPr>
            <a:r>
              <a:rPr lang="en-US" altLang="en-US" sz="1600" b="1" dirty="0">
                <a:solidFill>
                  <a:srgbClr val="000000"/>
                </a:solidFill>
                <a:latin typeface="Fieldwork 03 Geo Light" pitchFamily="50" charset="0"/>
              </a:rPr>
              <a:t>print:</a:t>
            </a:r>
            <a:r>
              <a:rPr lang="en-US" altLang="en-US" sz="1600" dirty="0">
                <a:solidFill>
                  <a:srgbClr val="000000"/>
                </a:solidFill>
                <a:latin typeface="Fieldwork 03 Geo Light" pitchFamily="50" charset="0"/>
              </a:rPr>
              <a:t> Matches documents that are viewed in a print preview or any media that breaks the</a:t>
            </a:r>
          </a:p>
          <a:p>
            <a:pPr lvl="1">
              <a:buClr>
                <a:srgbClr val="FF7E00"/>
              </a:buClr>
            </a:pPr>
            <a:r>
              <a:rPr lang="en-US" altLang="en-US" sz="1600" dirty="0">
                <a:solidFill>
                  <a:srgbClr val="000000"/>
                </a:solidFill>
                <a:latin typeface="Fieldwork 03 Geo Light" pitchFamily="50" charset="0"/>
              </a:rPr>
              <a:t>                  content up into pages intended to print.</a:t>
            </a:r>
          </a:p>
          <a:p>
            <a:pPr marL="742950" lvl="1" indent="-285750">
              <a:buClr>
                <a:srgbClr val="FF7E00"/>
              </a:buClr>
              <a:buFont typeface="Courier New" panose="02070309020205020404" pitchFamily="49" charset="0"/>
              <a:buChar char="o"/>
            </a:pPr>
            <a:r>
              <a:rPr lang="en-US" altLang="en-US" sz="1600" b="1" dirty="0">
                <a:solidFill>
                  <a:srgbClr val="000000"/>
                </a:solidFill>
                <a:latin typeface="Fieldwork 03 Geo Light" pitchFamily="50" charset="0"/>
              </a:rPr>
              <a:t>screen:</a:t>
            </a:r>
            <a:r>
              <a:rPr lang="en-US" altLang="en-US" sz="1600" dirty="0">
                <a:solidFill>
                  <a:srgbClr val="000000"/>
                </a:solidFill>
                <a:latin typeface="Fieldwork 03 Geo Light" pitchFamily="50" charset="0"/>
              </a:rPr>
              <a:t> Matches devices with a screen</a:t>
            </a:r>
          </a:p>
        </p:txBody>
      </p:sp>
      <p:sp>
        <p:nvSpPr>
          <p:cNvPr id="20" name="Rectangle 2">
            <a:extLst>
              <a:ext uri="{FF2B5EF4-FFF2-40B4-BE49-F238E27FC236}">
                <a16:creationId xmlns:a16="http://schemas.microsoft.com/office/drawing/2014/main" id="{FD8CC753-02F7-484A-B68B-62635082CE10}"/>
              </a:ext>
            </a:extLst>
          </p:cNvPr>
          <p:cNvSpPr>
            <a:spLocks noChangeArrowheads="1"/>
          </p:cNvSpPr>
          <p:nvPr/>
        </p:nvSpPr>
        <p:spPr bwMode="auto">
          <a:xfrm>
            <a:off x="1263535" y="4761939"/>
            <a:ext cx="958506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Clr>
                <a:srgbClr val="FF7E00"/>
              </a:buClr>
              <a:buFont typeface="Wingdings" panose="05000000000000000000" pitchFamily="2" charset="2"/>
              <a:buChar char="§"/>
            </a:pPr>
            <a:r>
              <a:rPr lang="en-US" altLang="en-US" sz="1700" dirty="0">
                <a:solidFill>
                  <a:srgbClr val="000000"/>
                </a:solidFill>
                <a:latin typeface="Fieldwork 04 Geo Regular" pitchFamily="50" charset="0"/>
              </a:rPr>
              <a:t>Media features:</a:t>
            </a:r>
          </a:p>
        </p:txBody>
      </p:sp>
      <p:sp>
        <p:nvSpPr>
          <p:cNvPr id="21" name="Rectangle 2">
            <a:extLst>
              <a:ext uri="{FF2B5EF4-FFF2-40B4-BE49-F238E27FC236}">
                <a16:creationId xmlns:a16="http://schemas.microsoft.com/office/drawing/2014/main" id="{5CD313EE-73C3-4F72-832C-A18EEE9A938B}"/>
              </a:ext>
            </a:extLst>
          </p:cNvPr>
          <p:cNvSpPr>
            <a:spLocks noChangeArrowheads="1"/>
          </p:cNvSpPr>
          <p:nvPr/>
        </p:nvSpPr>
        <p:spPr bwMode="auto">
          <a:xfrm>
            <a:off x="1577819" y="5162874"/>
            <a:ext cx="95850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600" dirty="0">
                <a:solidFill>
                  <a:srgbClr val="000000"/>
                </a:solidFill>
                <a:latin typeface="Fieldwork 03 Geo Light" pitchFamily="50" charset="0"/>
              </a:rPr>
              <a:t>Once we define the type of media we’re trying to match, we can start defining what features we are trying to match it to. We’ve looked at a lot of examples that match screens to width, where screen is the type and both min-width and max-width are features with specific values.</a:t>
            </a:r>
          </a:p>
          <a:p>
            <a:pPr eaLnBrk="0" fontAlgn="base" hangingPunct="0">
              <a:spcBef>
                <a:spcPct val="0"/>
              </a:spcBef>
              <a:spcAft>
                <a:spcPct val="0"/>
              </a:spcAft>
            </a:pPr>
            <a:endParaRPr lang="en-US" altLang="en-US" sz="1600" dirty="0">
              <a:solidFill>
                <a:srgbClr val="000000"/>
              </a:solidFill>
            </a:endParaRPr>
          </a:p>
        </p:txBody>
      </p:sp>
    </p:spTree>
    <p:extLst>
      <p:ext uri="{BB962C8B-B14F-4D97-AF65-F5344CB8AC3E}">
        <p14:creationId xmlns:p14="http://schemas.microsoft.com/office/powerpoint/2010/main" val="236381082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84C3B-C394-4B80-978C-7D72052C0DE4}"/>
              </a:ext>
            </a:extLst>
          </p:cNvPr>
          <p:cNvSpPr/>
          <p:nvPr/>
        </p:nvSpPr>
        <p:spPr>
          <a:xfrm>
            <a:off x="1159" y="-5591"/>
            <a:ext cx="12192000" cy="6854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6E6E6"/>
              </a:solidFill>
            </a:endParaRPr>
          </a:p>
        </p:txBody>
      </p:sp>
      <p:pic>
        <p:nvPicPr>
          <p:cNvPr id="6" name="Graphic 4">
            <a:extLst>
              <a:ext uri="{FF2B5EF4-FFF2-40B4-BE49-F238E27FC236}">
                <a16:creationId xmlns:a16="http://schemas.microsoft.com/office/drawing/2014/main" id="{3AE984D4-AE49-4225-8039-241F35C66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28411" y="-5591"/>
            <a:ext cx="1337491" cy="752339"/>
          </a:xfrm>
          <a:prstGeom prst="rect">
            <a:avLst/>
          </a:prstGeom>
        </p:spPr>
      </p:pic>
      <p:pic>
        <p:nvPicPr>
          <p:cNvPr id="8" name="Picture 7" descr="A picture containing match, light, lamp&#10;&#10;Description automatically generated">
            <a:extLst>
              <a:ext uri="{FF2B5EF4-FFF2-40B4-BE49-F238E27FC236}">
                <a16:creationId xmlns:a16="http://schemas.microsoft.com/office/drawing/2014/main" id="{070F9E40-0AC4-43DC-A058-E322B1356FC1}"/>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rot="10800000" flipV="1">
            <a:off x="-1" y="-5590"/>
            <a:ext cx="3155641" cy="1950538"/>
          </a:xfrm>
          <a:prstGeom prst="rect">
            <a:avLst/>
          </a:prstGeom>
        </p:spPr>
      </p:pic>
      <p:pic>
        <p:nvPicPr>
          <p:cNvPr id="9" name="Picture 8" descr="A picture containing match, light, lamp&#10;&#10;Description automatically generated">
            <a:extLst>
              <a:ext uri="{FF2B5EF4-FFF2-40B4-BE49-F238E27FC236}">
                <a16:creationId xmlns:a16="http://schemas.microsoft.com/office/drawing/2014/main" id="{6866A91A-A642-4CC5-818D-D4ECFD22EBE5}"/>
              </a:ext>
            </a:extLst>
          </p:cNvPr>
          <p:cNvPicPr>
            <a:picLocks noChangeAspect="1"/>
          </p:cNvPicPr>
          <p:nvPr/>
        </p:nvPicPr>
        <p:blipFill rotWithShape="1">
          <a:blip r:embed="rId4">
            <a:extLst>
              <a:ext uri="{28A0092B-C50C-407E-A947-70E740481C1C}">
                <a14:useLocalDpi xmlns:a14="http://schemas.microsoft.com/office/drawing/2010/main" val="0"/>
              </a:ext>
            </a:extLst>
          </a:blip>
          <a:srcRect l="71154" t="-1" r="171" b="76842"/>
          <a:stretch/>
        </p:blipFill>
        <p:spPr>
          <a:xfrm flipV="1">
            <a:off x="9044395" y="4907462"/>
            <a:ext cx="3155641" cy="1950538"/>
          </a:xfrm>
          <a:prstGeom prst="rect">
            <a:avLst/>
          </a:prstGeom>
        </p:spPr>
      </p:pic>
      <p:sp>
        <p:nvSpPr>
          <p:cNvPr id="13" name="TextBox 12">
            <a:extLst>
              <a:ext uri="{FF2B5EF4-FFF2-40B4-BE49-F238E27FC236}">
                <a16:creationId xmlns:a16="http://schemas.microsoft.com/office/drawing/2014/main" id="{F6BF6E9B-A73D-42D3-B248-2610A3098165}"/>
              </a:ext>
            </a:extLst>
          </p:cNvPr>
          <p:cNvSpPr txBox="1"/>
          <p:nvPr/>
        </p:nvSpPr>
        <p:spPr>
          <a:xfrm>
            <a:off x="243143" y="1265196"/>
            <a:ext cx="10924275" cy="454996"/>
          </a:xfrm>
          <a:prstGeom prst="rect">
            <a:avLst/>
          </a:prstGeom>
          <a:noFill/>
        </p:spPr>
        <p:txBody>
          <a:bodyPr wrap="square">
            <a:spAutoFit/>
          </a:bodyPr>
          <a:lstStyle/>
          <a:p>
            <a:pPr lvl="2" eaLnBrk="0" fontAlgn="base" hangingPunct="0">
              <a:lnSpc>
                <a:spcPct val="150000"/>
              </a:lnSpc>
              <a:spcBef>
                <a:spcPct val="0"/>
              </a:spcBef>
              <a:spcAft>
                <a:spcPct val="0"/>
              </a:spcAft>
              <a:buClr>
                <a:srgbClr val="FF7E00"/>
              </a:buClr>
            </a:pPr>
            <a:r>
              <a:rPr lang="en-US" dirty="0">
                <a:latin typeface="Fieldwork 05 Geo Demibold" pitchFamily="50" charset="0"/>
              </a:rPr>
              <a:t>CSS Media Queries</a:t>
            </a:r>
          </a:p>
        </p:txBody>
      </p:sp>
      <p:sp>
        <p:nvSpPr>
          <p:cNvPr id="3" name="Rectangle 2">
            <a:extLst>
              <a:ext uri="{FF2B5EF4-FFF2-40B4-BE49-F238E27FC236}">
                <a16:creationId xmlns:a16="http://schemas.microsoft.com/office/drawing/2014/main" id="{370AF2FE-7D66-4BA0-A39F-BF43E358209E}"/>
              </a:ext>
            </a:extLst>
          </p:cNvPr>
          <p:cNvSpPr/>
          <p:nvPr/>
        </p:nvSpPr>
        <p:spPr>
          <a:xfrm>
            <a:off x="1178222" y="1867631"/>
            <a:ext cx="9835556" cy="830997"/>
          </a:xfrm>
          <a:prstGeom prst="rect">
            <a:avLst/>
          </a:prstGeom>
        </p:spPr>
        <p:txBody>
          <a:bodyPr wrap="square">
            <a:spAutoFit/>
          </a:bodyPr>
          <a:lstStyle/>
          <a:p>
            <a:r>
              <a:rPr lang="en-US" sz="1600" dirty="0">
                <a:latin typeface="Fieldwork 03 Geo Light" pitchFamily="50" charset="0"/>
              </a:rPr>
              <a:t>Media queries support logical operators like many programming languages so that we can match media types based on certain conditions. The @media rule is itself a logical operator that is basically stating that “if” the following types and features are matches, then do some stuff.</a:t>
            </a:r>
          </a:p>
        </p:txBody>
      </p:sp>
      <p:sp>
        <p:nvSpPr>
          <p:cNvPr id="12" name="TextBox 11">
            <a:extLst>
              <a:ext uri="{FF2B5EF4-FFF2-40B4-BE49-F238E27FC236}">
                <a16:creationId xmlns:a16="http://schemas.microsoft.com/office/drawing/2014/main" id="{55A568DD-5330-463E-94C5-17FFB8EE16CB}"/>
              </a:ext>
            </a:extLst>
          </p:cNvPr>
          <p:cNvSpPr txBox="1"/>
          <p:nvPr/>
        </p:nvSpPr>
        <p:spPr>
          <a:xfrm>
            <a:off x="1178222" y="2770916"/>
            <a:ext cx="5843715" cy="646331"/>
          </a:xfrm>
          <a:prstGeom prst="rect">
            <a:avLst/>
          </a:prstGeom>
          <a:noFill/>
        </p:spPr>
        <p:txBody>
          <a:bodyPr wrap="square" rtlCol="0">
            <a:spAutoFit/>
          </a:bodyPr>
          <a:lstStyle/>
          <a:p>
            <a:pPr marL="285750" indent="-285750">
              <a:buClr>
                <a:srgbClr val="FF7E00"/>
              </a:buClr>
              <a:buFont typeface="Wingdings" panose="05000000000000000000" pitchFamily="2" charset="2"/>
              <a:buChar char="§"/>
            </a:pPr>
            <a:r>
              <a:rPr lang="en-US" sz="1700" dirty="0">
                <a:latin typeface="Fieldwork 04 Geo Regular" pitchFamily="50" charset="0"/>
              </a:rPr>
              <a:t>Targeting Width:</a:t>
            </a:r>
          </a:p>
          <a:p>
            <a:pPr marL="285750" indent="-285750">
              <a:buClr>
                <a:srgbClr val="FF7E00"/>
              </a:buClr>
              <a:buFont typeface="Wingdings" panose="05000000000000000000" pitchFamily="2" charset="2"/>
              <a:buChar char="§"/>
            </a:pPr>
            <a:endParaRPr lang="en-US" dirty="0">
              <a:latin typeface="Fieldwork 04 Geo Regular" pitchFamily="50" charset="0"/>
            </a:endParaRPr>
          </a:p>
        </p:txBody>
      </p:sp>
      <p:sp>
        <p:nvSpPr>
          <p:cNvPr id="15" name="TextBox 14">
            <a:extLst>
              <a:ext uri="{FF2B5EF4-FFF2-40B4-BE49-F238E27FC236}">
                <a16:creationId xmlns:a16="http://schemas.microsoft.com/office/drawing/2014/main" id="{DE1114A4-03C0-49FA-959C-15A0246CDA1A}"/>
              </a:ext>
            </a:extLst>
          </p:cNvPr>
          <p:cNvSpPr txBox="1"/>
          <p:nvPr/>
        </p:nvSpPr>
        <p:spPr>
          <a:xfrm>
            <a:off x="2493577" y="3215735"/>
            <a:ext cx="5611332" cy="1235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kumimoji="0" sz="1600" b="0" i="0" u="none" strike="noStrike" cap="none" normalizeH="0" baseline="0">
                <a:ln>
                  <a:noFill/>
                </a:ln>
                <a:solidFill>
                  <a:schemeClr val="accent5">
                    <a:lumMod val="50000"/>
                  </a:schemeClr>
                </a:solidFill>
                <a:effectLst/>
                <a:latin typeface="inherit"/>
              </a:defRPr>
            </a:lvl1pPr>
          </a:lstStyle>
          <a:p>
            <a:r>
              <a:rPr lang="en-US" dirty="0"/>
              <a:t>@media only screen and (max-width: 600px) {</a:t>
            </a:r>
            <a:br>
              <a:rPr lang="en-US" dirty="0"/>
            </a:br>
            <a:r>
              <a:rPr lang="en-US" dirty="0"/>
              <a:t>  body {</a:t>
            </a:r>
            <a:br>
              <a:rPr lang="en-US" dirty="0"/>
            </a:br>
            <a:r>
              <a:rPr lang="en-US" dirty="0"/>
              <a:t>    background-color: aqua;</a:t>
            </a:r>
            <a:br>
              <a:rPr lang="en-US" dirty="0"/>
            </a:br>
            <a:r>
              <a:rPr lang="en-US" dirty="0"/>
              <a:t>  }</a:t>
            </a:r>
            <a:br>
              <a:rPr lang="en-US" dirty="0"/>
            </a:br>
            <a:r>
              <a:rPr lang="en-US" dirty="0"/>
              <a:t>}</a:t>
            </a:r>
          </a:p>
        </p:txBody>
      </p:sp>
      <p:sp>
        <p:nvSpPr>
          <p:cNvPr id="16" name="TextBox 15">
            <a:extLst>
              <a:ext uri="{FF2B5EF4-FFF2-40B4-BE49-F238E27FC236}">
                <a16:creationId xmlns:a16="http://schemas.microsoft.com/office/drawing/2014/main" id="{0BEA819B-68EC-4466-B6FF-535D55868A9F}"/>
              </a:ext>
            </a:extLst>
          </p:cNvPr>
          <p:cNvSpPr txBox="1"/>
          <p:nvPr/>
        </p:nvSpPr>
        <p:spPr>
          <a:xfrm>
            <a:off x="1178221" y="4568075"/>
            <a:ext cx="5843715" cy="923330"/>
          </a:xfrm>
          <a:prstGeom prst="rect">
            <a:avLst/>
          </a:prstGeom>
          <a:noFill/>
        </p:spPr>
        <p:txBody>
          <a:bodyPr wrap="square" rtlCol="0">
            <a:spAutoFit/>
          </a:bodyPr>
          <a:lstStyle/>
          <a:p>
            <a:pPr marL="285750" indent="-285750">
              <a:buClr>
                <a:srgbClr val="FF7E00"/>
              </a:buClr>
              <a:buFont typeface="Wingdings" panose="05000000000000000000" pitchFamily="2" charset="2"/>
              <a:buChar char="§"/>
            </a:pPr>
            <a:r>
              <a:rPr lang="en-US" sz="1700" dirty="0">
                <a:latin typeface="Fieldwork 04 Geo Regular" pitchFamily="50" charset="0"/>
              </a:rPr>
              <a:t>Responsive Images and the viewport Metatag:</a:t>
            </a:r>
          </a:p>
          <a:p>
            <a:pPr marL="285750" indent="-285750">
              <a:buClr>
                <a:srgbClr val="FF7E00"/>
              </a:buClr>
              <a:buFont typeface="Wingdings" panose="05000000000000000000" pitchFamily="2" charset="2"/>
              <a:buChar char="§"/>
            </a:pPr>
            <a:endParaRPr lang="en-US" dirty="0">
              <a:latin typeface="Fieldwork 04 Geo Regular" pitchFamily="50" charset="0"/>
            </a:endParaRPr>
          </a:p>
          <a:p>
            <a:pPr marL="285750" indent="-285750">
              <a:buClr>
                <a:srgbClr val="FF7E00"/>
              </a:buClr>
              <a:buFont typeface="Wingdings" panose="05000000000000000000" pitchFamily="2" charset="2"/>
              <a:buChar char="§"/>
            </a:pPr>
            <a:endParaRPr lang="en-US" dirty="0">
              <a:latin typeface="Fieldwork 04 Geo Regular" pitchFamily="50" charset="0"/>
            </a:endParaRPr>
          </a:p>
        </p:txBody>
      </p:sp>
      <p:sp>
        <p:nvSpPr>
          <p:cNvPr id="17" name="Rectangle 1">
            <a:extLst>
              <a:ext uri="{FF2B5EF4-FFF2-40B4-BE49-F238E27FC236}">
                <a16:creationId xmlns:a16="http://schemas.microsoft.com/office/drawing/2014/main" id="{2EB24681-0B4B-4F40-8EF8-E42DD7CC4382}"/>
              </a:ext>
            </a:extLst>
          </p:cNvPr>
          <p:cNvSpPr>
            <a:spLocks noChangeArrowheads="1"/>
          </p:cNvSpPr>
          <p:nvPr/>
        </p:nvSpPr>
        <p:spPr bwMode="auto">
          <a:xfrm>
            <a:off x="2493577" y="4941690"/>
            <a:ext cx="5529431"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accent5">
                    <a:lumMod val="50000"/>
                  </a:schemeClr>
                </a:solidFill>
                <a:effectLst/>
                <a:latin typeface="inherit"/>
              </a:rPr>
              <a:t>img</a:t>
            </a:r>
            <a:r>
              <a:rPr kumimoji="0" lang="en-US" altLang="en-US" sz="1600" b="0" i="0" u="none" strike="noStrike" cap="none" normalizeH="0" baseline="0" dirty="0">
                <a:ln>
                  <a:noFill/>
                </a:ln>
                <a:solidFill>
                  <a:schemeClr val="accent5">
                    <a:lumMod val="50000"/>
                  </a:schemeClr>
                </a:solidFill>
                <a:effectLst/>
                <a:latin typeface="inherit"/>
              </a:rPr>
              <a:t> { width: 500px; // current width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5">
                    <a:lumMod val="50000"/>
                  </a:schemeClr>
                </a:solidFill>
                <a:latin typeface="inherit"/>
              </a:rPr>
              <a:t>        </a:t>
            </a:r>
            <a:r>
              <a:rPr kumimoji="0" lang="en-US" altLang="en-US" sz="1600" b="0" i="0" u="none" strike="noStrike" cap="none" normalizeH="0" baseline="0" dirty="0">
                <a:ln>
                  <a:noFill/>
                </a:ln>
                <a:solidFill>
                  <a:schemeClr val="accent5">
                    <a:lumMod val="50000"/>
                  </a:schemeClr>
                </a:solidFill>
                <a:effectLst/>
                <a:latin typeface="inherit"/>
              </a:rPr>
              <a:t>height: 500px; // current height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5">
                    <a:lumMod val="50000"/>
                  </a:schemeClr>
                </a:solidFill>
                <a:effectLst/>
                <a:latin typeface="inherit"/>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5">
                    <a:lumMod val="50000"/>
                  </a:schemeClr>
                </a:solidFill>
                <a:latin typeface="inherit"/>
              </a:rPr>
              <a:t>  </a:t>
            </a:r>
            <a:r>
              <a:rPr kumimoji="0" lang="en-US" altLang="en-US" sz="1600" b="0" i="0" u="none" strike="noStrike" cap="none" normalizeH="0" baseline="0" dirty="0">
                <a:ln>
                  <a:noFill/>
                </a:ln>
                <a:solidFill>
                  <a:schemeClr val="accent5">
                    <a:lumMod val="50000"/>
                  </a:schemeClr>
                </a:solidFill>
                <a:effectLst/>
                <a:latin typeface="inherit"/>
              </a:rPr>
              <a:t>@media (max-width:767px){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5">
                    <a:lumMod val="50000"/>
                  </a:schemeClr>
                </a:solidFill>
                <a:latin typeface="inherit"/>
              </a:rPr>
              <a:t>      </a:t>
            </a:r>
            <a:r>
              <a:rPr kumimoji="0" lang="en-US" altLang="en-US" sz="1600" b="0" i="0" u="none" strike="noStrike" cap="none" normalizeH="0" baseline="0" dirty="0">
                <a:ln>
                  <a:noFill/>
                </a:ln>
                <a:solidFill>
                  <a:schemeClr val="accent5">
                    <a:lumMod val="50000"/>
                  </a:schemeClr>
                </a:solidFill>
                <a:effectLst/>
                <a:latin typeface="inherit"/>
              </a:rPr>
              <a:t> </a:t>
            </a:r>
            <a:r>
              <a:rPr kumimoji="0" lang="en-US" altLang="en-US" sz="1600" b="0" i="0" u="none" strike="noStrike" cap="none" normalizeH="0" baseline="0" dirty="0" err="1">
                <a:ln>
                  <a:noFill/>
                </a:ln>
                <a:solidFill>
                  <a:schemeClr val="accent5">
                    <a:lumMod val="50000"/>
                  </a:schemeClr>
                </a:solidFill>
                <a:effectLst/>
                <a:latin typeface="inherit"/>
              </a:rPr>
              <a:t>img</a:t>
            </a:r>
            <a:r>
              <a:rPr kumimoji="0" lang="en-US" altLang="en-US" sz="1600" b="0" i="0" u="none" strike="noStrike" cap="none" normalizeH="0" baseline="0" dirty="0">
                <a:ln>
                  <a:noFill/>
                </a:ln>
                <a:solidFill>
                  <a:schemeClr val="accent5">
                    <a:lumMod val="50000"/>
                  </a:schemeClr>
                </a:solidFill>
                <a:effectLst/>
                <a:latin typeface="inherit"/>
              </a:rPr>
              <a:t> { width: 200px; // new width for screen &lt;768px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5">
                    <a:lumMod val="50000"/>
                  </a:schemeClr>
                </a:solidFill>
                <a:latin typeface="inherit"/>
              </a:rPr>
              <a:t>               </a:t>
            </a:r>
            <a:r>
              <a:rPr kumimoji="0" lang="en-US" altLang="en-US" sz="1600" b="0" i="0" u="none" strike="noStrike" cap="none" normalizeH="0" baseline="0" dirty="0">
                <a:ln>
                  <a:noFill/>
                </a:ln>
                <a:solidFill>
                  <a:schemeClr val="accent5">
                    <a:lumMod val="50000"/>
                  </a:schemeClr>
                </a:solidFill>
                <a:effectLst/>
                <a:latin typeface="inherit"/>
              </a:rPr>
              <a:t> height: 200px; // new height for screen &lt;768px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5">
                    <a:lumMod val="50000"/>
                  </a:schemeClr>
                </a:solidFill>
                <a:effectLst/>
                <a:latin typeface="inherit"/>
              </a:rPr>
              <a:t> }</a:t>
            </a:r>
            <a:r>
              <a:rPr kumimoji="0" lang="en-US" altLang="en-US" sz="1600" b="0" i="0" u="none" strike="noStrike" cap="none" normalizeH="0" baseline="0" dirty="0">
                <a:ln>
                  <a:noFill/>
                </a:ln>
                <a:solidFill>
                  <a:schemeClr val="accent5">
                    <a:lumMod val="50000"/>
                  </a:schemeClr>
                </a:solidFill>
                <a:effectLst/>
              </a:rPr>
              <a:t> </a:t>
            </a:r>
            <a:endParaRPr kumimoji="0" lang="en-US" altLang="en-US" sz="1600" b="0" i="0" u="none" strike="noStrike" cap="none" normalizeH="0" baseline="0" dirty="0">
              <a:ln>
                <a:noFill/>
              </a:ln>
              <a:solidFill>
                <a:schemeClr val="accent5">
                  <a:lumMod val="50000"/>
                </a:schemeClr>
              </a:solidFill>
              <a:effectLst/>
              <a:latin typeface="Arial" panose="020B0604020202020204" pitchFamily="34" charset="0"/>
            </a:endParaRPr>
          </a:p>
        </p:txBody>
      </p:sp>
    </p:spTree>
    <p:extLst>
      <p:ext uri="{BB962C8B-B14F-4D97-AF65-F5344CB8AC3E}">
        <p14:creationId xmlns:p14="http://schemas.microsoft.com/office/powerpoint/2010/main" val="3474284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4E2F020F4095429A412100E8FD41FB" ma:contentTypeVersion="4" ma:contentTypeDescription="Create a new document." ma:contentTypeScope="" ma:versionID="2f3ceabf59b7c14042c9d145a72741e4">
  <xsd:schema xmlns:xsd="http://www.w3.org/2001/XMLSchema" xmlns:xs="http://www.w3.org/2001/XMLSchema" xmlns:p="http://schemas.microsoft.com/office/2006/metadata/properties" xmlns:ns2="6abbfa15-5813-4cac-a6a1-85ed7fa91c74" targetNamespace="http://schemas.microsoft.com/office/2006/metadata/properties" ma:root="true" ma:fieldsID="d9c93a6f61e0c87465966596473658e5" ns2:_="">
    <xsd:import namespace="6abbfa15-5813-4cac-a6a1-85ed7fa91c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bbfa15-5813-4cac-a6a1-85ed7fa91c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116E82-34CF-4808-926A-4F3F76EB939E}"/>
</file>

<file path=customXml/itemProps2.xml><?xml version="1.0" encoding="utf-8"?>
<ds:datastoreItem xmlns:ds="http://schemas.openxmlformats.org/officeDocument/2006/customXml" ds:itemID="{E33B8928-45F9-4E2B-BC0D-39CC97B79BF4}"/>
</file>

<file path=customXml/itemProps3.xml><?xml version="1.0" encoding="utf-8"?>
<ds:datastoreItem xmlns:ds="http://schemas.openxmlformats.org/officeDocument/2006/customXml" ds:itemID="{40CFBEF3-459F-495F-8B4F-CBFB79F587BF}"/>
</file>

<file path=docProps/app.xml><?xml version="1.0" encoding="utf-8"?>
<Properties xmlns="http://schemas.openxmlformats.org/officeDocument/2006/extended-properties" xmlns:vt="http://schemas.openxmlformats.org/officeDocument/2006/docPropsVTypes">
  <TotalTime>1301</TotalTime>
  <Words>8023</Words>
  <Application>Microsoft Office PowerPoint</Application>
  <PresentationFormat>Widescreen</PresentationFormat>
  <Paragraphs>920</Paragraphs>
  <Slides>113</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113</vt:i4>
      </vt:variant>
    </vt:vector>
  </HeadingPairs>
  <TitlesOfParts>
    <vt:vector size="132" baseType="lpstr">
      <vt:lpstr>Arial</vt:lpstr>
      <vt:lpstr>Arial Rounded MT Bold</vt:lpstr>
      <vt:lpstr>Calibri</vt:lpstr>
      <vt:lpstr>Calibri Light</vt:lpstr>
      <vt:lpstr>Consolas</vt:lpstr>
      <vt:lpstr>Courier New</vt:lpstr>
      <vt:lpstr>Fieldwork 03 Geo Light</vt:lpstr>
      <vt:lpstr>Fieldwork 04 Geo Regular</vt:lpstr>
      <vt:lpstr>Fieldwork 04 Hum Regular</vt:lpstr>
      <vt:lpstr>Fieldwork 05 Geo Demibold</vt:lpstr>
      <vt:lpstr>Fieldwork 05 Hum DemiBold</vt:lpstr>
      <vt:lpstr>Fieldwork 06 Geo Bold</vt:lpstr>
      <vt:lpstr>inherit</vt:lpstr>
      <vt:lpstr>Roboto</vt:lpstr>
      <vt:lpstr>SFMono-Regular</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Mahendra Kumar</dc:creator>
  <cp:lastModifiedBy>Priyanka Bamne</cp:lastModifiedBy>
  <cp:revision>61</cp:revision>
  <dcterms:created xsi:type="dcterms:W3CDTF">2021-10-30T17:11:29Z</dcterms:created>
  <dcterms:modified xsi:type="dcterms:W3CDTF">2024-08-30T13:54:43Z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0x0101007F4E2F020F4095429A412100E8FD41FB</vt:lpwstr>
  </property>
</Properties>
</file>