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572" userDrawn="1">
          <p15:clr>
            <a:srgbClr val="A4A3A4"/>
          </p15:clr>
        </p15:guide>
        <p15:guide id="2" pos="6108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lorian delrieu" initials="fd" lastIdx="1" clrIdx="0">
    <p:extLst>
      <p:ext uri="{19B8F6BF-5375-455C-9EA6-DF929625EA0E}">
        <p15:presenceInfo xmlns:p15="http://schemas.microsoft.com/office/powerpoint/2012/main" userId="429d0bbe9bd122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96370" autoAdjust="0"/>
  </p:normalViewPr>
  <p:slideViewPr>
    <p:cSldViewPr snapToGrid="0">
      <p:cViewPr varScale="1">
        <p:scale>
          <a:sx n="110" d="100"/>
          <a:sy n="110" d="100"/>
        </p:scale>
        <p:origin x="462" y="108"/>
      </p:cViewPr>
      <p:guideLst>
        <p:guide pos="1572"/>
        <p:guide pos="6108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commentAuthors" Target="commentAuthors.xml" /><Relationship Id="rId11" Type="http://schemas.microsoft.com/office/2016/11/relationships/changesInfo" Target="changesInfos/changesInfo1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orian delrieu" userId="429d0bbe9bd122b3" providerId="LiveId" clId="{B1ECC057-EB6F-3244-97A9-B5E8BC2B3B0A}"/>
    <pc:docChg chg="undo custSel addSld delSld modSld">
      <pc:chgData name="florian delrieu" userId="429d0bbe9bd122b3" providerId="LiveId" clId="{B1ECC057-EB6F-3244-97A9-B5E8BC2B3B0A}" dt="2019-05-21T17:08:49.116" v="4" actId="2696"/>
      <pc:docMkLst>
        <pc:docMk/>
      </pc:docMkLst>
      <pc:sldChg chg="modSp">
        <pc:chgData name="florian delrieu" userId="429d0bbe9bd122b3" providerId="LiveId" clId="{B1ECC057-EB6F-3244-97A9-B5E8BC2B3B0A}" dt="2019-05-21T17:07:02.248" v="1" actId="14100"/>
        <pc:sldMkLst>
          <pc:docMk/>
          <pc:sldMk cId="1522472253" sldId="258"/>
        </pc:sldMkLst>
        <pc:graphicFrameChg chg="mod">
          <ac:chgData name="florian delrieu" userId="429d0bbe9bd122b3" providerId="LiveId" clId="{B1ECC057-EB6F-3244-97A9-B5E8BC2B3B0A}" dt="2019-05-21T17:07:02.248" v="1" actId="14100"/>
          <ac:graphicFrameMkLst>
            <pc:docMk/>
            <pc:sldMk cId="1522472253" sldId="258"/>
            <ac:graphicFrameMk id="6" creationId="{00000000-0000-0000-0000-000000000000}"/>
          </ac:graphicFrameMkLst>
        </pc:graphicFrameChg>
      </pc:sldChg>
      <pc:sldChg chg="addCm">
        <pc:chgData name="florian delrieu" userId="429d0bbe9bd122b3" providerId="LiveId" clId="{B1ECC057-EB6F-3244-97A9-B5E8BC2B3B0A}" dt="2019-05-21T17:08:11.311" v="2" actId="1589"/>
        <pc:sldMkLst>
          <pc:docMk/>
          <pc:sldMk cId="4173662366" sldId="259"/>
        </pc:sldMkLst>
      </pc:sldChg>
      <pc:sldChg chg="new del">
        <pc:chgData name="florian delrieu" userId="429d0bbe9bd122b3" providerId="LiveId" clId="{B1ECC057-EB6F-3244-97A9-B5E8BC2B3B0A}" dt="2019-05-21T17:08:49.116" v="4" actId="2696"/>
        <pc:sldMkLst>
          <pc:docMk/>
          <pc:sldMk cId="1780239192" sldId="260"/>
        </pc:sldMkLst>
      </pc:sldChg>
    </pc:docChg>
  </pc:docChgLst>
  <pc:docChgLst>
    <pc:chgData name="florian delrieu" userId="429d0bbe9bd122b3" providerId="LiveId" clId="{1DCAE4B2-16EB-E94B-94A4-DD5B8AE15720}"/>
    <pc:docChg chg="custSel modSld">
      <pc:chgData name="florian delrieu" userId="429d0bbe9bd122b3" providerId="LiveId" clId="{1DCAE4B2-16EB-E94B-94A4-DD5B8AE15720}" dt="2021-01-19T17:25:51.723" v="16" actId="14233"/>
      <pc:docMkLst>
        <pc:docMk/>
      </pc:docMkLst>
      <pc:sldChg chg="modSp">
        <pc:chgData name="florian delrieu" userId="429d0bbe9bd122b3" providerId="LiveId" clId="{1DCAE4B2-16EB-E94B-94A4-DD5B8AE15720}" dt="2021-01-19T17:25:51.723" v="16" actId="14233"/>
        <pc:sldMkLst>
          <pc:docMk/>
          <pc:sldMk cId="1522472253" sldId="258"/>
        </pc:sldMkLst>
        <pc:graphicFrameChg chg="modGraphic">
          <ac:chgData name="florian delrieu" userId="429d0bbe9bd122b3" providerId="LiveId" clId="{1DCAE4B2-16EB-E94B-94A4-DD5B8AE15720}" dt="2020-12-27T19:43:25.519" v="4" actId="20577"/>
          <ac:graphicFrameMkLst>
            <pc:docMk/>
            <pc:sldMk cId="1522472253" sldId="258"/>
            <ac:graphicFrameMk id="5" creationId="{00000000-0000-0000-0000-000000000000}"/>
          </ac:graphicFrameMkLst>
        </pc:graphicFrameChg>
        <pc:graphicFrameChg chg="modGraphic">
          <ac:chgData name="florian delrieu" userId="429d0bbe9bd122b3" providerId="LiveId" clId="{1DCAE4B2-16EB-E94B-94A4-DD5B8AE15720}" dt="2021-01-19T17:25:51.723" v="16" actId="14233"/>
          <ac:graphicFrameMkLst>
            <pc:docMk/>
            <pc:sldMk cId="1522472253" sldId="258"/>
            <ac:graphicFrameMk id="7" creationId="{00000000-0000-0000-0000-000000000000}"/>
          </ac:graphicFrameMkLst>
        </pc:graphicFrame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21T19:08:11.290" idx="1">
    <p:pos x="7680" y="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FAE911-4410-4B2A-9623-24A2157ED95D}" type="doc">
      <dgm:prSet loTypeId="urn:microsoft.com/office/officeart/2005/8/layout/hierarchy6" loCatId="hierarchy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C5237639-7C4A-4515-8D14-A9FDD2DF23D2}">
      <dgm:prSet phldrT="[Texte]"/>
      <dgm:spPr/>
      <dgm:t>
        <a:bodyPr/>
        <a:lstStyle/>
        <a:p>
          <a:r>
            <a:rPr lang="fr-FR" dirty="0"/>
            <a:t>Quartier Général du Régiment</a:t>
          </a:r>
        </a:p>
      </dgm:t>
    </dgm:pt>
    <dgm:pt modelId="{348EBBC7-9ABD-4316-A17A-180B4F90020E}" type="parTrans" cxnId="{9C1A0B0B-F1B9-44E3-B123-EE01FDFC2115}">
      <dgm:prSet/>
      <dgm:spPr/>
      <dgm:t>
        <a:bodyPr/>
        <a:lstStyle/>
        <a:p>
          <a:endParaRPr lang="fr-FR"/>
        </a:p>
      </dgm:t>
    </dgm:pt>
    <dgm:pt modelId="{7791B919-D58A-4263-ABF2-6A023FE3E701}" type="sibTrans" cxnId="{9C1A0B0B-F1B9-44E3-B123-EE01FDFC2115}">
      <dgm:prSet/>
      <dgm:spPr/>
      <dgm:t>
        <a:bodyPr/>
        <a:lstStyle/>
        <a:p>
          <a:endParaRPr lang="fr-FR"/>
        </a:p>
      </dgm:t>
    </dgm:pt>
    <dgm:pt modelId="{B07FF7AC-5647-47A4-AD2A-2A00A45D81CB}">
      <dgm:prSet phldrT="[Texte]"/>
      <dgm:spPr/>
      <dgm:t>
        <a:bodyPr/>
        <a:lstStyle/>
        <a:p>
          <a:r>
            <a:rPr lang="fr-FR" dirty="0"/>
            <a:t>1 Bataillon de soutien</a:t>
          </a:r>
        </a:p>
      </dgm:t>
    </dgm:pt>
    <dgm:pt modelId="{B1ECC6E6-D1AB-4C3C-B62D-06BED7DC8B6A}" type="parTrans" cxnId="{75B9D884-D63B-40AD-8181-974F5DF607C9}">
      <dgm:prSet/>
      <dgm:spPr/>
      <dgm:t>
        <a:bodyPr/>
        <a:lstStyle/>
        <a:p>
          <a:endParaRPr lang="fr-FR"/>
        </a:p>
      </dgm:t>
    </dgm:pt>
    <dgm:pt modelId="{E6204F67-58EB-41E8-8E41-C2D90A613380}" type="sibTrans" cxnId="{75B9D884-D63B-40AD-8181-974F5DF607C9}">
      <dgm:prSet/>
      <dgm:spPr/>
      <dgm:t>
        <a:bodyPr/>
        <a:lstStyle/>
        <a:p>
          <a:endParaRPr lang="fr-FR"/>
        </a:p>
      </dgm:t>
    </dgm:pt>
    <dgm:pt modelId="{A394C825-7E90-4514-88AE-275026114354}">
      <dgm:prSet phldrT="[Texte]"/>
      <dgm:spPr/>
      <dgm:t>
        <a:bodyPr/>
        <a:lstStyle/>
        <a:p>
          <a:r>
            <a:rPr lang="fr-FR" dirty="0"/>
            <a:t>2 Bataillons de combats</a:t>
          </a:r>
        </a:p>
      </dgm:t>
    </dgm:pt>
    <dgm:pt modelId="{35029227-81BB-4B67-A998-B868E06CF263}" type="parTrans" cxnId="{9B0CA5E5-5593-41B2-BE17-0B6CA70969A9}">
      <dgm:prSet/>
      <dgm:spPr/>
      <dgm:t>
        <a:bodyPr/>
        <a:lstStyle/>
        <a:p>
          <a:endParaRPr lang="fr-FR"/>
        </a:p>
      </dgm:t>
    </dgm:pt>
    <dgm:pt modelId="{AED0B4C8-1104-42E8-813A-29119CBB2F9F}" type="sibTrans" cxnId="{9B0CA5E5-5593-41B2-BE17-0B6CA70969A9}">
      <dgm:prSet/>
      <dgm:spPr/>
      <dgm:t>
        <a:bodyPr/>
        <a:lstStyle/>
        <a:p>
          <a:endParaRPr lang="fr-FR"/>
        </a:p>
      </dgm:t>
    </dgm:pt>
    <dgm:pt modelId="{31EB91A9-EA7E-4255-B299-C7EB87F5D35D}">
      <dgm:prSet phldrT="[Texte]"/>
      <dgm:spPr/>
      <dgm:t>
        <a:bodyPr/>
        <a:lstStyle/>
        <a:p>
          <a:r>
            <a:rPr lang="fr-FR" dirty="0"/>
            <a:t>2 Compagnies Infanteries</a:t>
          </a:r>
        </a:p>
      </dgm:t>
    </dgm:pt>
    <dgm:pt modelId="{9D5F19EE-CB19-4D06-80C0-1A2A2CAE2644}" type="parTrans" cxnId="{2043D1A9-FA07-4619-BE39-316BB50AF471}">
      <dgm:prSet/>
      <dgm:spPr/>
      <dgm:t>
        <a:bodyPr/>
        <a:lstStyle/>
        <a:p>
          <a:endParaRPr lang="fr-FR"/>
        </a:p>
      </dgm:t>
    </dgm:pt>
    <dgm:pt modelId="{30BD9167-DA46-4399-81FD-68A18406E357}" type="sibTrans" cxnId="{2043D1A9-FA07-4619-BE39-316BB50AF471}">
      <dgm:prSet/>
      <dgm:spPr/>
      <dgm:t>
        <a:bodyPr/>
        <a:lstStyle/>
        <a:p>
          <a:endParaRPr lang="fr-FR"/>
        </a:p>
      </dgm:t>
    </dgm:pt>
    <dgm:pt modelId="{F8583662-426A-4C9A-B364-5E766AB1D523}">
      <dgm:prSet phldrT="[Texte]"/>
      <dgm:spPr/>
      <dgm:t>
        <a:bodyPr/>
        <a:lstStyle/>
        <a:p>
          <a:r>
            <a:rPr lang="fr-FR" dirty="0"/>
            <a:t>1 Compagnie Infanterie Mécanisé</a:t>
          </a:r>
        </a:p>
      </dgm:t>
    </dgm:pt>
    <dgm:pt modelId="{D6B6D45A-AE41-40A2-B3B3-7E807D3BBDFE}" type="parTrans" cxnId="{BEE50FE3-4C58-40BD-8486-4BFB82968064}">
      <dgm:prSet/>
      <dgm:spPr/>
      <dgm:t>
        <a:bodyPr/>
        <a:lstStyle/>
        <a:p>
          <a:endParaRPr lang="fr-FR"/>
        </a:p>
      </dgm:t>
    </dgm:pt>
    <dgm:pt modelId="{EB99BCF6-545E-40C3-AA0D-FC52EA7D446B}" type="sibTrans" cxnId="{BEE50FE3-4C58-40BD-8486-4BFB82968064}">
      <dgm:prSet/>
      <dgm:spPr/>
      <dgm:t>
        <a:bodyPr/>
        <a:lstStyle/>
        <a:p>
          <a:endParaRPr lang="fr-FR"/>
        </a:p>
      </dgm:t>
    </dgm:pt>
    <dgm:pt modelId="{19240FE5-AACA-4A69-80B4-6BACAB0454B9}">
      <dgm:prSet phldrT="[Texte]"/>
      <dgm:spPr/>
      <dgm:t>
        <a:bodyPr/>
        <a:lstStyle/>
        <a:p>
          <a:r>
            <a:rPr lang="fr-FR" dirty="0"/>
            <a:t>1 Compagnie Artillerie de Campagne</a:t>
          </a:r>
        </a:p>
      </dgm:t>
    </dgm:pt>
    <dgm:pt modelId="{D6962157-BCCC-4CBC-B800-D8CE3EE24AA0}" type="parTrans" cxnId="{E88D2D01-ADED-4ADD-957B-AEC4E38BE87B}">
      <dgm:prSet/>
      <dgm:spPr/>
      <dgm:t>
        <a:bodyPr/>
        <a:lstStyle/>
        <a:p>
          <a:endParaRPr lang="fr-FR"/>
        </a:p>
      </dgm:t>
    </dgm:pt>
    <dgm:pt modelId="{A37A3017-F498-47A7-89A6-E6123D00763B}" type="sibTrans" cxnId="{E88D2D01-ADED-4ADD-957B-AEC4E38BE87B}">
      <dgm:prSet/>
      <dgm:spPr/>
      <dgm:t>
        <a:bodyPr/>
        <a:lstStyle/>
        <a:p>
          <a:endParaRPr lang="fr-FR"/>
        </a:p>
      </dgm:t>
    </dgm:pt>
    <dgm:pt modelId="{95831CB9-959F-4751-ACC7-C7EEDFD23E64}">
      <dgm:prSet phldrT="[Texte]"/>
      <dgm:spPr/>
      <dgm:t>
        <a:bodyPr/>
        <a:lstStyle/>
        <a:p>
          <a:r>
            <a:rPr lang="fr-FR" dirty="0"/>
            <a:t>1 Compagnie de Reconnaissance</a:t>
          </a:r>
        </a:p>
      </dgm:t>
    </dgm:pt>
    <dgm:pt modelId="{CC83294C-537E-4FBC-A50F-E4F810D88557}" type="parTrans" cxnId="{8A8E0875-EDF4-4361-BD22-CAF163B59BA6}">
      <dgm:prSet/>
      <dgm:spPr/>
      <dgm:t>
        <a:bodyPr/>
        <a:lstStyle/>
        <a:p>
          <a:endParaRPr lang="fr-FR"/>
        </a:p>
      </dgm:t>
    </dgm:pt>
    <dgm:pt modelId="{B4307D64-E7C3-46F7-AD34-BF84D01C3F6D}" type="sibTrans" cxnId="{8A8E0875-EDF4-4361-BD22-CAF163B59BA6}">
      <dgm:prSet/>
      <dgm:spPr/>
      <dgm:t>
        <a:bodyPr/>
        <a:lstStyle/>
        <a:p>
          <a:endParaRPr lang="fr-FR"/>
        </a:p>
      </dgm:t>
    </dgm:pt>
    <dgm:pt modelId="{8EB84501-853F-4969-9B3D-CCC84BB0E45E}">
      <dgm:prSet phldrT="[Texte]"/>
      <dgm:spPr/>
      <dgm:t>
        <a:bodyPr/>
        <a:lstStyle/>
        <a:p>
          <a:r>
            <a:rPr lang="fr-FR" dirty="0"/>
            <a:t>Auxiliaires</a:t>
          </a:r>
        </a:p>
      </dgm:t>
    </dgm:pt>
    <dgm:pt modelId="{E505EFE4-055C-4837-BB11-371128523794}" type="parTrans" cxnId="{18949E33-8C0A-402F-9BAA-BA44F508416B}">
      <dgm:prSet/>
      <dgm:spPr/>
      <dgm:t>
        <a:bodyPr/>
        <a:lstStyle/>
        <a:p>
          <a:endParaRPr lang="fr-FR"/>
        </a:p>
      </dgm:t>
    </dgm:pt>
    <dgm:pt modelId="{16282195-157E-454F-A28B-19DFD68CE862}" type="sibTrans" cxnId="{18949E33-8C0A-402F-9BAA-BA44F508416B}">
      <dgm:prSet/>
      <dgm:spPr/>
      <dgm:t>
        <a:bodyPr/>
        <a:lstStyle/>
        <a:p>
          <a:endParaRPr lang="fr-FR"/>
        </a:p>
      </dgm:t>
    </dgm:pt>
    <dgm:pt modelId="{339A99BF-31D6-4C88-8F2A-E54962D2CF68}">
      <dgm:prSet phldrT="[Texte]"/>
      <dgm:spPr/>
      <dgm:t>
        <a:bodyPr/>
        <a:lstStyle/>
        <a:p>
          <a:r>
            <a:rPr lang="fr-FR" dirty="0"/>
            <a:t>Groupe de Transport Rapproché</a:t>
          </a:r>
        </a:p>
      </dgm:t>
    </dgm:pt>
    <dgm:pt modelId="{7F19E706-E43A-4ACB-946D-4809342B63E0}" type="parTrans" cxnId="{630DAA29-7997-493D-83FC-387D4771B429}">
      <dgm:prSet/>
      <dgm:spPr/>
      <dgm:t>
        <a:bodyPr/>
        <a:lstStyle/>
        <a:p>
          <a:endParaRPr lang="fr-FR"/>
        </a:p>
      </dgm:t>
    </dgm:pt>
    <dgm:pt modelId="{73CB5099-6AC3-4BF3-B12D-325D782503C6}" type="sibTrans" cxnId="{630DAA29-7997-493D-83FC-387D4771B429}">
      <dgm:prSet/>
      <dgm:spPr/>
      <dgm:t>
        <a:bodyPr/>
        <a:lstStyle/>
        <a:p>
          <a:endParaRPr lang="fr-FR"/>
        </a:p>
      </dgm:t>
    </dgm:pt>
    <dgm:pt modelId="{E3F350E8-D2E5-4D99-B383-138D90C6AAB8}">
      <dgm:prSet phldrT="[Texte]"/>
      <dgm:spPr/>
      <dgm:t>
        <a:bodyPr/>
        <a:lstStyle/>
        <a:p>
          <a:r>
            <a:rPr lang="fr-FR" dirty="0"/>
            <a:t>1 Compagnie DCA</a:t>
          </a:r>
        </a:p>
      </dgm:t>
    </dgm:pt>
    <dgm:pt modelId="{D6AC703F-DBB8-4E17-83CB-EC3B4693FF9F}" type="parTrans" cxnId="{FBCFA840-760D-4B49-B1FA-F992C6E63CD1}">
      <dgm:prSet/>
      <dgm:spPr/>
      <dgm:t>
        <a:bodyPr/>
        <a:lstStyle/>
        <a:p>
          <a:endParaRPr lang="fr-FR"/>
        </a:p>
      </dgm:t>
    </dgm:pt>
    <dgm:pt modelId="{D56EDB91-2FDB-4678-B984-CF408F4ECF56}" type="sibTrans" cxnId="{FBCFA840-760D-4B49-B1FA-F992C6E63CD1}">
      <dgm:prSet/>
      <dgm:spPr/>
      <dgm:t>
        <a:bodyPr/>
        <a:lstStyle/>
        <a:p>
          <a:endParaRPr lang="fr-FR"/>
        </a:p>
      </dgm:t>
    </dgm:pt>
    <dgm:pt modelId="{AE63575F-84F9-4AA6-AE38-5068BBA87401}">
      <dgm:prSet phldrT="[Texte]"/>
      <dgm:spPr/>
      <dgm:t>
        <a:bodyPr/>
        <a:lstStyle/>
        <a:p>
          <a:r>
            <a:rPr lang="fr-FR" dirty="0"/>
            <a:t>Groupe Médical et d’Approvisionnement</a:t>
          </a:r>
        </a:p>
      </dgm:t>
    </dgm:pt>
    <dgm:pt modelId="{D24BF689-9C56-423F-AD8A-AA36DE8F81F9}" type="parTrans" cxnId="{A0AC5049-4703-4C8E-B26D-9E26E665D693}">
      <dgm:prSet/>
      <dgm:spPr/>
      <dgm:t>
        <a:bodyPr/>
        <a:lstStyle/>
        <a:p>
          <a:endParaRPr lang="fr-FR"/>
        </a:p>
      </dgm:t>
    </dgm:pt>
    <dgm:pt modelId="{D51697A5-980E-4860-9102-2B254AC10A94}" type="sibTrans" cxnId="{A0AC5049-4703-4C8E-B26D-9E26E665D693}">
      <dgm:prSet/>
      <dgm:spPr/>
      <dgm:t>
        <a:bodyPr/>
        <a:lstStyle/>
        <a:p>
          <a:endParaRPr lang="fr-FR"/>
        </a:p>
      </dgm:t>
    </dgm:pt>
    <dgm:pt modelId="{DA29E5B7-07C7-4450-9CD4-9BEF2EB6884E}" type="pres">
      <dgm:prSet presAssocID="{64FAE911-4410-4B2A-9623-24A2157ED95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6B13614-7966-41C5-A648-3C6E91C368E7}" type="pres">
      <dgm:prSet presAssocID="{64FAE911-4410-4B2A-9623-24A2157ED95D}" presName="hierFlow" presStyleCnt="0"/>
      <dgm:spPr/>
    </dgm:pt>
    <dgm:pt modelId="{24F4478F-D082-419E-A782-0CB00AC0E40A}" type="pres">
      <dgm:prSet presAssocID="{64FAE911-4410-4B2A-9623-24A2157ED95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25CA978-2DD4-4016-A7AB-CBF176DB5470}" type="pres">
      <dgm:prSet presAssocID="{C5237639-7C4A-4515-8D14-A9FDD2DF23D2}" presName="Name14" presStyleCnt="0"/>
      <dgm:spPr/>
    </dgm:pt>
    <dgm:pt modelId="{90357208-DE28-4A53-8084-276A20E58439}" type="pres">
      <dgm:prSet presAssocID="{C5237639-7C4A-4515-8D14-A9FDD2DF23D2}" presName="level1Shape" presStyleLbl="node0" presStyleIdx="0" presStyleCnt="1">
        <dgm:presLayoutVars>
          <dgm:chPref val="3"/>
        </dgm:presLayoutVars>
      </dgm:prSet>
      <dgm:spPr/>
    </dgm:pt>
    <dgm:pt modelId="{6546A6C8-0290-47A0-8108-E5EE10D23EB3}" type="pres">
      <dgm:prSet presAssocID="{C5237639-7C4A-4515-8D14-A9FDD2DF23D2}" presName="hierChild2" presStyleCnt="0"/>
      <dgm:spPr/>
    </dgm:pt>
    <dgm:pt modelId="{6899553D-BDD6-4F77-B67A-4617BC71D2D3}" type="pres">
      <dgm:prSet presAssocID="{E505EFE4-055C-4837-BB11-371128523794}" presName="Name19" presStyleLbl="parChTrans1D2" presStyleIdx="0" presStyleCnt="3"/>
      <dgm:spPr/>
    </dgm:pt>
    <dgm:pt modelId="{5B77D3D6-FFA9-4AD4-A236-D90E5530002A}" type="pres">
      <dgm:prSet presAssocID="{8EB84501-853F-4969-9B3D-CCC84BB0E45E}" presName="Name21" presStyleCnt="0"/>
      <dgm:spPr/>
    </dgm:pt>
    <dgm:pt modelId="{05B847F6-7A8B-4521-9537-1BB1365E698B}" type="pres">
      <dgm:prSet presAssocID="{8EB84501-853F-4969-9B3D-CCC84BB0E45E}" presName="level2Shape" presStyleLbl="node2" presStyleIdx="0" presStyleCnt="3"/>
      <dgm:spPr/>
    </dgm:pt>
    <dgm:pt modelId="{567CA09A-81F1-4B03-BCE0-4E6953704C8E}" type="pres">
      <dgm:prSet presAssocID="{8EB84501-853F-4969-9B3D-CCC84BB0E45E}" presName="hierChild3" presStyleCnt="0"/>
      <dgm:spPr/>
    </dgm:pt>
    <dgm:pt modelId="{ED6318B4-B790-47C3-B11D-CD6883DFCA71}" type="pres">
      <dgm:prSet presAssocID="{7F19E706-E43A-4ACB-946D-4809342B63E0}" presName="Name19" presStyleLbl="parChTrans1D3" presStyleIdx="0" presStyleCnt="7"/>
      <dgm:spPr/>
    </dgm:pt>
    <dgm:pt modelId="{B268240B-5FD0-41F0-9850-CBF961789E45}" type="pres">
      <dgm:prSet presAssocID="{339A99BF-31D6-4C88-8F2A-E54962D2CF68}" presName="Name21" presStyleCnt="0"/>
      <dgm:spPr/>
    </dgm:pt>
    <dgm:pt modelId="{6051E3D2-812F-4B8C-9AE2-3F55E6DEB013}" type="pres">
      <dgm:prSet presAssocID="{339A99BF-31D6-4C88-8F2A-E54962D2CF68}" presName="level2Shape" presStyleLbl="node3" presStyleIdx="0" presStyleCnt="7"/>
      <dgm:spPr/>
    </dgm:pt>
    <dgm:pt modelId="{BE8D8BB7-9EF8-4E83-9A66-6E0DDEA4464A}" type="pres">
      <dgm:prSet presAssocID="{339A99BF-31D6-4C88-8F2A-E54962D2CF68}" presName="hierChild3" presStyleCnt="0"/>
      <dgm:spPr/>
    </dgm:pt>
    <dgm:pt modelId="{18047154-D2C0-4482-A7C5-93556DB9EEE6}" type="pres">
      <dgm:prSet presAssocID="{D24BF689-9C56-423F-AD8A-AA36DE8F81F9}" presName="Name19" presStyleLbl="parChTrans1D3" presStyleIdx="1" presStyleCnt="7"/>
      <dgm:spPr/>
    </dgm:pt>
    <dgm:pt modelId="{21C81ED0-C3E4-442E-B50C-F46B671AA13F}" type="pres">
      <dgm:prSet presAssocID="{AE63575F-84F9-4AA6-AE38-5068BBA87401}" presName="Name21" presStyleCnt="0"/>
      <dgm:spPr/>
    </dgm:pt>
    <dgm:pt modelId="{4729633B-1376-44CC-8518-25663D02112F}" type="pres">
      <dgm:prSet presAssocID="{AE63575F-84F9-4AA6-AE38-5068BBA87401}" presName="level2Shape" presStyleLbl="node3" presStyleIdx="1" presStyleCnt="7"/>
      <dgm:spPr/>
    </dgm:pt>
    <dgm:pt modelId="{97115C53-F9BE-47DF-9348-CD23E9F18F27}" type="pres">
      <dgm:prSet presAssocID="{AE63575F-84F9-4AA6-AE38-5068BBA87401}" presName="hierChild3" presStyleCnt="0"/>
      <dgm:spPr/>
    </dgm:pt>
    <dgm:pt modelId="{D4B29CBC-6A58-4B13-997F-9FE6ECA1E629}" type="pres">
      <dgm:prSet presAssocID="{B1ECC6E6-D1AB-4C3C-B62D-06BED7DC8B6A}" presName="Name19" presStyleLbl="parChTrans1D2" presStyleIdx="1" presStyleCnt="3"/>
      <dgm:spPr/>
    </dgm:pt>
    <dgm:pt modelId="{CA8EEB46-5EEA-4CD2-A683-7B352DC30526}" type="pres">
      <dgm:prSet presAssocID="{B07FF7AC-5647-47A4-AD2A-2A00A45D81CB}" presName="Name21" presStyleCnt="0"/>
      <dgm:spPr/>
    </dgm:pt>
    <dgm:pt modelId="{C4534F27-EF82-46DD-AA43-43A65B8A957E}" type="pres">
      <dgm:prSet presAssocID="{B07FF7AC-5647-47A4-AD2A-2A00A45D81CB}" presName="level2Shape" presStyleLbl="node2" presStyleIdx="1" presStyleCnt="3"/>
      <dgm:spPr/>
    </dgm:pt>
    <dgm:pt modelId="{619E4217-027F-4A48-A9FE-739341989254}" type="pres">
      <dgm:prSet presAssocID="{B07FF7AC-5647-47A4-AD2A-2A00A45D81CB}" presName="hierChild3" presStyleCnt="0"/>
      <dgm:spPr/>
    </dgm:pt>
    <dgm:pt modelId="{F1263F0F-B40D-4867-895C-5B06747564F9}" type="pres">
      <dgm:prSet presAssocID="{D6962157-BCCC-4CBC-B800-D8CE3EE24AA0}" presName="Name19" presStyleLbl="parChTrans1D3" presStyleIdx="2" presStyleCnt="7"/>
      <dgm:spPr/>
    </dgm:pt>
    <dgm:pt modelId="{A14D652E-46A4-47C8-A848-CEF87B67381B}" type="pres">
      <dgm:prSet presAssocID="{19240FE5-AACA-4A69-80B4-6BACAB0454B9}" presName="Name21" presStyleCnt="0"/>
      <dgm:spPr/>
    </dgm:pt>
    <dgm:pt modelId="{75BF3DFA-6820-4CB3-A788-F7690B5A7B3B}" type="pres">
      <dgm:prSet presAssocID="{19240FE5-AACA-4A69-80B4-6BACAB0454B9}" presName="level2Shape" presStyleLbl="node3" presStyleIdx="2" presStyleCnt="7"/>
      <dgm:spPr/>
    </dgm:pt>
    <dgm:pt modelId="{B1016E96-87AB-4977-8690-A2143704F15C}" type="pres">
      <dgm:prSet presAssocID="{19240FE5-AACA-4A69-80B4-6BACAB0454B9}" presName="hierChild3" presStyleCnt="0"/>
      <dgm:spPr/>
    </dgm:pt>
    <dgm:pt modelId="{2758BD0C-E3BD-4E87-B813-1C9CB9A94677}" type="pres">
      <dgm:prSet presAssocID="{CC83294C-537E-4FBC-A50F-E4F810D88557}" presName="Name19" presStyleLbl="parChTrans1D3" presStyleIdx="3" presStyleCnt="7"/>
      <dgm:spPr/>
    </dgm:pt>
    <dgm:pt modelId="{506F9B12-B8A5-4888-BF04-48DF7EDEA883}" type="pres">
      <dgm:prSet presAssocID="{95831CB9-959F-4751-ACC7-C7EEDFD23E64}" presName="Name21" presStyleCnt="0"/>
      <dgm:spPr/>
    </dgm:pt>
    <dgm:pt modelId="{B8FE1A2F-71A2-4A85-A645-2D69D30B85CD}" type="pres">
      <dgm:prSet presAssocID="{95831CB9-959F-4751-ACC7-C7EEDFD23E64}" presName="level2Shape" presStyleLbl="node3" presStyleIdx="3" presStyleCnt="7"/>
      <dgm:spPr/>
    </dgm:pt>
    <dgm:pt modelId="{BADCB06A-413B-4E1B-BD2C-D9C7C041DEA6}" type="pres">
      <dgm:prSet presAssocID="{95831CB9-959F-4751-ACC7-C7EEDFD23E64}" presName="hierChild3" presStyleCnt="0"/>
      <dgm:spPr/>
    </dgm:pt>
    <dgm:pt modelId="{DFFEC35E-D763-415F-9849-193925088DE4}" type="pres">
      <dgm:prSet presAssocID="{D6AC703F-DBB8-4E17-83CB-EC3B4693FF9F}" presName="Name19" presStyleLbl="parChTrans1D3" presStyleIdx="4" presStyleCnt="7"/>
      <dgm:spPr/>
    </dgm:pt>
    <dgm:pt modelId="{AAD3E061-1E72-4389-AA12-B406AFF589AE}" type="pres">
      <dgm:prSet presAssocID="{E3F350E8-D2E5-4D99-B383-138D90C6AAB8}" presName="Name21" presStyleCnt="0"/>
      <dgm:spPr/>
    </dgm:pt>
    <dgm:pt modelId="{E6A32413-BE03-4619-96A0-252DD807DF4D}" type="pres">
      <dgm:prSet presAssocID="{E3F350E8-D2E5-4D99-B383-138D90C6AAB8}" presName="level2Shape" presStyleLbl="node3" presStyleIdx="4" presStyleCnt="7"/>
      <dgm:spPr/>
    </dgm:pt>
    <dgm:pt modelId="{642BAD9E-874E-4FAF-BFB0-376804691CF8}" type="pres">
      <dgm:prSet presAssocID="{E3F350E8-D2E5-4D99-B383-138D90C6AAB8}" presName="hierChild3" presStyleCnt="0"/>
      <dgm:spPr/>
    </dgm:pt>
    <dgm:pt modelId="{3E6A5ECC-29DF-4B9C-8A52-A8682C59CC40}" type="pres">
      <dgm:prSet presAssocID="{35029227-81BB-4B67-A998-B868E06CF263}" presName="Name19" presStyleLbl="parChTrans1D2" presStyleIdx="2" presStyleCnt="3"/>
      <dgm:spPr/>
    </dgm:pt>
    <dgm:pt modelId="{FB6526FA-542B-408F-AE39-82381CD01008}" type="pres">
      <dgm:prSet presAssocID="{A394C825-7E90-4514-88AE-275026114354}" presName="Name21" presStyleCnt="0"/>
      <dgm:spPr/>
    </dgm:pt>
    <dgm:pt modelId="{F5287691-4465-4197-BDF3-4F56C729F904}" type="pres">
      <dgm:prSet presAssocID="{A394C825-7E90-4514-88AE-275026114354}" presName="level2Shape" presStyleLbl="node2" presStyleIdx="2" presStyleCnt="3"/>
      <dgm:spPr/>
    </dgm:pt>
    <dgm:pt modelId="{26DA6BBD-8473-493A-B1B3-9BF6D51079B3}" type="pres">
      <dgm:prSet presAssocID="{A394C825-7E90-4514-88AE-275026114354}" presName="hierChild3" presStyleCnt="0"/>
      <dgm:spPr/>
    </dgm:pt>
    <dgm:pt modelId="{8B3C164A-68C3-4A8E-AE75-4B15914FC5E2}" type="pres">
      <dgm:prSet presAssocID="{9D5F19EE-CB19-4D06-80C0-1A2A2CAE2644}" presName="Name19" presStyleLbl="parChTrans1D3" presStyleIdx="5" presStyleCnt="7"/>
      <dgm:spPr/>
    </dgm:pt>
    <dgm:pt modelId="{DCFF63A6-445E-40CD-A3D3-FFF62DD244DF}" type="pres">
      <dgm:prSet presAssocID="{31EB91A9-EA7E-4255-B299-C7EB87F5D35D}" presName="Name21" presStyleCnt="0"/>
      <dgm:spPr/>
    </dgm:pt>
    <dgm:pt modelId="{98B692FF-C045-4092-8AB7-DC56D204C1AA}" type="pres">
      <dgm:prSet presAssocID="{31EB91A9-EA7E-4255-B299-C7EB87F5D35D}" presName="level2Shape" presStyleLbl="node3" presStyleIdx="5" presStyleCnt="7"/>
      <dgm:spPr/>
    </dgm:pt>
    <dgm:pt modelId="{533B22DD-B0A1-4291-8E5F-126A978C0E5A}" type="pres">
      <dgm:prSet presAssocID="{31EB91A9-EA7E-4255-B299-C7EB87F5D35D}" presName="hierChild3" presStyleCnt="0"/>
      <dgm:spPr/>
    </dgm:pt>
    <dgm:pt modelId="{3BB2D59C-2C06-4030-B9E6-732D364983CE}" type="pres">
      <dgm:prSet presAssocID="{D6B6D45A-AE41-40A2-B3B3-7E807D3BBDFE}" presName="Name19" presStyleLbl="parChTrans1D3" presStyleIdx="6" presStyleCnt="7"/>
      <dgm:spPr/>
    </dgm:pt>
    <dgm:pt modelId="{15D945E6-27C3-449D-9B39-DA182B3149F5}" type="pres">
      <dgm:prSet presAssocID="{F8583662-426A-4C9A-B364-5E766AB1D523}" presName="Name21" presStyleCnt="0"/>
      <dgm:spPr/>
    </dgm:pt>
    <dgm:pt modelId="{18F87E5F-ADE6-44E1-AE84-5A831A17CA2C}" type="pres">
      <dgm:prSet presAssocID="{F8583662-426A-4C9A-B364-5E766AB1D523}" presName="level2Shape" presStyleLbl="node3" presStyleIdx="6" presStyleCnt="7"/>
      <dgm:spPr/>
    </dgm:pt>
    <dgm:pt modelId="{EC0A929D-6CA8-4AB7-88F3-0F5A363B78F4}" type="pres">
      <dgm:prSet presAssocID="{F8583662-426A-4C9A-B364-5E766AB1D523}" presName="hierChild3" presStyleCnt="0"/>
      <dgm:spPr/>
    </dgm:pt>
    <dgm:pt modelId="{46E7E6BF-9FAB-4079-8CCA-DD4561FA4D10}" type="pres">
      <dgm:prSet presAssocID="{64FAE911-4410-4B2A-9623-24A2157ED95D}" presName="bgShapesFlow" presStyleCnt="0"/>
      <dgm:spPr/>
    </dgm:pt>
  </dgm:ptLst>
  <dgm:cxnLst>
    <dgm:cxn modelId="{E88D2D01-ADED-4ADD-957B-AEC4E38BE87B}" srcId="{B07FF7AC-5647-47A4-AD2A-2A00A45D81CB}" destId="{19240FE5-AACA-4A69-80B4-6BACAB0454B9}" srcOrd="0" destOrd="0" parTransId="{D6962157-BCCC-4CBC-B800-D8CE3EE24AA0}" sibTransId="{A37A3017-F498-47A7-89A6-E6123D00763B}"/>
    <dgm:cxn modelId="{42456C01-9E46-48A1-A980-1D09ED183AA6}" type="presOf" srcId="{B1ECC6E6-D1AB-4C3C-B62D-06BED7DC8B6A}" destId="{D4B29CBC-6A58-4B13-997F-9FE6ECA1E629}" srcOrd="0" destOrd="0" presId="urn:microsoft.com/office/officeart/2005/8/layout/hierarchy6"/>
    <dgm:cxn modelId="{B273EA03-3740-40AE-8B66-41D7CFECF5AC}" type="presOf" srcId="{D6AC703F-DBB8-4E17-83CB-EC3B4693FF9F}" destId="{DFFEC35E-D763-415F-9849-193925088DE4}" srcOrd="0" destOrd="0" presId="urn:microsoft.com/office/officeart/2005/8/layout/hierarchy6"/>
    <dgm:cxn modelId="{B81DD705-D316-429B-898C-69F42323EE78}" type="presOf" srcId="{AE63575F-84F9-4AA6-AE38-5068BBA87401}" destId="{4729633B-1376-44CC-8518-25663D02112F}" srcOrd="0" destOrd="0" presId="urn:microsoft.com/office/officeart/2005/8/layout/hierarchy6"/>
    <dgm:cxn modelId="{62EF2408-690A-4B28-A7D4-1B45697F006A}" type="presOf" srcId="{A394C825-7E90-4514-88AE-275026114354}" destId="{F5287691-4465-4197-BDF3-4F56C729F904}" srcOrd="0" destOrd="0" presId="urn:microsoft.com/office/officeart/2005/8/layout/hierarchy6"/>
    <dgm:cxn modelId="{9C1A0B0B-F1B9-44E3-B123-EE01FDFC2115}" srcId="{64FAE911-4410-4B2A-9623-24A2157ED95D}" destId="{C5237639-7C4A-4515-8D14-A9FDD2DF23D2}" srcOrd="0" destOrd="0" parTransId="{348EBBC7-9ABD-4316-A17A-180B4F90020E}" sibTransId="{7791B919-D58A-4263-ABF2-6A023FE3E701}"/>
    <dgm:cxn modelId="{D982A10C-FCBE-47F9-B04F-5EF1417E3E49}" type="presOf" srcId="{31EB91A9-EA7E-4255-B299-C7EB87F5D35D}" destId="{98B692FF-C045-4092-8AB7-DC56D204C1AA}" srcOrd="0" destOrd="0" presId="urn:microsoft.com/office/officeart/2005/8/layout/hierarchy6"/>
    <dgm:cxn modelId="{AB300615-FD74-49C6-B117-99DB3243BD6D}" type="presOf" srcId="{D24BF689-9C56-423F-AD8A-AA36DE8F81F9}" destId="{18047154-D2C0-4482-A7C5-93556DB9EEE6}" srcOrd="0" destOrd="0" presId="urn:microsoft.com/office/officeart/2005/8/layout/hierarchy6"/>
    <dgm:cxn modelId="{5F25AA22-132C-4649-A791-9F59876A7618}" type="presOf" srcId="{95831CB9-959F-4751-ACC7-C7EEDFD23E64}" destId="{B8FE1A2F-71A2-4A85-A645-2D69D30B85CD}" srcOrd="0" destOrd="0" presId="urn:microsoft.com/office/officeart/2005/8/layout/hierarchy6"/>
    <dgm:cxn modelId="{630DAA29-7997-493D-83FC-387D4771B429}" srcId="{8EB84501-853F-4969-9B3D-CCC84BB0E45E}" destId="{339A99BF-31D6-4C88-8F2A-E54962D2CF68}" srcOrd="0" destOrd="0" parTransId="{7F19E706-E43A-4ACB-946D-4809342B63E0}" sibTransId="{73CB5099-6AC3-4BF3-B12D-325D782503C6}"/>
    <dgm:cxn modelId="{18949E33-8C0A-402F-9BAA-BA44F508416B}" srcId="{C5237639-7C4A-4515-8D14-A9FDD2DF23D2}" destId="{8EB84501-853F-4969-9B3D-CCC84BB0E45E}" srcOrd="0" destOrd="0" parTransId="{E505EFE4-055C-4837-BB11-371128523794}" sibTransId="{16282195-157E-454F-A28B-19DFD68CE862}"/>
    <dgm:cxn modelId="{A9424B3A-54C0-48A1-9FF5-2C2222CC7BB1}" type="presOf" srcId="{CC83294C-537E-4FBC-A50F-E4F810D88557}" destId="{2758BD0C-E3BD-4E87-B813-1C9CB9A94677}" srcOrd="0" destOrd="0" presId="urn:microsoft.com/office/officeart/2005/8/layout/hierarchy6"/>
    <dgm:cxn modelId="{FBCFA840-760D-4B49-B1FA-F992C6E63CD1}" srcId="{B07FF7AC-5647-47A4-AD2A-2A00A45D81CB}" destId="{E3F350E8-D2E5-4D99-B383-138D90C6AAB8}" srcOrd="2" destOrd="0" parTransId="{D6AC703F-DBB8-4E17-83CB-EC3B4693FF9F}" sibTransId="{D56EDB91-2FDB-4678-B984-CF408F4ECF56}"/>
    <dgm:cxn modelId="{A0AC5049-4703-4C8E-B26D-9E26E665D693}" srcId="{8EB84501-853F-4969-9B3D-CCC84BB0E45E}" destId="{AE63575F-84F9-4AA6-AE38-5068BBA87401}" srcOrd="1" destOrd="0" parTransId="{D24BF689-9C56-423F-AD8A-AA36DE8F81F9}" sibTransId="{D51697A5-980E-4860-9102-2B254AC10A94}"/>
    <dgm:cxn modelId="{F55D4E4A-4C81-4B37-AAFF-888F2BCCB7FB}" type="presOf" srcId="{19240FE5-AACA-4A69-80B4-6BACAB0454B9}" destId="{75BF3DFA-6820-4CB3-A788-F7690B5A7B3B}" srcOrd="0" destOrd="0" presId="urn:microsoft.com/office/officeart/2005/8/layout/hierarchy6"/>
    <dgm:cxn modelId="{9885974A-32B0-4500-A026-83D128851603}" type="presOf" srcId="{7F19E706-E43A-4ACB-946D-4809342B63E0}" destId="{ED6318B4-B790-47C3-B11D-CD6883DFCA71}" srcOrd="0" destOrd="0" presId="urn:microsoft.com/office/officeart/2005/8/layout/hierarchy6"/>
    <dgm:cxn modelId="{2A67944B-089A-49AC-B702-F4608B99CDDF}" type="presOf" srcId="{E3F350E8-D2E5-4D99-B383-138D90C6AAB8}" destId="{E6A32413-BE03-4619-96A0-252DD807DF4D}" srcOrd="0" destOrd="0" presId="urn:microsoft.com/office/officeart/2005/8/layout/hierarchy6"/>
    <dgm:cxn modelId="{14B8AC51-DF7E-45C9-8C14-3B660D1576A3}" type="presOf" srcId="{339A99BF-31D6-4C88-8F2A-E54962D2CF68}" destId="{6051E3D2-812F-4B8C-9AE2-3F55E6DEB013}" srcOrd="0" destOrd="0" presId="urn:microsoft.com/office/officeart/2005/8/layout/hierarchy6"/>
    <dgm:cxn modelId="{8A8E0875-EDF4-4361-BD22-CAF163B59BA6}" srcId="{B07FF7AC-5647-47A4-AD2A-2A00A45D81CB}" destId="{95831CB9-959F-4751-ACC7-C7EEDFD23E64}" srcOrd="1" destOrd="0" parTransId="{CC83294C-537E-4FBC-A50F-E4F810D88557}" sibTransId="{B4307D64-E7C3-46F7-AD34-BF84D01C3F6D}"/>
    <dgm:cxn modelId="{1260C655-49D3-4F26-8C91-9907588F6C03}" type="presOf" srcId="{8EB84501-853F-4969-9B3D-CCC84BB0E45E}" destId="{05B847F6-7A8B-4521-9537-1BB1365E698B}" srcOrd="0" destOrd="0" presId="urn:microsoft.com/office/officeart/2005/8/layout/hierarchy6"/>
    <dgm:cxn modelId="{75B9D884-D63B-40AD-8181-974F5DF607C9}" srcId="{C5237639-7C4A-4515-8D14-A9FDD2DF23D2}" destId="{B07FF7AC-5647-47A4-AD2A-2A00A45D81CB}" srcOrd="1" destOrd="0" parTransId="{B1ECC6E6-D1AB-4C3C-B62D-06BED7DC8B6A}" sibTransId="{E6204F67-58EB-41E8-8E41-C2D90A613380}"/>
    <dgm:cxn modelId="{B4437E85-0B90-4E76-887D-5E6322A7F68A}" type="presOf" srcId="{35029227-81BB-4B67-A998-B868E06CF263}" destId="{3E6A5ECC-29DF-4B9C-8A52-A8682C59CC40}" srcOrd="0" destOrd="0" presId="urn:microsoft.com/office/officeart/2005/8/layout/hierarchy6"/>
    <dgm:cxn modelId="{CB76108B-A7EA-4C1A-B621-56211BD915EC}" type="presOf" srcId="{64FAE911-4410-4B2A-9623-24A2157ED95D}" destId="{DA29E5B7-07C7-4450-9CD4-9BEF2EB6884E}" srcOrd="0" destOrd="0" presId="urn:microsoft.com/office/officeart/2005/8/layout/hierarchy6"/>
    <dgm:cxn modelId="{A1A78BA0-BB5C-40B9-81C4-7A7182D8D231}" type="presOf" srcId="{F8583662-426A-4C9A-B364-5E766AB1D523}" destId="{18F87E5F-ADE6-44E1-AE84-5A831A17CA2C}" srcOrd="0" destOrd="0" presId="urn:microsoft.com/office/officeart/2005/8/layout/hierarchy6"/>
    <dgm:cxn modelId="{A423A7A4-ACED-433A-BDEA-E2240593EEE5}" type="presOf" srcId="{9D5F19EE-CB19-4D06-80C0-1A2A2CAE2644}" destId="{8B3C164A-68C3-4A8E-AE75-4B15914FC5E2}" srcOrd="0" destOrd="0" presId="urn:microsoft.com/office/officeart/2005/8/layout/hierarchy6"/>
    <dgm:cxn modelId="{2043D1A9-FA07-4619-BE39-316BB50AF471}" srcId="{A394C825-7E90-4514-88AE-275026114354}" destId="{31EB91A9-EA7E-4255-B299-C7EB87F5D35D}" srcOrd="0" destOrd="0" parTransId="{9D5F19EE-CB19-4D06-80C0-1A2A2CAE2644}" sibTransId="{30BD9167-DA46-4399-81FD-68A18406E357}"/>
    <dgm:cxn modelId="{77B9C4DE-46B9-4CC7-8D74-A9A41EA9A80E}" type="presOf" srcId="{E505EFE4-055C-4837-BB11-371128523794}" destId="{6899553D-BDD6-4F77-B67A-4617BC71D2D3}" srcOrd="0" destOrd="0" presId="urn:microsoft.com/office/officeart/2005/8/layout/hierarchy6"/>
    <dgm:cxn modelId="{29A958E1-020B-493C-84B8-EBD61484FFCC}" type="presOf" srcId="{B07FF7AC-5647-47A4-AD2A-2A00A45D81CB}" destId="{C4534F27-EF82-46DD-AA43-43A65B8A957E}" srcOrd="0" destOrd="0" presId="urn:microsoft.com/office/officeart/2005/8/layout/hierarchy6"/>
    <dgm:cxn modelId="{BEE50FE3-4C58-40BD-8486-4BFB82968064}" srcId="{A394C825-7E90-4514-88AE-275026114354}" destId="{F8583662-426A-4C9A-B364-5E766AB1D523}" srcOrd="1" destOrd="0" parTransId="{D6B6D45A-AE41-40A2-B3B3-7E807D3BBDFE}" sibTransId="{EB99BCF6-545E-40C3-AA0D-FC52EA7D446B}"/>
    <dgm:cxn modelId="{9B0CA5E5-5593-41B2-BE17-0B6CA70969A9}" srcId="{C5237639-7C4A-4515-8D14-A9FDD2DF23D2}" destId="{A394C825-7E90-4514-88AE-275026114354}" srcOrd="2" destOrd="0" parTransId="{35029227-81BB-4B67-A998-B868E06CF263}" sibTransId="{AED0B4C8-1104-42E8-813A-29119CBB2F9F}"/>
    <dgm:cxn modelId="{1DC373E7-9BA9-44DB-A49C-8C361FB11D74}" type="presOf" srcId="{D6962157-BCCC-4CBC-B800-D8CE3EE24AA0}" destId="{F1263F0F-B40D-4867-895C-5B06747564F9}" srcOrd="0" destOrd="0" presId="urn:microsoft.com/office/officeart/2005/8/layout/hierarchy6"/>
    <dgm:cxn modelId="{61D30CED-14FE-4453-9E04-EA632AE1DC9D}" type="presOf" srcId="{C5237639-7C4A-4515-8D14-A9FDD2DF23D2}" destId="{90357208-DE28-4A53-8084-276A20E58439}" srcOrd="0" destOrd="0" presId="urn:microsoft.com/office/officeart/2005/8/layout/hierarchy6"/>
    <dgm:cxn modelId="{1168DEEE-A341-4700-801B-38E5542CA88A}" type="presOf" srcId="{D6B6D45A-AE41-40A2-B3B3-7E807D3BBDFE}" destId="{3BB2D59C-2C06-4030-B9E6-732D364983CE}" srcOrd="0" destOrd="0" presId="urn:microsoft.com/office/officeart/2005/8/layout/hierarchy6"/>
    <dgm:cxn modelId="{089DE898-82BF-49E3-91E9-207118532780}" type="presParOf" srcId="{DA29E5B7-07C7-4450-9CD4-9BEF2EB6884E}" destId="{26B13614-7966-41C5-A648-3C6E91C368E7}" srcOrd="0" destOrd="0" presId="urn:microsoft.com/office/officeart/2005/8/layout/hierarchy6"/>
    <dgm:cxn modelId="{BE74D82D-4484-49DB-AC69-1064B5666134}" type="presParOf" srcId="{26B13614-7966-41C5-A648-3C6E91C368E7}" destId="{24F4478F-D082-419E-A782-0CB00AC0E40A}" srcOrd="0" destOrd="0" presId="urn:microsoft.com/office/officeart/2005/8/layout/hierarchy6"/>
    <dgm:cxn modelId="{01E8490A-205D-4751-8DBA-2C4D89155DBF}" type="presParOf" srcId="{24F4478F-D082-419E-A782-0CB00AC0E40A}" destId="{925CA978-2DD4-4016-A7AB-CBF176DB5470}" srcOrd="0" destOrd="0" presId="urn:microsoft.com/office/officeart/2005/8/layout/hierarchy6"/>
    <dgm:cxn modelId="{D4C8CAD2-CDFE-4870-9399-E631540BE25D}" type="presParOf" srcId="{925CA978-2DD4-4016-A7AB-CBF176DB5470}" destId="{90357208-DE28-4A53-8084-276A20E58439}" srcOrd="0" destOrd="0" presId="urn:microsoft.com/office/officeart/2005/8/layout/hierarchy6"/>
    <dgm:cxn modelId="{B5E10EA9-ECDF-4144-9A10-8B91F3F69298}" type="presParOf" srcId="{925CA978-2DD4-4016-A7AB-CBF176DB5470}" destId="{6546A6C8-0290-47A0-8108-E5EE10D23EB3}" srcOrd="1" destOrd="0" presId="urn:microsoft.com/office/officeart/2005/8/layout/hierarchy6"/>
    <dgm:cxn modelId="{343DBC95-6C4B-48AF-8403-DA38C45F0569}" type="presParOf" srcId="{6546A6C8-0290-47A0-8108-E5EE10D23EB3}" destId="{6899553D-BDD6-4F77-B67A-4617BC71D2D3}" srcOrd="0" destOrd="0" presId="urn:microsoft.com/office/officeart/2005/8/layout/hierarchy6"/>
    <dgm:cxn modelId="{DCAF487B-E8A9-4D52-BBAF-1172E6BD0595}" type="presParOf" srcId="{6546A6C8-0290-47A0-8108-E5EE10D23EB3}" destId="{5B77D3D6-FFA9-4AD4-A236-D90E5530002A}" srcOrd="1" destOrd="0" presId="urn:microsoft.com/office/officeart/2005/8/layout/hierarchy6"/>
    <dgm:cxn modelId="{83836A14-93C4-4562-98E6-6C3E81A4246C}" type="presParOf" srcId="{5B77D3D6-FFA9-4AD4-A236-D90E5530002A}" destId="{05B847F6-7A8B-4521-9537-1BB1365E698B}" srcOrd="0" destOrd="0" presId="urn:microsoft.com/office/officeart/2005/8/layout/hierarchy6"/>
    <dgm:cxn modelId="{1419E3BB-0528-4F24-915E-06176BBAB1F3}" type="presParOf" srcId="{5B77D3D6-FFA9-4AD4-A236-D90E5530002A}" destId="{567CA09A-81F1-4B03-BCE0-4E6953704C8E}" srcOrd="1" destOrd="0" presId="urn:microsoft.com/office/officeart/2005/8/layout/hierarchy6"/>
    <dgm:cxn modelId="{77C1CADF-F30E-4417-9B99-EA1E9255D3C5}" type="presParOf" srcId="{567CA09A-81F1-4B03-BCE0-4E6953704C8E}" destId="{ED6318B4-B790-47C3-B11D-CD6883DFCA71}" srcOrd="0" destOrd="0" presId="urn:microsoft.com/office/officeart/2005/8/layout/hierarchy6"/>
    <dgm:cxn modelId="{551EAE96-6186-461C-A5DE-9AB05532ADAC}" type="presParOf" srcId="{567CA09A-81F1-4B03-BCE0-4E6953704C8E}" destId="{B268240B-5FD0-41F0-9850-CBF961789E45}" srcOrd="1" destOrd="0" presId="urn:microsoft.com/office/officeart/2005/8/layout/hierarchy6"/>
    <dgm:cxn modelId="{A715D1C7-0D2C-4D41-8239-FC26E40D98D8}" type="presParOf" srcId="{B268240B-5FD0-41F0-9850-CBF961789E45}" destId="{6051E3D2-812F-4B8C-9AE2-3F55E6DEB013}" srcOrd="0" destOrd="0" presId="urn:microsoft.com/office/officeart/2005/8/layout/hierarchy6"/>
    <dgm:cxn modelId="{E5536666-C9D3-4726-AE1E-F041F2E827A4}" type="presParOf" srcId="{B268240B-5FD0-41F0-9850-CBF961789E45}" destId="{BE8D8BB7-9EF8-4E83-9A66-6E0DDEA4464A}" srcOrd="1" destOrd="0" presId="urn:microsoft.com/office/officeart/2005/8/layout/hierarchy6"/>
    <dgm:cxn modelId="{2626A34B-DAF5-4316-922D-5019EA45251A}" type="presParOf" srcId="{567CA09A-81F1-4B03-BCE0-4E6953704C8E}" destId="{18047154-D2C0-4482-A7C5-93556DB9EEE6}" srcOrd="2" destOrd="0" presId="urn:microsoft.com/office/officeart/2005/8/layout/hierarchy6"/>
    <dgm:cxn modelId="{4C52980A-D706-4B33-980A-F2E5E2AF97D6}" type="presParOf" srcId="{567CA09A-81F1-4B03-BCE0-4E6953704C8E}" destId="{21C81ED0-C3E4-442E-B50C-F46B671AA13F}" srcOrd="3" destOrd="0" presId="urn:microsoft.com/office/officeart/2005/8/layout/hierarchy6"/>
    <dgm:cxn modelId="{3C22CAC7-46F2-4A09-B1FC-D0A563CF3FCA}" type="presParOf" srcId="{21C81ED0-C3E4-442E-B50C-F46B671AA13F}" destId="{4729633B-1376-44CC-8518-25663D02112F}" srcOrd="0" destOrd="0" presId="urn:microsoft.com/office/officeart/2005/8/layout/hierarchy6"/>
    <dgm:cxn modelId="{2029904D-A139-4946-A0B4-ED390B5353A1}" type="presParOf" srcId="{21C81ED0-C3E4-442E-B50C-F46B671AA13F}" destId="{97115C53-F9BE-47DF-9348-CD23E9F18F27}" srcOrd="1" destOrd="0" presId="urn:microsoft.com/office/officeart/2005/8/layout/hierarchy6"/>
    <dgm:cxn modelId="{575A2900-5884-44C2-A061-486417491616}" type="presParOf" srcId="{6546A6C8-0290-47A0-8108-E5EE10D23EB3}" destId="{D4B29CBC-6A58-4B13-997F-9FE6ECA1E629}" srcOrd="2" destOrd="0" presId="urn:microsoft.com/office/officeart/2005/8/layout/hierarchy6"/>
    <dgm:cxn modelId="{8FFCA4EE-99FA-48A3-B82C-5996084AD78B}" type="presParOf" srcId="{6546A6C8-0290-47A0-8108-E5EE10D23EB3}" destId="{CA8EEB46-5EEA-4CD2-A683-7B352DC30526}" srcOrd="3" destOrd="0" presId="urn:microsoft.com/office/officeart/2005/8/layout/hierarchy6"/>
    <dgm:cxn modelId="{F7392330-3910-4A3F-84D2-AD96682C92BD}" type="presParOf" srcId="{CA8EEB46-5EEA-4CD2-A683-7B352DC30526}" destId="{C4534F27-EF82-46DD-AA43-43A65B8A957E}" srcOrd="0" destOrd="0" presId="urn:microsoft.com/office/officeart/2005/8/layout/hierarchy6"/>
    <dgm:cxn modelId="{076AD75A-7CB6-43A2-AA49-E4704A1EAF36}" type="presParOf" srcId="{CA8EEB46-5EEA-4CD2-A683-7B352DC30526}" destId="{619E4217-027F-4A48-A9FE-739341989254}" srcOrd="1" destOrd="0" presId="urn:microsoft.com/office/officeart/2005/8/layout/hierarchy6"/>
    <dgm:cxn modelId="{2495DC36-403C-4B1F-91B9-D89987D6B5EC}" type="presParOf" srcId="{619E4217-027F-4A48-A9FE-739341989254}" destId="{F1263F0F-B40D-4867-895C-5B06747564F9}" srcOrd="0" destOrd="0" presId="urn:microsoft.com/office/officeart/2005/8/layout/hierarchy6"/>
    <dgm:cxn modelId="{2CF3D75E-DA04-47EE-AA9A-F1CF6A2E31BF}" type="presParOf" srcId="{619E4217-027F-4A48-A9FE-739341989254}" destId="{A14D652E-46A4-47C8-A848-CEF87B67381B}" srcOrd="1" destOrd="0" presId="urn:microsoft.com/office/officeart/2005/8/layout/hierarchy6"/>
    <dgm:cxn modelId="{75B644E5-BA32-444B-8827-2CF42A492C71}" type="presParOf" srcId="{A14D652E-46A4-47C8-A848-CEF87B67381B}" destId="{75BF3DFA-6820-4CB3-A788-F7690B5A7B3B}" srcOrd="0" destOrd="0" presId="urn:microsoft.com/office/officeart/2005/8/layout/hierarchy6"/>
    <dgm:cxn modelId="{C380CA7D-92EE-4323-9371-D007849CC2C6}" type="presParOf" srcId="{A14D652E-46A4-47C8-A848-CEF87B67381B}" destId="{B1016E96-87AB-4977-8690-A2143704F15C}" srcOrd="1" destOrd="0" presId="urn:microsoft.com/office/officeart/2005/8/layout/hierarchy6"/>
    <dgm:cxn modelId="{AA223AE0-469C-4EEA-8138-57FE0D661F9E}" type="presParOf" srcId="{619E4217-027F-4A48-A9FE-739341989254}" destId="{2758BD0C-E3BD-4E87-B813-1C9CB9A94677}" srcOrd="2" destOrd="0" presId="urn:microsoft.com/office/officeart/2005/8/layout/hierarchy6"/>
    <dgm:cxn modelId="{4E8BCCFF-CC20-43E1-916E-8E5E4D007876}" type="presParOf" srcId="{619E4217-027F-4A48-A9FE-739341989254}" destId="{506F9B12-B8A5-4888-BF04-48DF7EDEA883}" srcOrd="3" destOrd="0" presId="urn:microsoft.com/office/officeart/2005/8/layout/hierarchy6"/>
    <dgm:cxn modelId="{54C2C6B1-A516-4912-9B0C-582D0527716E}" type="presParOf" srcId="{506F9B12-B8A5-4888-BF04-48DF7EDEA883}" destId="{B8FE1A2F-71A2-4A85-A645-2D69D30B85CD}" srcOrd="0" destOrd="0" presId="urn:microsoft.com/office/officeart/2005/8/layout/hierarchy6"/>
    <dgm:cxn modelId="{E5F3A244-69AC-4981-91AF-17E44117F5A3}" type="presParOf" srcId="{506F9B12-B8A5-4888-BF04-48DF7EDEA883}" destId="{BADCB06A-413B-4E1B-BD2C-D9C7C041DEA6}" srcOrd="1" destOrd="0" presId="urn:microsoft.com/office/officeart/2005/8/layout/hierarchy6"/>
    <dgm:cxn modelId="{934957DD-F2AC-4EE2-8E19-2C12A8146A02}" type="presParOf" srcId="{619E4217-027F-4A48-A9FE-739341989254}" destId="{DFFEC35E-D763-415F-9849-193925088DE4}" srcOrd="4" destOrd="0" presId="urn:microsoft.com/office/officeart/2005/8/layout/hierarchy6"/>
    <dgm:cxn modelId="{B3DC1F00-DC86-42C1-BF76-10BE2DBD9AAD}" type="presParOf" srcId="{619E4217-027F-4A48-A9FE-739341989254}" destId="{AAD3E061-1E72-4389-AA12-B406AFF589AE}" srcOrd="5" destOrd="0" presId="urn:microsoft.com/office/officeart/2005/8/layout/hierarchy6"/>
    <dgm:cxn modelId="{F173454D-A518-47F6-B805-E5D8C40DC5BA}" type="presParOf" srcId="{AAD3E061-1E72-4389-AA12-B406AFF589AE}" destId="{E6A32413-BE03-4619-96A0-252DD807DF4D}" srcOrd="0" destOrd="0" presId="urn:microsoft.com/office/officeart/2005/8/layout/hierarchy6"/>
    <dgm:cxn modelId="{C136979D-701C-4258-8D79-DB173A842BBC}" type="presParOf" srcId="{AAD3E061-1E72-4389-AA12-B406AFF589AE}" destId="{642BAD9E-874E-4FAF-BFB0-376804691CF8}" srcOrd="1" destOrd="0" presId="urn:microsoft.com/office/officeart/2005/8/layout/hierarchy6"/>
    <dgm:cxn modelId="{8D9BFB92-BBDA-4BB0-A1DA-D06141D12F03}" type="presParOf" srcId="{6546A6C8-0290-47A0-8108-E5EE10D23EB3}" destId="{3E6A5ECC-29DF-4B9C-8A52-A8682C59CC40}" srcOrd="4" destOrd="0" presId="urn:microsoft.com/office/officeart/2005/8/layout/hierarchy6"/>
    <dgm:cxn modelId="{155D67DC-B6D3-4F69-9961-20046A45BFAD}" type="presParOf" srcId="{6546A6C8-0290-47A0-8108-E5EE10D23EB3}" destId="{FB6526FA-542B-408F-AE39-82381CD01008}" srcOrd="5" destOrd="0" presId="urn:microsoft.com/office/officeart/2005/8/layout/hierarchy6"/>
    <dgm:cxn modelId="{96F7CD5F-101F-418F-BE04-70C49677BAF0}" type="presParOf" srcId="{FB6526FA-542B-408F-AE39-82381CD01008}" destId="{F5287691-4465-4197-BDF3-4F56C729F904}" srcOrd="0" destOrd="0" presId="urn:microsoft.com/office/officeart/2005/8/layout/hierarchy6"/>
    <dgm:cxn modelId="{8A59C42C-0723-4CFC-85D6-B9E7922E6C35}" type="presParOf" srcId="{FB6526FA-542B-408F-AE39-82381CD01008}" destId="{26DA6BBD-8473-493A-B1B3-9BF6D51079B3}" srcOrd="1" destOrd="0" presId="urn:microsoft.com/office/officeart/2005/8/layout/hierarchy6"/>
    <dgm:cxn modelId="{F0FF8052-0AD6-4E69-A514-3811ACB9CC07}" type="presParOf" srcId="{26DA6BBD-8473-493A-B1B3-9BF6D51079B3}" destId="{8B3C164A-68C3-4A8E-AE75-4B15914FC5E2}" srcOrd="0" destOrd="0" presId="urn:microsoft.com/office/officeart/2005/8/layout/hierarchy6"/>
    <dgm:cxn modelId="{765281BE-B4CD-4308-8961-13560148AFA2}" type="presParOf" srcId="{26DA6BBD-8473-493A-B1B3-9BF6D51079B3}" destId="{DCFF63A6-445E-40CD-A3D3-FFF62DD244DF}" srcOrd="1" destOrd="0" presId="urn:microsoft.com/office/officeart/2005/8/layout/hierarchy6"/>
    <dgm:cxn modelId="{4BD8F89A-82D3-4623-9BF9-56D07AEB6A9D}" type="presParOf" srcId="{DCFF63A6-445E-40CD-A3D3-FFF62DD244DF}" destId="{98B692FF-C045-4092-8AB7-DC56D204C1AA}" srcOrd="0" destOrd="0" presId="urn:microsoft.com/office/officeart/2005/8/layout/hierarchy6"/>
    <dgm:cxn modelId="{4FAD469D-3B4D-4BFA-B0FF-85D5BFA17142}" type="presParOf" srcId="{DCFF63A6-445E-40CD-A3D3-FFF62DD244DF}" destId="{533B22DD-B0A1-4291-8E5F-126A978C0E5A}" srcOrd="1" destOrd="0" presId="urn:microsoft.com/office/officeart/2005/8/layout/hierarchy6"/>
    <dgm:cxn modelId="{73846455-0948-4C49-BC93-FEAC8FD197FA}" type="presParOf" srcId="{26DA6BBD-8473-493A-B1B3-9BF6D51079B3}" destId="{3BB2D59C-2C06-4030-B9E6-732D364983CE}" srcOrd="2" destOrd="0" presId="urn:microsoft.com/office/officeart/2005/8/layout/hierarchy6"/>
    <dgm:cxn modelId="{2A2F64E2-4B1B-482E-B83B-E685D0A61CE2}" type="presParOf" srcId="{26DA6BBD-8473-493A-B1B3-9BF6D51079B3}" destId="{15D945E6-27C3-449D-9B39-DA182B3149F5}" srcOrd="3" destOrd="0" presId="urn:microsoft.com/office/officeart/2005/8/layout/hierarchy6"/>
    <dgm:cxn modelId="{7E5C5158-04BB-402E-BD58-E9F10AF38A91}" type="presParOf" srcId="{15D945E6-27C3-449D-9B39-DA182B3149F5}" destId="{18F87E5F-ADE6-44E1-AE84-5A831A17CA2C}" srcOrd="0" destOrd="0" presId="urn:microsoft.com/office/officeart/2005/8/layout/hierarchy6"/>
    <dgm:cxn modelId="{1C1F38F9-F252-4970-A1F5-9ED848832E94}" type="presParOf" srcId="{15D945E6-27C3-449D-9B39-DA182B3149F5}" destId="{EC0A929D-6CA8-4AB7-88F3-0F5A363B78F4}" srcOrd="1" destOrd="0" presId="urn:microsoft.com/office/officeart/2005/8/layout/hierarchy6"/>
    <dgm:cxn modelId="{2F489558-24C2-4906-9023-D6D4AE8E503A}" type="presParOf" srcId="{DA29E5B7-07C7-4450-9CD4-9BEF2EB6884E}" destId="{46E7E6BF-9FAB-4079-8CCA-DD4561FA4D10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FAE911-4410-4B2A-9623-24A2157ED95D}" type="doc">
      <dgm:prSet loTypeId="urn:microsoft.com/office/officeart/2005/8/layout/hierarchy3" loCatId="hierarchy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C5237639-7C4A-4515-8D14-A9FDD2DF23D2}">
      <dgm:prSet phldrT="[Texte]"/>
      <dgm:spPr/>
      <dgm:t>
        <a:bodyPr/>
        <a:lstStyle/>
        <a:p>
          <a:r>
            <a:rPr lang="fr-FR" dirty="0"/>
            <a:t>Groupe de Transport Rapproché</a:t>
          </a:r>
        </a:p>
      </dgm:t>
    </dgm:pt>
    <dgm:pt modelId="{348EBBC7-9ABD-4316-A17A-180B4F90020E}" type="parTrans" cxnId="{9C1A0B0B-F1B9-44E3-B123-EE01FDFC2115}">
      <dgm:prSet/>
      <dgm:spPr/>
      <dgm:t>
        <a:bodyPr/>
        <a:lstStyle/>
        <a:p>
          <a:endParaRPr lang="fr-FR"/>
        </a:p>
      </dgm:t>
    </dgm:pt>
    <dgm:pt modelId="{7791B919-D58A-4263-ABF2-6A023FE3E701}" type="sibTrans" cxnId="{9C1A0B0B-F1B9-44E3-B123-EE01FDFC2115}">
      <dgm:prSet/>
      <dgm:spPr/>
      <dgm:t>
        <a:bodyPr/>
        <a:lstStyle/>
        <a:p>
          <a:endParaRPr lang="fr-FR"/>
        </a:p>
      </dgm:t>
    </dgm:pt>
    <dgm:pt modelId="{4B3FE762-9B6D-48B4-9FAB-7AC9B85E321B}">
      <dgm:prSet phldrT="[Texte]"/>
      <dgm:spPr/>
      <dgm:t>
        <a:bodyPr/>
        <a:lstStyle/>
        <a:p>
          <a:r>
            <a:rPr lang="fr-FR" dirty="0"/>
            <a:t>5 Escadrille de Transport</a:t>
          </a:r>
        </a:p>
      </dgm:t>
    </dgm:pt>
    <dgm:pt modelId="{F97020C9-2054-4520-9953-F176FCF56C58}" type="parTrans" cxnId="{74F6B0E3-CD6C-415C-955F-6866F96CBEC3}">
      <dgm:prSet/>
      <dgm:spPr/>
      <dgm:t>
        <a:bodyPr/>
        <a:lstStyle/>
        <a:p>
          <a:endParaRPr lang="fr-FR"/>
        </a:p>
      </dgm:t>
    </dgm:pt>
    <dgm:pt modelId="{79B5F4DE-36CC-49F7-B293-420F05F48719}" type="sibTrans" cxnId="{74F6B0E3-CD6C-415C-955F-6866F96CBEC3}">
      <dgm:prSet/>
      <dgm:spPr/>
      <dgm:t>
        <a:bodyPr/>
        <a:lstStyle/>
        <a:p>
          <a:endParaRPr lang="fr-FR"/>
        </a:p>
      </dgm:t>
    </dgm:pt>
    <dgm:pt modelId="{122A9061-6FE2-4CEF-AE11-99AAF4A630D5}">
      <dgm:prSet phldrT="[Texte]"/>
      <dgm:spPr/>
      <dgm:t>
        <a:bodyPr/>
        <a:lstStyle/>
        <a:p>
          <a:r>
            <a:rPr lang="fr-FR" dirty="0"/>
            <a:t>Groupe de Transport Terrestre</a:t>
          </a:r>
        </a:p>
      </dgm:t>
    </dgm:pt>
    <dgm:pt modelId="{90FB81FC-F22D-4E27-8A67-A759D43EC125}" type="parTrans" cxnId="{4C9CB25E-8D8E-430B-ADD1-7B7FADCD87C9}">
      <dgm:prSet/>
      <dgm:spPr/>
      <dgm:t>
        <a:bodyPr/>
        <a:lstStyle/>
        <a:p>
          <a:endParaRPr lang="fr-FR"/>
        </a:p>
      </dgm:t>
    </dgm:pt>
    <dgm:pt modelId="{D8D90444-E9BF-400B-93ED-2BA94C77808E}" type="sibTrans" cxnId="{4C9CB25E-8D8E-430B-ADD1-7B7FADCD87C9}">
      <dgm:prSet/>
      <dgm:spPr/>
      <dgm:t>
        <a:bodyPr/>
        <a:lstStyle/>
        <a:p>
          <a:endParaRPr lang="fr-FR"/>
        </a:p>
      </dgm:t>
    </dgm:pt>
    <dgm:pt modelId="{F554FAA6-24B2-4D9D-958B-9033C546F1A2}">
      <dgm:prSet phldrT="[Texte]"/>
      <dgm:spPr/>
      <dgm:t>
        <a:bodyPr/>
        <a:lstStyle/>
        <a:p>
          <a:r>
            <a:rPr lang="fr-FR" dirty="0"/>
            <a:t>2 Escadrilles d’escortes</a:t>
          </a:r>
        </a:p>
      </dgm:t>
    </dgm:pt>
    <dgm:pt modelId="{EA3130E9-AC72-4F2B-ADAE-CA933A5FF88D}" type="parTrans" cxnId="{AB52DC47-7DAE-4838-8B55-83B9D5A190C9}">
      <dgm:prSet/>
      <dgm:spPr/>
      <dgm:t>
        <a:bodyPr/>
        <a:lstStyle/>
        <a:p>
          <a:endParaRPr lang="fr-FR"/>
        </a:p>
      </dgm:t>
    </dgm:pt>
    <dgm:pt modelId="{55A0DB73-F806-46DB-93E8-73A1BF5D5037}" type="sibTrans" cxnId="{AB52DC47-7DAE-4838-8B55-83B9D5A190C9}">
      <dgm:prSet/>
      <dgm:spPr/>
      <dgm:t>
        <a:bodyPr/>
        <a:lstStyle/>
        <a:p>
          <a:endParaRPr lang="fr-FR"/>
        </a:p>
      </dgm:t>
    </dgm:pt>
    <dgm:pt modelId="{CD419C84-82AB-491E-9EB0-397BAAAFC4C2}">
      <dgm:prSet phldrT="[Texte]"/>
      <dgm:spPr/>
      <dgm:t>
        <a:bodyPr/>
        <a:lstStyle/>
        <a:p>
          <a:r>
            <a:rPr lang="fr-FR" dirty="0"/>
            <a:t>3 Valkyrie et 1 Vulture</a:t>
          </a:r>
        </a:p>
      </dgm:t>
    </dgm:pt>
    <dgm:pt modelId="{51950FC8-D12B-4459-B4C3-F14B3494B7DC}" type="parTrans" cxnId="{9899DD57-63D7-4554-883B-3CD14F9DF3E7}">
      <dgm:prSet/>
      <dgm:spPr/>
      <dgm:t>
        <a:bodyPr/>
        <a:lstStyle/>
        <a:p>
          <a:endParaRPr lang="fr-FR"/>
        </a:p>
      </dgm:t>
    </dgm:pt>
    <dgm:pt modelId="{4A20B79C-6523-4167-9C6C-85E6D3B177E6}" type="sibTrans" cxnId="{9899DD57-63D7-4554-883B-3CD14F9DF3E7}">
      <dgm:prSet/>
      <dgm:spPr/>
      <dgm:t>
        <a:bodyPr/>
        <a:lstStyle/>
        <a:p>
          <a:endParaRPr lang="fr-FR"/>
        </a:p>
      </dgm:t>
    </dgm:pt>
    <dgm:pt modelId="{66226A12-638D-4E49-9EE7-533A91AC3805}">
      <dgm:prSet phldrT="[Texte]"/>
      <dgm:spPr/>
      <dgm:t>
        <a:bodyPr/>
        <a:lstStyle/>
        <a:p>
          <a:r>
            <a:rPr lang="fr-FR" dirty="0"/>
            <a:t>3 Vulture</a:t>
          </a:r>
        </a:p>
      </dgm:t>
    </dgm:pt>
    <dgm:pt modelId="{FEC733C9-D285-40F2-8741-315C6AE63603}" type="parTrans" cxnId="{D8A45273-1207-4755-829E-FCDCA4E15A54}">
      <dgm:prSet/>
      <dgm:spPr/>
      <dgm:t>
        <a:bodyPr/>
        <a:lstStyle/>
        <a:p>
          <a:endParaRPr lang="fr-FR"/>
        </a:p>
      </dgm:t>
    </dgm:pt>
    <dgm:pt modelId="{3C16494B-D18D-4DDB-8916-840F129C9045}" type="sibTrans" cxnId="{D8A45273-1207-4755-829E-FCDCA4E15A54}">
      <dgm:prSet/>
      <dgm:spPr/>
      <dgm:t>
        <a:bodyPr/>
        <a:lstStyle/>
        <a:p>
          <a:endParaRPr lang="fr-FR"/>
        </a:p>
      </dgm:t>
    </dgm:pt>
    <dgm:pt modelId="{93D65B4D-16D9-4418-85EF-EE8F415F0C44}">
      <dgm:prSet phldrT="[Texte]"/>
      <dgm:spPr/>
      <dgm:t>
        <a:bodyPr/>
        <a:lstStyle/>
        <a:p>
          <a:r>
            <a:rPr lang="fr-FR" dirty="0"/>
            <a:t>Parc de chimère</a:t>
          </a:r>
        </a:p>
      </dgm:t>
    </dgm:pt>
    <dgm:pt modelId="{C72F574E-1543-4E4B-BADB-000D32270DE6}" type="parTrans" cxnId="{FD32AD8D-0934-4E36-8A52-E708CD709C3A}">
      <dgm:prSet/>
      <dgm:spPr/>
      <dgm:t>
        <a:bodyPr/>
        <a:lstStyle/>
        <a:p>
          <a:endParaRPr lang="fr-FR"/>
        </a:p>
      </dgm:t>
    </dgm:pt>
    <dgm:pt modelId="{0C07D3F7-4E3A-4F9E-9433-2CDB5DA5D647}" type="sibTrans" cxnId="{FD32AD8D-0934-4E36-8A52-E708CD709C3A}">
      <dgm:prSet/>
      <dgm:spPr/>
      <dgm:t>
        <a:bodyPr/>
        <a:lstStyle/>
        <a:p>
          <a:endParaRPr lang="fr-FR"/>
        </a:p>
      </dgm:t>
    </dgm:pt>
    <dgm:pt modelId="{C1C39EB8-8F90-4A52-B878-BF49EB11A581}" type="pres">
      <dgm:prSet presAssocID="{64FAE911-4410-4B2A-9623-24A2157ED95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B04C3EA-EF35-4AF2-A17D-881D0A28C737}" type="pres">
      <dgm:prSet presAssocID="{C5237639-7C4A-4515-8D14-A9FDD2DF23D2}" presName="root" presStyleCnt="0"/>
      <dgm:spPr/>
    </dgm:pt>
    <dgm:pt modelId="{8B09187A-DE3E-4C62-A460-B9D0B42D1655}" type="pres">
      <dgm:prSet presAssocID="{C5237639-7C4A-4515-8D14-A9FDD2DF23D2}" presName="rootComposite" presStyleCnt="0"/>
      <dgm:spPr/>
    </dgm:pt>
    <dgm:pt modelId="{7CE4B26A-76FA-46A7-85B6-29CF0DF4CA50}" type="pres">
      <dgm:prSet presAssocID="{C5237639-7C4A-4515-8D14-A9FDD2DF23D2}" presName="rootText" presStyleLbl="node1" presStyleIdx="0" presStyleCnt="1"/>
      <dgm:spPr/>
    </dgm:pt>
    <dgm:pt modelId="{09AF667D-92F5-4843-B665-BD51682594BE}" type="pres">
      <dgm:prSet presAssocID="{C5237639-7C4A-4515-8D14-A9FDD2DF23D2}" presName="rootConnector" presStyleLbl="node1" presStyleIdx="0" presStyleCnt="1"/>
      <dgm:spPr/>
    </dgm:pt>
    <dgm:pt modelId="{7EF3E86D-CEB7-47FC-93CA-E91EDF3AFBC5}" type="pres">
      <dgm:prSet presAssocID="{C5237639-7C4A-4515-8D14-A9FDD2DF23D2}" presName="childShape" presStyleCnt="0"/>
      <dgm:spPr/>
    </dgm:pt>
    <dgm:pt modelId="{115861D9-FF20-4417-90DB-C540299192F4}" type="pres">
      <dgm:prSet presAssocID="{F97020C9-2054-4520-9953-F176FCF56C58}" presName="Name13" presStyleLbl="parChTrans1D2" presStyleIdx="0" presStyleCnt="3"/>
      <dgm:spPr/>
    </dgm:pt>
    <dgm:pt modelId="{DBFA24D4-12CE-4B3B-8D4F-CE767102ACA1}" type="pres">
      <dgm:prSet presAssocID="{4B3FE762-9B6D-48B4-9FAB-7AC9B85E321B}" presName="childText" presStyleLbl="bgAcc1" presStyleIdx="0" presStyleCnt="3">
        <dgm:presLayoutVars>
          <dgm:bulletEnabled val="1"/>
        </dgm:presLayoutVars>
      </dgm:prSet>
      <dgm:spPr/>
    </dgm:pt>
    <dgm:pt modelId="{A4DC9B95-6BBD-48A2-ADAE-CCB286865049}" type="pres">
      <dgm:prSet presAssocID="{90FB81FC-F22D-4E27-8A67-A759D43EC125}" presName="Name13" presStyleLbl="parChTrans1D2" presStyleIdx="1" presStyleCnt="3"/>
      <dgm:spPr/>
    </dgm:pt>
    <dgm:pt modelId="{593B813B-0CE6-43FF-9A97-D32DAE9553B9}" type="pres">
      <dgm:prSet presAssocID="{122A9061-6FE2-4CEF-AE11-99AAF4A630D5}" presName="childText" presStyleLbl="bgAcc1" presStyleIdx="1" presStyleCnt="3">
        <dgm:presLayoutVars>
          <dgm:bulletEnabled val="1"/>
        </dgm:presLayoutVars>
      </dgm:prSet>
      <dgm:spPr/>
    </dgm:pt>
    <dgm:pt modelId="{856BC04E-597A-48ED-90C3-8B76B77BCD75}" type="pres">
      <dgm:prSet presAssocID="{EA3130E9-AC72-4F2B-ADAE-CA933A5FF88D}" presName="Name13" presStyleLbl="parChTrans1D2" presStyleIdx="2" presStyleCnt="3"/>
      <dgm:spPr/>
    </dgm:pt>
    <dgm:pt modelId="{6099D984-442B-4991-924A-99A2CB90315E}" type="pres">
      <dgm:prSet presAssocID="{F554FAA6-24B2-4D9D-958B-9033C546F1A2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C994EA03-0C54-4C68-BC24-37DD8E69E535}" type="presOf" srcId="{93D65B4D-16D9-4418-85EF-EE8F415F0C44}" destId="{593B813B-0CE6-43FF-9A97-D32DAE9553B9}" srcOrd="0" destOrd="1" presId="urn:microsoft.com/office/officeart/2005/8/layout/hierarchy3"/>
    <dgm:cxn modelId="{9C1A0B0B-F1B9-44E3-B123-EE01FDFC2115}" srcId="{64FAE911-4410-4B2A-9623-24A2157ED95D}" destId="{C5237639-7C4A-4515-8D14-A9FDD2DF23D2}" srcOrd="0" destOrd="0" parTransId="{348EBBC7-9ABD-4316-A17A-180B4F90020E}" sibTransId="{7791B919-D58A-4263-ABF2-6A023FE3E701}"/>
    <dgm:cxn modelId="{6E7E5118-8A32-41D2-8AF8-8DF77F0DDB0F}" type="presOf" srcId="{C5237639-7C4A-4515-8D14-A9FDD2DF23D2}" destId="{7CE4B26A-76FA-46A7-85B6-29CF0DF4CA50}" srcOrd="0" destOrd="0" presId="urn:microsoft.com/office/officeart/2005/8/layout/hierarchy3"/>
    <dgm:cxn modelId="{455ED725-14C2-42FE-94DF-CF1170C43EF1}" type="presOf" srcId="{EA3130E9-AC72-4F2B-ADAE-CA933A5FF88D}" destId="{856BC04E-597A-48ED-90C3-8B76B77BCD75}" srcOrd="0" destOrd="0" presId="urn:microsoft.com/office/officeart/2005/8/layout/hierarchy3"/>
    <dgm:cxn modelId="{4C9CB25E-8D8E-430B-ADD1-7B7FADCD87C9}" srcId="{C5237639-7C4A-4515-8D14-A9FDD2DF23D2}" destId="{122A9061-6FE2-4CEF-AE11-99AAF4A630D5}" srcOrd="1" destOrd="0" parTransId="{90FB81FC-F22D-4E27-8A67-A759D43EC125}" sibTransId="{D8D90444-E9BF-400B-93ED-2BA94C77808E}"/>
    <dgm:cxn modelId="{A0F7D667-F760-4C1A-943A-7176E5895B4D}" type="presOf" srcId="{90FB81FC-F22D-4E27-8A67-A759D43EC125}" destId="{A4DC9B95-6BBD-48A2-ADAE-CCB286865049}" srcOrd="0" destOrd="0" presId="urn:microsoft.com/office/officeart/2005/8/layout/hierarchy3"/>
    <dgm:cxn modelId="{AB52DC47-7DAE-4838-8B55-83B9D5A190C9}" srcId="{C5237639-7C4A-4515-8D14-A9FDD2DF23D2}" destId="{F554FAA6-24B2-4D9D-958B-9033C546F1A2}" srcOrd="2" destOrd="0" parTransId="{EA3130E9-AC72-4F2B-ADAE-CA933A5FF88D}" sibTransId="{55A0DB73-F806-46DB-93E8-73A1BF5D5037}"/>
    <dgm:cxn modelId="{6DBD4F52-43D6-495D-AABE-3A952A68D452}" type="presOf" srcId="{CD419C84-82AB-491E-9EB0-397BAAAFC4C2}" destId="{DBFA24D4-12CE-4B3B-8D4F-CE767102ACA1}" srcOrd="0" destOrd="1" presId="urn:microsoft.com/office/officeart/2005/8/layout/hierarchy3"/>
    <dgm:cxn modelId="{D8A45273-1207-4755-829E-FCDCA4E15A54}" srcId="{F554FAA6-24B2-4D9D-958B-9033C546F1A2}" destId="{66226A12-638D-4E49-9EE7-533A91AC3805}" srcOrd="0" destOrd="0" parTransId="{FEC733C9-D285-40F2-8741-315C6AE63603}" sibTransId="{3C16494B-D18D-4DDB-8916-840F129C9045}"/>
    <dgm:cxn modelId="{EE27A955-76DB-4388-96CF-A31133859F14}" type="presOf" srcId="{C5237639-7C4A-4515-8D14-A9FDD2DF23D2}" destId="{09AF667D-92F5-4843-B665-BD51682594BE}" srcOrd="1" destOrd="0" presId="urn:microsoft.com/office/officeart/2005/8/layout/hierarchy3"/>
    <dgm:cxn modelId="{9899DD57-63D7-4554-883B-3CD14F9DF3E7}" srcId="{4B3FE762-9B6D-48B4-9FAB-7AC9B85E321B}" destId="{CD419C84-82AB-491E-9EB0-397BAAAFC4C2}" srcOrd="0" destOrd="0" parTransId="{51950FC8-D12B-4459-B4C3-F14B3494B7DC}" sibTransId="{4A20B79C-6523-4167-9C6C-85E6D3B177E6}"/>
    <dgm:cxn modelId="{FD32AD8D-0934-4E36-8A52-E708CD709C3A}" srcId="{122A9061-6FE2-4CEF-AE11-99AAF4A630D5}" destId="{93D65B4D-16D9-4418-85EF-EE8F415F0C44}" srcOrd="0" destOrd="0" parTransId="{C72F574E-1543-4E4B-BADB-000D32270DE6}" sibTransId="{0C07D3F7-4E3A-4F9E-9433-2CDB5DA5D647}"/>
    <dgm:cxn modelId="{233EB3B0-EAB3-4D88-AA34-1325AFF00B42}" type="presOf" srcId="{F97020C9-2054-4520-9953-F176FCF56C58}" destId="{115861D9-FF20-4417-90DB-C540299192F4}" srcOrd="0" destOrd="0" presId="urn:microsoft.com/office/officeart/2005/8/layout/hierarchy3"/>
    <dgm:cxn modelId="{EA89C8B1-E85F-44D6-B919-06B4F9B15669}" type="presOf" srcId="{64FAE911-4410-4B2A-9623-24A2157ED95D}" destId="{C1C39EB8-8F90-4A52-B878-BF49EB11A581}" srcOrd="0" destOrd="0" presId="urn:microsoft.com/office/officeart/2005/8/layout/hierarchy3"/>
    <dgm:cxn modelId="{0F5CBEC1-2861-4383-802F-02DEB6D2975C}" type="presOf" srcId="{66226A12-638D-4E49-9EE7-533A91AC3805}" destId="{6099D984-442B-4991-924A-99A2CB90315E}" srcOrd="0" destOrd="1" presId="urn:microsoft.com/office/officeart/2005/8/layout/hierarchy3"/>
    <dgm:cxn modelId="{FC1118C8-6F98-460F-B85A-E2DFD6A48166}" type="presOf" srcId="{122A9061-6FE2-4CEF-AE11-99AAF4A630D5}" destId="{593B813B-0CE6-43FF-9A97-D32DAE9553B9}" srcOrd="0" destOrd="0" presId="urn:microsoft.com/office/officeart/2005/8/layout/hierarchy3"/>
    <dgm:cxn modelId="{B7DE6FDE-FC38-41E8-9838-4FA601C03FD3}" type="presOf" srcId="{4B3FE762-9B6D-48B4-9FAB-7AC9B85E321B}" destId="{DBFA24D4-12CE-4B3B-8D4F-CE767102ACA1}" srcOrd="0" destOrd="0" presId="urn:microsoft.com/office/officeart/2005/8/layout/hierarchy3"/>
    <dgm:cxn modelId="{2DB403DF-31D6-425D-B4B3-8D31672DD9CD}" type="presOf" srcId="{F554FAA6-24B2-4D9D-958B-9033C546F1A2}" destId="{6099D984-442B-4991-924A-99A2CB90315E}" srcOrd="0" destOrd="0" presId="urn:microsoft.com/office/officeart/2005/8/layout/hierarchy3"/>
    <dgm:cxn modelId="{74F6B0E3-CD6C-415C-955F-6866F96CBEC3}" srcId="{C5237639-7C4A-4515-8D14-A9FDD2DF23D2}" destId="{4B3FE762-9B6D-48B4-9FAB-7AC9B85E321B}" srcOrd="0" destOrd="0" parTransId="{F97020C9-2054-4520-9953-F176FCF56C58}" sibTransId="{79B5F4DE-36CC-49F7-B293-420F05F48719}"/>
    <dgm:cxn modelId="{130956BD-3405-4D1B-85BB-A5DBCAC310C8}" type="presParOf" srcId="{C1C39EB8-8F90-4A52-B878-BF49EB11A581}" destId="{AB04C3EA-EF35-4AF2-A17D-881D0A28C737}" srcOrd="0" destOrd="0" presId="urn:microsoft.com/office/officeart/2005/8/layout/hierarchy3"/>
    <dgm:cxn modelId="{22B9D542-A21A-4C03-9440-D376FAA0A073}" type="presParOf" srcId="{AB04C3EA-EF35-4AF2-A17D-881D0A28C737}" destId="{8B09187A-DE3E-4C62-A460-B9D0B42D1655}" srcOrd="0" destOrd="0" presId="urn:microsoft.com/office/officeart/2005/8/layout/hierarchy3"/>
    <dgm:cxn modelId="{74A77047-3975-490E-A8DA-9D8CFDF37CDD}" type="presParOf" srcId="{8B09187A-DE3E-4C62-A460-B9D0B42D1655}" destId="{7CE4B26A-76FA-46A7-85B6-29CF0DF4CA50}" srcOrd="0" destOrd="0" presId="urn:microsoft.com/office/officeart/2005/8/layout/hierarchy3"/>
    <dgm:cxn modelId="{67FA5B28-BF74-4371-AA63-B7A1E4586E39}" type="presParOf" srcId="{8B09187A-DE3E-4C62-A460-B9D0B42D1655}" destId="{09AF667D-92F5-4843-B665-BD51682594BE}" srcOrd="1" destOrd="0" presId="urn:microsoft.com/office/officeart/2005/8/layout/hierarchy3"/>
    <dgm:cxn modelId="{E7FD9F33-7DF5-45A0-B0C0-1046DF7B518D}" type="presParOf" srcId="{AB04C3EA-EF35-4AF2-A17D-881D0A28C737}" destId="{7EF3E86D-CEB7-47FC-93CA-E91EDF3AFBC5}" srcOrd="1" destOrd="0" presId="urn:microsoft.com/office/officeart/2005/8/layout/hierarchy3"/>
    <dgm:cxn modelId="{BDBFA9D7-9414-4BAA-91FA-3617EA33D8C8}" type="presParOf" srcId="{7EF3E86D-CEB7-47FC-93CA-E91EDF3AFBC5}" destId="{115861D9-FF20-4417-90DB-C540299192F4}" srcOrd="0" destOrd="0" presId="urn:microsoft.com/office/officeart/2005/8/layout/hierarchy3"/>
    <dgm:cxn modelId="{0F5D9C70-34FC-4674-BAE3-2A4085EB682E}" type="presParOf" srcId="{7EF3E86D-CEB7-47FC-93CA-E91EDF3AFBC5}" destId="{DBFA24D4-12CE-4B3B-8D4F-CE767102ACA1}" srcOrd="1" destOrd="0" presId="urn:microsoft.com/office/officeart/2005/8/layout/hierarchy3"/>
    <dgm:cxn modelId="{C076C0DA-B5A0-41C4-A0D5-43EC2EEC2209}" type="presParOf" srcId="{7EF3E86D-CEB7-47FC-93CA-E91EDF3AFBC5}" destId="{A4DC9B95-6BBD-48A2-ADAE-CCB286865049}" srcOrd="2" destOrd="0" presId="urn:microsoft.com/office/officeart/2005/8/layout/hierarchy3"/>
    <dgm:cxn modelId="{01B1EAB4-5DE8-40E8-A8DB-0E64BD743E9B}" type="presParOf" srcId="{7EF3E86D-CEB7-47FC-93CA-E91EDF3AFBC5}" destId="{593B813B-0CE6-43FF-9A97-D32DAE9553B9}" srcOrd="3" destOrd="0" presId="urn:microsoft.com/office/officeart/2005/8/layout/hierarchy3"/>
    <dgm:cxn modelId="{1EF19C93-E449-4C37-8EF5-325B04FD380C}" type="presParOf" srcId="{7EF3E86D-CEB7-47FC-93CA-E91EDF3AFBC5}" destId="{856BC04E-597A-48ED-90C3-8B76B77BCD75}" srcOrd="4" destOrd="0" presId="urn:microsoft.com/office/officeart/2005/8/layout/hierarchy3"/>
    <dgm:cxn modelId="{C50BF7E9-1410-4027-864E-1CF71DE99E58}" type="presParOf" srcId="{7EF3E86D-CEB7-47FC-93CA-E91EDF3AFBC5}" destId="{6099D984-442B-4991-924A-99A2CB90315E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FAE911-4410-4B2A-9623-24A2157ED95D}" type="doc">
      <dgm:prSet loTypeId="urn:microsoft.com/office/officeart/2005/8/layout/hierarchy3" loCatId="hierarchy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C5237639-7C4A-4515-8D14-A9FDD2DF23D2}">
      <dgm:prSet phldrT="[Texte]"/>
      <dgm:spPr/>
      <dgm:t>
        <a:bodyPr/>
        <a:lstStyle/>
        <a:p>
          <a:r>
            <a:rPr lang="fr-FR" dirty="0"/>
            <a:t>Groupe Médical et d’Approvisionnement</a:t>
          </a:r>
        </a:p>
      </dgm:t>
    </dgm:pt>
    <dgm:pt modelId="{348EBBC7-9ABD-4316-A17A-180B4F90020E}" type="parTrans" cxnId="{9C1A0B0B-F1B9-44E3-B123-EE01FDFC2115}">
      <dgm:prSet/>
      <dgm:spPr/>
      <dgm:t>
        <a:bodyPr/>
        <a:lstStyle/>
        <a:p>
          <a:endParaRPr lang="fr-FR"/>
        </a:p>
      </dgm:t>
    </dgm:pt>
    <dgm:pt modelId="{7791B919-D58A-4263-ABF2-6A023FE3E701}" type="sibTrans" cxnId="{9C1A0B0B-F1B9-44E3-B123-EE01FDFC2115}">
      <dgm:prSet/>
      <dgm:spPr/>
      <dgm:t>
        <a:bodyPr/>
        <a:lstStyle/>
        <a:p>
          <a:endParaRPr lang="fr-FR"/>
        </a:p>
      </dgm:t>
    </dgm:pt>
    <dgm:pt modelId="{4B3FE762-9B6D-48B4-9FAB-7AC9B85E321B}">
      <dgm:prSet phldrT="[Texte]"/>
      <dgm:spPr/>
      <dgm:t>
        <a:bodyPr/>
        <a:lstStyle/>
        <a:p>
          <a:r>
            <a:rPr lang="fr-FR" dirty="0"/>
            <a:t>Groupe d’évacuation sanitaire</a:t>
          </a:r>
        </a:p>
      </dgm:t>
    </dgm:pt>
    <dgm:pt modelId="{F97020C9-2054-4520-9953-F176FCF56C58}" type="parTrans" cxnId="{74F6B0E3-CD6C-415C-955F-6866F96CBEC3}">
      <dgm:prSet/>
      <dgm:spPr/>
      <dgm:t>
        <a:bodyPr/>
        <a:lstStyle/>
        <a:p>
          <a:endParaRPr lang="fr-FR"/>
        </a:p>
      </dgm:t>
    </dgm:pt>
    <dgm:pt modelId="{79B5F4DE-36CC-49F7-B293-420F05F48719}" type="sibTrans" cxnId="{74F6B0E3-CD6C-415C-955F-6866F96CBEC3}">
      <dgm:prSet/>
      <dgm:spPr/>
      <dgm:t>
        <a:bodyPr/>
        <a:lstStyle/>
        <a:p>
          <a:endParaRPr lang="fr-FR"/>
        </a:p>
      </dgm:t>
    </dgm:pt>
    <dgm:pt modelId="{122A9061-6FE2-4CEF-AE11-99AAF4A630D5}">
      <dgm:prSet phldrT="[Texte]"/>
      <dgm:spPr/>
      <dgm:t>
        <a:bodyPr/>
        <a:lstStyle/>
        <a:p>
          <a:r>
            <a:rPr lang="fr-FR" dirty="0"/>
            <a:t>Groupe d’approvisionnement</a:t>
          </a:r>
        </a:p>
      </dgm:t>
    </dgm:pt>
    <dgm:pt modelId="{90FB81FC-F22D-4E27-8A67-A759D43EC125}" type="parTrans" cxnId="{4C9CB25E-8D8E-430B-ADD1-7B7FADCD87C9}">
      <dgm:prSet/>
      <dgm:spPr/>
      <dgm:t>
        <a:bodyPr/>
        <a:lstStyle/>
        <a:p>
          <a:endParaRPr lang="fr-FR"/>
        </a:p>
      </dgm:t>
    </dgm:pt>
    <dgm:pt modelId="{D8D90444-E9BF-400B-93ED-2BA94C77808E}" type="sibTrans" cxnId="{4C9CB25E-8D8E-430B-ADD1-7B7FADCD87C9}">
      <dgm:prSet/>
      <dgm:spPr/>
      <dgm:t>
        <a:bodyPr/>
        <a:lstStyle/>
        <a:p>
          <a:endParaRPr lang="fr-FR"/>
        </a:p>
      </dgm:t>
    </dgm:pt>
    <dgm:pt modelId="{2EDC9BF0-1B36-475B-A6FB-16CC3340087E}">
      <dgm:prSet phldrT="[Texte]"/>
      <dgm:spPr/>
      <dgm:t>
        <a:bodyPr/>
        <a:lstStyle/>
        <a:p>
          <a:r>
            <a:rPr lang="fr-FR" dirty="0"/>
            <a:t>Parc de chimère</a:t>
          </a:r>
        </a:p>
      </dgm:t>
    </dgm:pt>
    <dgm:pt modelId="{468F7DB3-EF73-4E5B-A352-0FB1FC31F1DF}" type="parTrans" cxnId="{4D8626A1-5450-452D-8A25-BC0E012C894C}">
      <dgm:prSet/>
      <dgm:spPr/>
      <dgm:t>
        <a:bodyPr/>
        <a:lstStyle/>
        <a:p>
          <a:endParaRPr lang="fr-FR"/>
        </a:p>
      </dgm:t>
    </dgm:pt>
    <dgm:pt modelId="{9A6DDD6A-6FF5-4763-8E23-5C1C7F87E1B0}" type="sibTrans" cxnId="{4D8626A1-5450-452D-8A25-BC0E012C894C}">
      <dgm:prSet/>
      <dgm:spPr/>
      <dgm:t>
        <a:bodyPr/>
        <a:lstStyle/>
        <a:p>
          <a:endParaRPr lang="fr-FR"/>
        </a:p>
      </dgm:t>
    </dgm:pt>
    <dgm:pt modelId="{5D81A16B-7B70-4685-B1E4-AA039B9BC85D}">
      <dgm:prSet phldrT="[Texte]"/>
      <dgm:spPr/>
      <dgm:t>
        <a:bodyPr/>
        <a:lstStyle/>
        <a:p>
          <a:r>
            <a:rPr lang="fr-FR" dirty="0"/>
            <a:t>Parc Valkyrie</a:t>
          </a:r>
        </a:p>
      </dgm:t>
    </dgm:pt>
    <dgm:pt modelId="{4B0CD500-4083-404D-8C8C-369D4E76CE8E}" type="parTrans" cxnId="{13CA7056-AD16-4B62-A0A8-503DDAAECAB8}">
      <dgm:prSet/>
      <dgm:spPr/>
      <dgm:t>
        <a:bodyPr/>
        <a:lstStyle/>
        <a:p>
          <a:endParaRPr lang="fr-FR"/>
        </a:p>
      </dgm:t>
    </dgm:pt>
    <dgm:pt modelId="{49F357F6-C171-479C-9101-15912949F6E2}" type="sibTrans" cxnId="{13CA7056-AD16-4B62-A0A8-503DDAAECAB8}">
      <dgm:prSet/>
      <dgm:spPr/>
      <dgm:t>
        <a:bodyPr/>
        <a:lstStyle/>
        <a:p>
          <a:endParaRPr lang="fr-FR"/>
        </a:p>
      </dgm:t>
    </dgm:pt>
    <dgm:pt modelId="{CCE45014-7CFB-408E-AD0C-18191F1F0E95}">
      <dgm:prSet phldrT="[Texte]"/>
      <dgm:spPr/>
      <dgm:t>
        <a:bodyPr/>
        <a:lstStyle/>
        <a:p>
          <a:r>
            <a:rPr lang="fr-FR" dirty="0"/>
            <a:t>Parc de Trojan</a:t>
          </a:r>
        </a:p>
      </dgm:t>
    </dgm:pt>
    <dgm:pt modelId="{A696C3AA-5860-47B1-8BF4-9B2D948D0217}" type="parTrans" cxnId="{1F96ED61-7EF1-434A-8658-A6AE4451E18D}">
      <dgm:prSet/>
      <dgm:spPr/>
      <dgm:t>
        <a:bodyPr/>
        <a:lstStyle/>
        <a:p>
          <a:endParaRPr lang="fr-FR"/>
        </a:p>
      </dgm:t>
    </dgm:pt>
    <dgm:pt modelId="{BABBFE74-EBE4-4B6C-AD8F-3BA2304961C4}" type="sibTrans" cxnId="{1F96ED61-7EF1-434A-8658-A6AE4451E18D}">
      <dgm:prSet/>
      <dgm:spPr/>
      <dgm:t>
        <a:bodyPr/>
        <a:lstStyle/>
        <a:p>
          <a:endParaRPr lang="fr-FR"/>
        </a:p>
      </dgm:t>
    </dgm:pt>
    <dgm:pt modelId="{C1C39EB8-8F90-4A52-B878-BF49EB11A581}" type="pres">
      <dgm:prSet presAssocID="{64FAE911-4410-4B2A-9623-24A2157ED95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B04C3EA-EF35-4AF2-A17D-881D0A28C737}" type="pres">
      <dgm:prSet presAssocID="{C5237639-7C4A-4515-8D14-A9FDD2DF23D2}" presName="root" presStyleCnt="0"/>
      <dgm:spPr/>
    </dgm:pt>
    <dgm:pt modelId="{8B09187A-DE3E-4C62-A460-B9D0B42D1655}" type="pres">
      <dgm:prSet presAssocID="{C5237639-7C4A-4515-8D14-A9FDD2DF23D2}" presName="rootComposite" presStyleCnt="0"/>
      <dgm:spPr/>
    </dgm:pt>
    <dgm:pt modelId="{7CE4B26A-76FA-46A7-85B6-29CF0DF4CA50}" type="pres">
      <dgm:prSet presAssocID="{C5237639-7C4A-4515-8D14-A9FDD2DF23D2}" presName="rootText" presStyleLbl="node1" presStyleIdx="0" presStyleCnt="1" custLinFactNeighborY="-50762"/>
      <dgm:spPr/>
    </dgm:pt>
    <dgm:pt modelId="{09AF667D-92F5-4843-B665-BD51682594BE}" type="pres">
      <dgm:prSet presAssocID="{C5237639-7C4A-4515-8D14-A9FDD2DF23D2}" presName="rootConnector" presStyleLbl="node1" presStyleIdx="0" presStyleCnt="1"/>
      <dgm:spPr/>
    </dgm:pt>
    <dgm:pt modelId="{7EF3E86D-CEB7-47FC-93CA-E91EDF3AFBC5}" type="pres">
      <dgm:prSet presAssocID="{C5237639-7C4A-4515-8D14-A9FDD2DF23D2}" presName="childShape" presStyleCnt="0"/>
      <dgm:spPr/>
    </dgm:pt>
    <dgm:pt modelId="{115861D9-FF20-4417-90DB-C540299192F4}" type="pres">
      <dgm:prSet presAssocID="{F97020C9-2054-4520-9953-F176FCF56C58}" presName="Name13" presStyleLbl="parChTrans1D2" presStyleIdx="0" presStyleCnt="2"/>
      <dgm:spPr/>
    </dgm:pt>
    <dgm:pt modelId="{DBFA24D4-12CE-4B3B-8D4F-CE767102ACA1}" type="pres">
      <dgm:prSet presAssocID="{4B3FE762-9B6D-48B4-9FAB-7AC9B85E321B}" presName="childText" presStyleLbl="bgAcc1" presStyleIdx="0" presStyleCnt="2" custLinFactNeighborX="0" custLinFactNeighborY="-64865">
        <dgm:presLayoutVars>
          <dgm:bulletEnabled val="1"/>
        </dgm:presLayoutVars>
      </dgm:prSet>
      <dgm:spPr/>
    </dgm:pt>
    <dgm:pt modelId="{A4DC9B95-6BBD-48A2-ADAE-CCB286865049}" type="pres">
      <dgm:prSet presAssocID="{90FB81FC-F22D-4E27-8A67-A759D43EC125}" presName="Name13" presStyleLbl="parChTrans1D2" presStyleIdx="1" presStyleCnt="2"/>
      <dgm:spPr/>
    </dgm:pt>
    <dgm:pt modelId="{593B813B-0CE6-43FF-9A97-D32DAE9553B9}" type="pres">
      <dgm:prSet presAssocID="{122A9061-6FE2-4CEF-AE11-99AAF4A630D5}" presName="childText" presStyleLbl="bgAcc1" presStyleIdx="1" presStyleCnt="2" custLinFactNeighborX="0" custLinFactNeighborY="-67954">
        <dgm:presLayoutVars>
          <dgm:bulletEnabled val="1"/>
        </dgm:presLayoutVars>
      </dgm:prSet>
      <dgm:spPr/>
    </dgm:pt>
  </dgm:ptLst>
  <dgm:cxnLst>
    <dgm:cxn modelId="{9C1A0B0B-F1B9-44E3-B123-EE01FDFC2115}" srcId="{64FAE911-4410-4B2A-9623-24A2157ED95D}" destId="{C5237639-7C4A-4515-8D14-A9FDD2DF23D2}" srcOrd="0" destOrd="0" parTransId="{348EBBC7-9ABD-4316-A17A-180B4F90020E}" sibTransId="{7791B919-D58A-4263-ABF2-6A023FE3E701}"/>
    <dgm:cxn modelId="{A0B49014-3DD2-4524-B17A-43790B6CCAEC}" type="presOf" srcId="{CCE45014-7CFB-408E-AD0C-18191F1F0E95}" destId="{593B813B-0CE6-43FF-9A97-D32DAE9553B9}" srcOrd="0" destOrd="1" presId="urn:microsoft.com/office/officeart/2005/8/layout/hierarchy3"/>
    <dgm:cxn modelId="{1E371518-C0F4-47C2-A4FE-53D2D14B966B}" type="presOf" srcId="{5D81A16B-7B70-4685-B1E4-AA039B9BC85D}" destId="{DBFA24D4-12CE-4B3B-8D4F-CE767102ACA1}" srcOrd="0" destOrd="2" presId="urn:microsoft.com/office/officeart/2005/8/layout/hierarchy3"/>
    <dgm:cxn modelId="{6E7E5118-8A32-41D2-8AF8-8DF77F0DDB0F}" type="presOf" srcId="{C5237639-7C4A-4515-8D14-A9FDD2DF23D2}" destId="{7CE4B26A-76FA-46A7-85B6-29CF0DF4CA50}" srcOrd="0" destOrd="0" presId="urn:microsoft.com/office/officeart/2005/8/layout/hierarchy3"/>
    <dgm:cxn modelId="{4C9CB25E-8D8E-430B-ADD1-7B7FADCD87C9}" srcId="{C5237639-7C4A-4515-8D14-A9FDD2DF23D2}" destId="{122A9061-6FE2-4CEF-AE11-99AAF4A630D5}" srcOrd="1" destOrd="0" parTransId="{90FB81FC-F22D-4E27-8A67-A759D43EC125}" sibTransId="{D8D90444-E9BF-400B-93ED-2BA94C77808E}"/>
    <dgm:cxn modelId="{1F96ED61-7EF1-434A-8658-A6AE4451E18D}" srcId="{122A9061-6FE2-4CEF-AE11-99AAF4A630D5}" destId="{CCE45014-7CFB-408E-AD0C-18191F1F0E95}" srcOrd="0" destOrd="0" parTransId="{A696C3AA-5860-47B1-8BF4-9B2D948D0217}" sibTransId="{BABBFE74-EBE4-4B6C-AD8F-3BA2304961C4}"/>
    <dgm:cxn modelId="{A0F7D667-F760-4C1A-943A-7176E5895B4D}" type="presOf" srcId="{90FB81FC-F22D-4E27-8A67-A759D43EC125}" destId="{A4DC9B95-6BBD-48A2-ADAE-CCB286865049}" srcOrd="0" destOrd="0" presId="urn:microsoft.com/office/officeart/2005/8/layout/hierarchy3"/>
    <dgm:cxn modelId="{EE27A955-76DB-4388-96CF-A31133859F14}" type="presOf" srcId="{C5237639-7C4A-4515-8D14-A9FDD2DF23D2}" destId="{09AF667D-92F5-4843-B665-BD51682594BE}" srcOrd="1" destOrd="0" presId="urn:microsoft.com/office/officeart/2005/8/layout/hierarchy3"/>
    <dgm:cxn modelId="{9B196656-6AB1-490D-A09E-09A65F2F69D9}" type="presOf" srcId="{2EDC9BF0-1B36-475B-A6FB-16CC3340087E}" destId="{DBFA24D4-12CE-4B3B-8D4F-CE767102ACA1}" srcOrd="0" destOrd="1" presId="urn:microsoft.com/office/officeart/2005/8/layout/hierarchy3"/>
    <dgm:cxn modelId="{13CA7056-AD16-4B62-A0A8-503DDAAECAB8}" srcId="{4B3FE762-9B6D-48B4-9FAB-7AC9B85E321B}" destId="{5D81A16B-7B70-4685-B1E4-AA039B9BC85D}" srcOrd="1" destOrd="0" parTransId="{4B0CD500-4083-404D-8C8C-369D4E76CE8E}" sibTransId="{49F357F6-C171-479C-9101-15912949F6E2}"/>
    <dgm:cxn modelId="{4D8626A1-5450-452D-8A25-BC0E012C894C}" srcId="{4B3FE762-9B6D-48B4-9FAB-7AC9B85E321B}" destId="{2EDC9BF0-1B36-475B-A6FB-16CC3340087E}" srcOrd="0" destOrd="0" parTransId="{468F7DB3-EF73-4E5B-A352-0FB1FC31F1DF}" sibTransId="{9A6DDD6A-6FF5-4763-8E23-5C1C7F87E1B0}"/>
    <dgm:cxn modelId="{233EB3B0-EAB3-4D88-AA34-1325AFF00B42}" type="presOf" srcId="{F97020C9-2054-4520-9953-F176FCF56C58}" destId="{115861D9-FF20-4417-90DB-C540299192F4}" srcOrd="0" destOrd="0" presId="urn:microsoft.com/office/officeart/2005/8/layout/hierarchy3"/>
    <dgm:cxn modelId="{EA89C8B1-E85F-44D6-B919-06B4F9B15669}" type="presOf" srcId="{64FAE911-4410-4B2A-9623-24A2157ED95D}" destId="{C1C39EB8-8F90-4A52-B878-BF49EB11A581}" srcOrd="0" destOrd="0" presId="urn:microsoft.com/office/officeart/2005/8/layout/hierarchy3"/>
    <dgm:cxn modelId="{FC1118C8-6F98-460F-B85A-E2DFD6A48166}" type="presOf" srcId="{122A9061-6FE2-4CEF-AE11-99AAF4A630D5}" destId="{593B813B-0CE6-43FF-9A97-D32DAE9553B9}" srcOrd="0" destOrd="0" presId="urn:microsoft.com/office/officeart/2005/8/layout/hierarchy3"/>
    <dgm:cxn modelId="{B7DE6FDE-FC38-41E8-9838-4FA601C03FD3}" type="presOf" srcId="{4B3FE762-9B6D-48B4-9FAB-7AC9B85E321B}" destId="{DBFA24D4-12CE-4B3B-8D4F-CE767102ACA1}" srcOrd="0" destOrd="0" presId="urn:microsoft.com/office/officeart/2005/8/layout/hierarchy3"/>
    <dgm:cxn modelId="{74F6B0E3-CD6C-415C-955F-6866F96CBEC3}" srcId="{C5237639-7C4A-4515-8D14-A9FDD2DF23D2}" destId="{4B3FE762-9B6D-48B4-9FAB-7AC9B85E321B}" srcOrd="0" destOrd="0" parTransId="{F97020C9-2054-4520-9953-F176FCF56C58}" sibTransId="{79B5F4DE-36CC-49F7-B293-420F05F48719}"/>
    <dgm:cxn modelId="{130956BD-3405-4D1B-85BB-A5DBCAC310C8}" type="presParOf" srcId="{C1C39EB8-8F90-4A52-B878-BF49EB11A581}" destId="{AB04C3EA-EF35-4AF2-A17D-881D0A28C737}" srcOrd="0" destOrd="0" presId="urn:microsoft.com/office/officeart/2005/8/layout/hierarchy3"/>
    <dgm:cxn modelId="{22B9D542-A21A-4C03-9440-D376FAA0A073}" type="presParOf" srcId="{AB04C3EA-EF35-4AF2-A17D-881D0A28C737}" destId="{8B09187A-DE3E-4C62-A460-B9D0B42D1655}" srcOrd="0" destOrd="0" presId="urn:microsoft.com/office/officeart/2005/8/layout/hierarchy3"/>
    <dgm:cxn modelId="{74A77047-3975-490E-A8DA-9D8CFDF37CDD}" type="presParOf" srcId="{8B09187A-DE3E-4C62-A460-B9D0B42D1655}" destId="{7CE4B26A-76FA-46A7-85B6-29CF0DF4CA50}" srcOrd="0" destOrd="0" presId="urn:microsoft.com/office/officeart/2005/8/layout/hierarchy3"/>
    <dgm:cxn modelId="{67FA5B28-BF74-4371-AA63-B7A1E4586E39}" type="presParOf" srcId="{8B09187A-DE3E-4C62-A460-B9D0B42D1655}" destId="{09AF667D-92F5-4843-B665-BD51682594BE}" srcOrd="1" destOrd="0" presId="urn:microsoft.com/office/officeart/2005/8/layout/hierarchy3"/>
    <dgm:cxn modelId="{E7FD9F33-7DF5-45A0-B0C0-1046DF7B518D}" type="presParOf" srcId="{AB04C3EA-EF35-4AF2-A17D-881D0A28C737}" destId="{7EF3E86D-CEB7-47FC-93CA-E91EDF3AFBC5}" srcOrd="1" destOrd="0" presId="urn:microsoft.com/office/officeart/2005/8/layout/hierarchy3"/>
    <dgm:cxn modelId="{BDBFA9D7-9414-4BAA-91FA-3617EA33D8C8}" type="presParOf" srcId="{7EF3E86D-CEB7-47FC-93CA-E91EDF3AFBC5}" destId="{115861D9-FF20-4417-90DB-C540299192F4}" srcOrd="0" destOrd="0" presId="urn:microsoft.com/office/officeart/2005/8/layout/hierarchy3"/>
    <dgm:cxn modelId="{0F5D9C70-34FC-4674-BAE3-2A4085EB682E}" type="presParOf" srcId="{7EF3E86D-CEB7-47FC-93CA-E91EDF3AFBC5}" destId="{DBFA24D4-12CE-4B3B-8D4F-CE767102ACA1}" srcOrd="1" destOrd="0" presId="urn:microsoft.com/office/officeart/2005/8/layout/hierarchy3"/>
    <dgm:cxn modelId="{C076C0DA-B5A0-41C4-A0D5-43EC2EEC2209}" type="presParOf" srcId="{7EF3E86D-CEB7-47FC-93CA-E91EDF3AFBC5}" destId="{A4DC9B95-6BBD-48A2-ADAE-CCB286865049}" srcOrd="2" destOrd="0" presId="urn:microsoft.com/office/officeart/2005/8/layout/hierarchy3"/>
    <dgm:cxn modelId="{01B1EAB4-5DE8-40E8-A8DB-0E64BD743E9B}" type="presParOf" srcId="{7EF3E86D-CEB7-47FC-93CA-E91EDF3AFBC5}" destId="{593B813B-0CE6-43FF-9A97-D32DAE9553B9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4FAE911-4410-4B2A-9623-24A2157ED95D}" type="doc">
      <dgm:prSet loTypeId="urn:microsoft.com/office/officeart/2005/8/layout/hierarchy3" loCatId="hierarchy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C5237639-7C4A-4515-8D14-A9FDD2DF23D2}">
      <dgm:prSet phldrT="[Texte]"/>
      <dgm:spPr/>
      <dgm:t>
        <a:bodyPr/>
        <a:lstStyle/>
        <a:p>
          <a:r>
            <a:rPr lang="fr-FR" dirty="0"/>
            <a:t>Compagnie Infanterie</a:t>
          </a:r>
        </a:p>
      </dgm:t>
    </dgm:pt>
    <dgm:pt modelId="{348EBBC7-9ABD-4316-A17A-180B4F90020E}" type="parTrans" cxnId="{9C1A0B0B-F1B9-44E3-B123-EE01FDFC2115}">
      <dgm:prSet/>
      <dgm:spPr/>
      <dgm:t>
        <a:bodyPr/>
        <a:lstStyle/>
        <a:p>
          <a:endParaRPr lang="fr-FR"/>
        </a:p>
      </dgm:t>
    </dgm:pt>
    <dgm:pt modelId="{7791B919-D58A-4263-ABF2-6A023FE3E701}" type="sibTrans" cxnId="{9C1A0B0B-F1B9-44E3-B123-EE01FDFC2115}">
      <dgm:prSet/>
      <dgm:spPr/>
      <dgm:t>
        <a:bodyPr/>
        <a:lstStyle/>
        <a:p>
          <a:endParaRPr lang="fr-FR"/>
        </a:p>
      </dgm:t>
    </dgm:pt>
    <dgm:pt modelId="{168C780B-9101-4BE3-91BB-6C768E3D6763}">
      <dgm:prSet phldrT="[Texte]"/>
      <dgm:spPr/>
      <dgm:t>
        <a:bodyPr/>
        <a:lstStyle/>
        <a:p>
          <a:r>
            <a:rPr lang="fr-FR"/>
            <a:t>3 Peletons Infanterie</a:t>
          </a:r>
          <a:endParaRPr lang="fr-FR" dirty="0"/>
        </a:p>
      </dgm:t>
    </dgm:pt>
    <dgm:pt modelId="{5B5E2B26-0773-44EF-99D2-8209EEC962E2}" type="parTrans" cxnId="{741B3751-1C5A-4A20-AD7E-CB1C976299D5}">
      <dgm:prSet/>
      <dgm:spPr/>
      <dgm:t>
        <a:bodyPr/>
        <a:lstStyle/>
        <a:p>
          <a:endParaRPr lang="fr-FR"/>
        </a:p>
      </dgm:t>
    </dgm:pt>
    <dgm:pt modelId="{3A1E0ABB-A78D-47E4-98D3-2CE3B5B2795C}" type="sibTrans" cxnId="{741B3751-1C5A-4A20-AD7E-CB1C976299D5}">
      <dgm:prSet/>
      <dgm:spPr/>
      <dgm:t>
        <a:bodyPr/>
        <a:lstStyle/>
        <a:p>
          <a:endParaRPr lang="fr-FR"/>
        </a:p>
      </dgm:t>
    </dgm:pt>
    <dgm:pt modelId="{129F8C2A-6D90-4E2C-8E58-6289FA339707}">
      <dgm:prSet phldrT="[Texte]"/>
      <dgm:spPr/>
      <dgm:t>
        <a:bodyPr/>
        <a:lstStyle/>
        <a:p>
          <a:r>
            <a:rPr lang="fr-FR" dirty="0"/>
            <a:t>2 Groupes Armes Spéciales</a:t>
          </a:r>
        </a:p>
      </dgm:t>
    </dgm:pt>
    <dgm:pt modelId="{01CFB94F-4DA3-4CC9-A211-852963FD72D7}" type="parTrans" cxnId="{1B429D9D-5D4B-45BB-84D7-65BB0DEA8CC3}">
      <dgm:prSet/>
      <dgm:spPr/>
      <dgm:t>
        <a:bodyPr/>
        <a:lstStyle/>
        <a:p>
          <a:endParaRPr lang="fr-FR"/>
        </a:p>
      </dgm:t>
    </dgm:pt>
    <dgm:pt modelId="{241E5EE9-3224-4614-BB30-03E11B312178}" type="sibTrans" cxnId="{1B429D9D-5D4B-45BB-84D7-65BB0DEA8CC3}">
      <dgm:prSet/>
      <dgm:spPr/>
      <dgm:t>
        <a:bodyPr/>
        <a:lstStyle/>
        <a:p>
          <a:endParaRPr lang="fr-FR"/>
        </a:p>
      </dgm:t>
    </dgm:pt>
    <dgm:pt modelId="{ED5BEB54-E55B-4C07-A8DB-7DF9DCCFBEB9}">
      <dgm:prSet phldrT="[Texte]"/>
      <dgm:spPr/>
      <dgm:t>
        <a:bodyPr/>
        <a:lstStyle/>
        <a:p>
          <a:r>
            <a:rPr lang="fr-FR" dirty="0"/>
            <a:t>Soutien Mécanisé</a:t>
          </a:r>
        </a:p>
      </dgm:t>
    </dgm:pt>
    <dgm:pt modelId="{706A97D6-35CA-4406-B7DB-1DB6B417B9B9}" type="parTrans" cxnId="{33AF9E9B-E641-4BC7-877E-1C05A349D13C}">
      <dgm:prSet/>
      <dgm:spPr/>
      <dgm:t>
        <a:bodyPr/>
        <a:lstStyle/>
        <a:p>
          <a:endParaRPr lang="fr-FR"/>
        </a:p>
      </dgm:t>
    </dgm:pt>
    <dgm:pt modelId="{9FFA0C73-D8F0-4AF2-98BA-B26D41D437B9}" type="sibTrans" cxnId="{33AF9E9B-E641-4BC7-877E-1C05A349D13C}">
      <dgm:prSet/>
      <dgm:spPr/>
      <dgm:t>
        <a:bodyPr/>
        <a:lstStyle/>
        <a:p>
          <a:endParaRPr lang="fr-FR"/>
        </a:p>
      </dgm:t>
    </dgm:pt>
    <dgm:pt modelId="{C9795BDE-7B60-42FB-809C-E1EC00306A90}">
      <dgm:prSet phldrT="[Texte]"/>
      <dgm:spPr/>
      <dgm:t>
        <a:bodyPr/>
        <a:lstStyle/>
        <a:p>
          <a:r>
            <a:rPr lang="fr-FR" dirty="0"/>
            <a:t>3 Escadron Sentinelles Blindés</a:t>
          </a:r>
        </a:p>
      </dgm:t>
    </dgm:pt>
    <dgm:pt modelId="{C22C17FD-5247-4EF5-95EB-E9F7E7D5DF0A}" type="parTrans" cxnId="{77F2BB99-7B7D-48D8-9193-404AB6297D29}">
      <dgm:prSet/>
      <dgm:spPr/>
      <dgm:t>
        <a:bodyPr/>
        <a:lstStyle/>
        <a:p>
          <a:endParaRPr lang="fr-FR"/>
        </a:p>
      </dgm:t>
    </dgm:pt>
    <dgm:pt modelId="{AA9F97B9-D037-43B5-81F0-DF5ECD5C2A6F}" type="sibTrans" cxnId="{77F2BB99-7B7D-48D8-9193-404AB6297D29}">
      <dgm:prSet/>
      <dgm:spPr/>
      <dgm:t>
        <a:bodyPr/>
        <a:lstStyle/>
        <a:p>
          <a:endParaRPr lang="fr-FR"/>
        </a:p>
      </dgm:t>
    </dgm:pt>
    <dgm:pt modelId="{1FBF1757-E6E8-4792-B85B-029D0FC70EC1}">
      <dgm:prSet phldrT="[Texte]"/>
      <dgm:spPr/>
      <dgm:t>
        <a:bodyPr/>
        <a:lstStyle/>
        <a:p>
          <a:r>
            <a:rPr lang="fr-FR" dirty="0"/>
            <a:t>1 Escadrons Leman Russ</a:t>
          </a:r>
        </a:p>
      </dgm:t>
    </dgm:pt>
    <dgm:pt modelId="{7F28459E-A8A6-4130-A59F-EF50CA45DDCC}" type="parTrans" cxnId="{104BDDDC-3B1F-48F4-84FE-40653554B963}">
      <dgm:prSet/>
      <dgm:spPr/>
      <dgm:t>
        <a:bodyPr/>
        <a:lstStyle/>
        <a:p>
          <a:endParaRPr lang="fr-FR"/>
        </a:p>
      </dgm:t>
    </dgm:pt>
    <dgm:pt modelId="{E643A136-AB23-4BAA-9BA0-99AAA6DDC9A6}" type="sibTrans" cxnId="{104BDDDC-3B1F-48F4-84FE-40653554B963}">
      <dgm:prSet/>
      <dgm:spPr/>
      <dgm:t>
        <a:bodyPr/>
        <a:lstStyle/>
        <a:p>
          <a:endParaRPr lang="fr-FR"/>
        </a:p>
      </dgm:t>
    </dgm:pt>
    <dgm:pt modelId="{82049A7B-0C0F-47CF-B976-2A450D538BD3}">
      <dgm:prSet phldrT="[Texte]"/>
      <dgm:spPr/>
      <dgm:t>
        <a:bodyPr/>
        <a:lstStyle/>
        <a:p>
          <a:r>
            <a:rPr lang="fr-FR" dirty="0"/>
            <a:t>5 Escouades</a:t>
          </a:r>
        </a:p>
      </dgm:t>
    </dgm:pt>
    <dgm:pt modelId="{9EBB7F70-62AF-467D-AF44-9472ED164199}" type="sibTrans" cxnId="{C7CD39A8-1F25-45EB-894A-A396E75BCAAB}">
      <dgm:prSet/>
      <dgm:spPr/>
      <dgm:t>
        <a:bodyPr/>
        <a:lstStyle/>
        <a:p>
          <a:endParaRPr lang="fr-FR"/>
        </a:p>
      </dgm:t>
    </dgm:pt>
    <dgm:pt modelId="{70A602AF-13D2-4ABF-A004-E1F899B503D9}" type="parTrans" cxnId="{C7CD39A8-1F25-45EB-894A-A396E75BCAAB}">
      <dgm:prSet/>
      <dgm:spPr/>
      <dgm:t>
        <a:bodyPr/>
        <a:lstStyle/>
        <a:p>
          <a:endParaRPr lang="fr-FR"/>
        </a:p>
      </dgm:t>
    </dgm:pt>
    <dgm:pt modelId="{25E100CB-8697-4B2E-BE88-81C016A29129}">
      <dgm:prSet phldrT="[Texte]"/>
      <dgm:spPr/>
      <dgm:t>
        <a:bodyPr/>
        <a:lstStyle/>
        <a:p>
          <a:r>
            <a:rPr lang="fr-FR" dirty="0"/>
            <a:t>1 Escouade Vétérans</a:t>
          </a:r>
        </a:p>
      </dgm:t>
    </dgm:pt>
    <dgm:pt modelId="{60AFC358-89CC-4609-822D-1A5547C0EFD0}" type="sibTrans" cxnId="{35402351-A753-4A6E-8CAF-417A968DC383}">
      <dgm:prSet/>
      <dgm:spPr/>
      <dgm:t>
        <a:bodyPr/>
        <a:lstStyle/>
        <a:p>
          <a:endParaRPr lang="fr-FR"/>
        </a:p>
      </dgm:t>
    </dgm:pt>
    <dgm:pt modelId="{7534021D-33D2-421C-B1A1-414773868E9D}" type="parTrans" cxnId="{35402351-A753-4A6E-8CAF-417A968DC383}">
      <dgm:prSet/>
      <dgm:spPr/>
      <dgm:t>
        <a:bodyPr/>
        <a:lstStyle/>
        <a:p>
          <a:endParaRPr lang="fr-FR"/>
        </a:p>
      </dgm:t>
    </dgm:pt>
    <dgm:pt modelId="{BAE44AC9-6084-48EE-9C47-CAFC05D321B5}">
      <dgm:prSet phldrT="[Texte]"/>
      <dgm:spPr/>
      <dgm:t>
        <a:bodyPr/>
        <a:lstStyle/>
        <a:p>
          <a:r>
            <a:rPr lang="fr-FR" dirty="0"/>
            <a:t>3 Groupe Armes lourdes</a:t>
          </a:r>
        </a:p>
      </dgm:t>
    </dgm:pt>
    <dgm:pt modelId="{7CA70295-DCF8-468D-926F-A5296CFA2DB9}" type="sibTrans" cxnId="{6C134047-C5AA-445E-B287-690A158DEAFD}">
      <dgm:prSet/>
      <dgm:spPr/>
      <dgm:t>
        <a:bodyPr/>
        <a:lstStyle/>
        <a:p>
          <a:endParaRPr lang="fr-FR"/>
        </a:p>
      </dgm:t>
    </dgm:pt>
    <dgm:pt modelId="{CD2E133B-EA00-41A4-B4A0-846294AB28B6}" type="parTrans" cxnId="{6C134047-C5AA-445E-B287-690A158DEAFD}">
      <dgm:prSet/>
      <dgm:spPr/>
      <dgm:t>
        <a:bodyPr/>
        <a:lstStyle/>
        <a:p>
          <a:endParaRPr lang="fr-FR"/>
        </a:p>
      </dgm:t>
    </dgm:pt>
    <dgm:pt modelId="{B37753EC-2DE9-4045-840B-3855A225A96A}">
      <dgm:prSet/>
      <dgm:spPr/>
      <dgm:t>
        <a:bodyPr/>
        <a:lstStyle/>
        <a:p>
          <a:r>
            <a:rPr lang="fr-FR" dirty="0"/>
            <a:t>1 </a:t>
          </a:r>
          <a:r>
            <a:rPr lang="fr-FR"/>
            <a:t>Escouade  Vétérans</a:t>
          </a:r>
          <a:endParaRPr lang="fr-FR" dirty="0"/>
        </a:p>
      </dgm:t>
    </dgm:pt>
    <dgm:pt modelId="{47A8C8CA-30CD-4A7D-8908-727B51860FC8}" type="parTrans" cxnId="{B68B4DC8-1F8F-4C21-BFFD-4616DA15B86B}">
      <dgm:prSet/>
      <dgm:spPr/>
      <dgm:t>
        <a:bodyPr/>
        <a:lstStyle/>
        <a:p>
          <a:endParaRPr lang="fr-FR"/>
        </a:p>
      </dgm:t>
    </dgm:pt>
    <dgm:pt modelId="{2A71DCF3-A103-4C7D-9529-816C91A4119D}" type="sibTrans" cxnId="{B68B4DC8-1F8F-4C21-BFFD-4616DA15B86B}">
      <dgm:prSet/>
      <dgm:spPr/>
      <dgm:t>
        <a:bodyPr/>
        <a:lstStyle/>
        <a:p>
          <a:endParaRPr lang="fr-FR"/>
        </a:p>
      </dgm:t>
    </dgm:pt>
    <dgm:pt modelId="{912942DE-EAE2-4AE4-B36B-039D461BBB51}">
      <dgm:prSet/>
      <dgm:spPr/>
      <dgm:t>
        <a:bodyPr/>
        <a:lstStyle/>
        <a:p>
          <a:r>
            <a:rPr lang="fr-FR"/>
            <a:t>5 Escouades</a:t>
          </a:r>
          <a:endParaRPr lang="fr-FR" dirty="0"/>
        </a:p>
      </dgm:t>
    </dgm:pt>
    <dgm:pt modelId="{5CFA1D20-FA9A-41E3-B7BC-DA0AC037CDCC}" type="parTrans" cxnId="{4CCB5B1F-53BC-4C6B-923C-D225198A0A20}">
      <dgm:prSet/>
      <dgm:spPr/>
      <dgm:t>
        <a:bodyPr/>
        <a:lstStyle/>
        <a:p>
          <a:endParaRPr lang="fr-FR"/>
        </a:p>
      </dgm:t>
    </dgm:pt>
    <dgm:pt modelId="{8D6DE29B-007D-409F-BB42-7A19AA45546C}" type="sibTrans" cxnId="{4CCB5B1F-53BC-4C6B-923C-D225198A0A20}">
      <dgm:prSet/>
      <dgm:spPr/>
      <dgm:t>
        <a:bodyPr/>
        <a:lstStyle/>
        <a:p>
          <a:endParaRPr lang="fr-FR"/>
        </a:p>
      </dgm:t>
    </dgm:pt>
    <dgm:pt modelId="{E1128814-B80A-476B-A59D-53850837C81C}">
      <dgm:prSet/>
      <dgm:spPr/>
      <dgm:t>
        <a:bodyPr/>
        <a:lstStyle/>
        <a:p>
          <a:r>
            <a:rPr lang="fr-FR"/>
            <a:t>1 Escouade Vétérans</a:t>
          </a:r>
          <a:endParaRPr lang="fr-FR" dirty="0"/>
        </a:p>
      </dgm:t>
    </dgm:pt>
    <dgm:pt modelId="{3F8FB2FE-9F1D-4F52-AD3E-2E2AD0BCB74C}" type="parTrans" cxnId="{E46C38D0-86DE-413A-AC45-22B75B8D19D9}">
      <dgm:prSet/>
      <dgm:spPr/>
      <dgm:t>
        <a:bodyPr/>
        <a:lstStyle/>
        <a:p>
          <a:endParaRPr lang="fr-FR"/>
        </a:p>
      </dgm:t>
    </dgm:pt>
    <dgm:pt modelId="{6FA024B9-D82C-44B4-A7D8-F28D9CB18866}" type="sibTrans" cxnId="{E46C38D0-86DE-413A-AC45-22B75B8D19D9}">
      <dgm:prSet/>
      <dgm:spPr/>
      <dgm:t>
        <a:bodyPr/>
        <a:lstStyle/>
        <a:p>
          <a:endParaRPr lang="fr-FR"/>
        </a:p>
      </dgm:t>
    </dgm:pt>
    <dgm:pt modelId="{CD68E6A1-FF78-47E9-81C7-16B6CDA81510}">
      <dgm:prSet/>
      <dgm:spPr/>
      <dgm:t>
        <a:bodyPr/>
        <a:lstStyle/>
        <a:p>
          <a:r>
            <a:rPr lang="fr-FR" dirty="0"/>
            <a:t>3 Groupe Armes lourdes</a:t>
          </a:r>
        </a:p>
      </dgm:t>
    </dgm:pt>
    <dgm:pt modelId="{FC6B88CA-0F8C-4AF2-8A39-AA295AE1C3E4}" type="parTrans" cxnId="{81202DE5-839D-4072-B4C3-35451FEAAF4B}">
      <dgm:prSet/>
      <dgm:spPr/>
      <dgm:t>
        <a:bodyPr/>
        <a:lstStyle/>
        <a:p>
          <a:endParaRPr lang="fr-FR"/>
        </a:p>
      </dgm:t>
    </dgm:pt>
    <dgm:pt modelId="{78B7D71D-775A-4E6F-8DC8-907685A25B9B}" type="sibTrans" cxnId="{81202DE5-839D-4072-B4C3-35451FEAAF4B}">
      <dgm:prSet/>
      <dgm:spPr/>
      <dgm:t>
        <a:bodyPr/>
        <a:lstStyle/>
        <a:p>
          <a:endParaRPr lang="fr-FR"/>
        </a:p>
      </dgm:t>
    </dgm:pt>
    <dgm:pt modelId="{69F554E1-A0A8-4C38-83ED-AC091E644F4D}">
      <dgm:prSet/>
      <dgm:spPr/>
      <dgm:t>
        <a:bodyPr/>
        <a:lstStyle/>
        <a:p>
          <a:r>
            <a:rPr lang="fr-FR"/>
            <a:t>2 Groupes Armes Spéciales</a:t>
          </a:r>
          <a:endParaRPr lang="fr-FR" dirty="0"/>
        </a:p>
      </dgm:t>
    </dgm:pt>
    <dgm:pt modelId="{FF2ADB39-AE7E-4A9A-AA63-926C74CBD8A1}" type="parTrans" cxnId="{B6719406-9F7C-47B6-B128-300F2864C6C0}">
      <dgm:prSet/>
      <dgm:spPr/>
      <dgm:t>
        <a:bodyPr/>
        <a:lstStyle/>
        <a:p>
          <a:endParaRPr lang="fr-FR"/>
        </a:p>
      </dgm:t>
    </dgm:pt>
    <dgm:pt modelId="{251035D3-8A22-4826-B279-042F17185B27}" type="sibTrans" cxnId="{B6719406-9F7C-47B6-B128-300F2864C6C0}">
      <dgm:prSet/>
      <dgm:spPr/>
      <dgm:t>
        <a:bodyPr/>
        <a:lstStyle/>
        <a:p>
          <a:endParaRPr lang="fr-FR"/>
        </a:p>
      </dgm:t>
    </dgm:pt>
    <dgm:pt modelId="{C1C39EB8-8F90-4A52-B878-BF49EB11A581}" type="pres">
      <dgm:prSet presAssocID="{64FAE911-4410-4B2A-9623-24A2157ED95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B04C3EA-EF35-4AF2-A17D-881D0A28C737}" type="pres">
      <dgm:prSet presAssocID="{C5237639-7C4A-4515-8D14-A9FDD2DF23D2}" presName="root" presStyleCnt="0"/>
      <dgm:spPr/>
    </dgm:pt>
    <dgm:pt modelId="{8B09187A-DE3E-4C62-A460-B9D0B42D1655}" type="pres">
      <dgm:prSet presAssocID="{C5237639-7C4A-4515-8D14-A9FDD2DF23D2}" presName="rootComposite" presStyleCnt="0"/>
      <dgm:spPr/>
    </dgm:pt>
    <dgm:pt modelId="{7CE4B26A-76FA-46A7-85B6-29CF0DF4CA50}" type="pres">
      <dgm:prSet presAssocID="{C5237639-7C4A-4515-8D14-A9FDD2DF23D2}" presName="rootText" presStyleLbl="node1" presStyleIdx="0" presStyleCnt="1" custLinFactNeighborY="-50762"/>
      <dgm:spPr/>
    </dgm:pt>
    <dgm:pt modelId="{09AF667D-92F5-4843-B665-BD51682594BE}" type="pres">
      <dgm:prSet presAssocID="{C5237639-7C4A-4515-8D14-A9FDD2DF23D2}" presName="rootConnector" presStyleLbl="node1" presStyleIdx="0" presStyleCnt="1"/>
      <dgm:spPr/>
    </dgm:pt>
    <dgm:pt modelId="{7EF3E86D-CEB7-47FC-93CA-E91EDF3AFBC5}" type="pres">
      <dgm:prSet presAssocID="{C5237639-7C4A-4515-8D14-A9FDD2DF23D2}" presName="childShape" presStyleCnt="0"/>
      <dgm:spPr/>
    </dgm:pt>
    <dgm:pt modelId="{A1F4532D-9435-4254-AECA-646BD2775E74}" type="pres">
      <dgm:prSet presAssocID="{5B5E2B26-0773-44EF-99D2-8209EEC962E2}" presName="Name13" presStyleLbl="parChTrans1D2" presStyleIdx="0" presStyleCnt="3"/>
      <dgm:spPr/>
    </dgm:pt>
    <dgm:pt modelId="{ECF6A492-A0EF-45BA-9C75-00213CBDC093}" type="pres">
      <dgm:prSet presAssocID="{168C780B-9101-4BE3-91BB-6C768E3D6763}" presName="childText" presStyleLbl="bgAcc1" presStyleIdx="0" presStyleCnt="3" custLinFactNeighborX="-1803" custLinFactNeighborY="-8660">
        <dgm:presLayoutVars>
          <dgm:bulletEnabled val="1"/>
        </dgm:presLayoutVars>
      </dgm:prSet>
      <dgm:spPr/>
    </dgm:pt>
    <dgm:pt modelId="{9C995B80-2C99-489C-82E8-E77B83825DF2}" type="pres">
      <dgm:prSet presAssocID="{47A8C8CA-30CD-4A7D-8908-727B51860FC8}" presName="Name13" presStyleLbl="parChTrans1D2" presStyleIdx="1" presStyleCnt="3"/>
      <dgm:spPr/>
    </dgm:pt>
    <dgm:pt modelId="{5F02197F-32A0-441C-83BE-70FEF1AD1D00}" type="pres">
      <dgm:prSet presAssocID="{B37753EC-2DE9-4045-840B-3855A225A96A}" presName="childText" presStyleLbl="bgAcc1" presStyleIdx="1" presStyleCnt="3">
        <dgm:presLayoutVars>
          <dgm:bulletEnabled val="1"/>
        </dgm:presLayoutVars>
      </dgm:prSet>
      <dgm:spPr/>
    </dgm:pt>
    <dgm:pt modelId="{EE2783BF-A90D-4B18-9798-C2B7879AD54F}" type="pres">
      <dgm:prSet presAssocID="{706A97D6-35CA-4406-B7DB-1DB6B417B9B9}" presName="Name13" presStyleLbl="parChTrans1D2" presStyleIdx="2" presStyleCnt="3"/>
      <dgm:spPr/>
    </dgm:pt>
    <dgm:pt modelId="{9A6BD4B7-6098-4866-8C88-19FE6B925822}" type="pres">
      <dgm:prSet presAssocID="{ED5BEB54-E55B-4C07-A8DB-7DF9DCCFBEB9}" presName="childText" presStyleLbl="bgAcc1" presStyleIdx="2" presStyleCnt="3" custLinFactNeighborX="-1803" custLinFactNeighborY="96">
        <dgm:presLayoutVars>
          <dgm:bulletEnabled val="1"/>
        </dgm:presLayoutVars>
      </dgm:prSet>
      <dgm:spPr/>
    </dgm:pt>
  </dgm:ptLst>
  <dgm:cxnLst>
    <dgm:cxn modelId="{B6719406-9F7C-47B6-B128-300F2864C6C0}" srcId="{B37753EC-2DE9-4045-840B-3855A225A96A}" destId="{69F554E1-A0A8-4C38-83ED-AC091E644F4D}" srcOrd="3" destOrd="0" parTransId="{FF2ADB39-AE7E-4A9A-AA63-926C74CBD8A1}" sibTransId="{251035D3-8A22-4826-B279-042F17185B27}"/>
    <dgm:cxn modelId="{9C1A0B0B-F1B9-44E3-B123-EE01FDFC2115}" srcId="{64FAE911-4410-4B2A-9623-24A2157ED95D}" destId="{C5237639-7C4A-4515-8D14-A9FDD2DF23D2}" srcOrd="0" destOrd="0" parTransId="{348EBBC7-9ABD-4316-A17A-180B4F90020E}" sibTransId="{7791B919-D58A-4263-ABF2-6A023FE3E701}"/>
    <dgm:cxn modelId="{6E7E5118-8A32-41D2-8AF8-8DF77F0DDB0F}" type="presOf" srcId="{C5237639-7C4A-4515-8D14-A9FDD2DF23D2}" destId="{7CE4B26A-76FA-46A7-85B6-29CF0DF4CA50}" srcOrd="0" destOrd="0" presId="urn:microsoft.com/office/officeart/2005/8/layout/hierarchy3"/>
    <dgm:cxn modelId="{4CCB5B1F-53BC-4C6B-923C-D225198A0A20}" srcId="{B37753EC-2DE9-4045-840B-3855A225A96A}" destId="{912942DE-EAE2-4AE4-B36B-039D461BBB51}" srcOrd="0" destOrd="0" parTransId="{5CFA1D20-FA9A-41E3-B7BC-DA0AC037CDCC}" sibTransId="{8D6DE29B-007D-409F-BB42-7A19AA45546C}"/>
    <dgm:cxn modelId="{053A1022-C3A0-4508-A836-E52FEFBB8700}" type="presOf" srcId="{129F8C2A-6D90-4E2C-8E58-6289FA339707}" destId="{ECF6A492-A0EF-45BA-9C75-00213CBDC093}" srcOrd="0" destOrd="4" presId="urn:microsoft.com/office/officeart/2005/8/layout/hierarchy3"/>
    <dgm:cxn modelId="{3A589B33-6698-4FCE-92D0-E93CBE5E86D4}" type="presOf" srcId="{25E100CB-8697-4B2E-BE88-81C016A29129}" destId="{ECF6A492-A0EF-45BA-9C75-00213CBDC093}" srcOrd="0" destOrd="2" presId="urn:microsoft.com/office/officeart/2005/8/layout/hierarchy3"/>
    <dgm:cxn modelId="{C57B565F-E54D-4668-A152-9A8B3A7F8364}" type="presOf" srcId="{5B5E2B26-0773-44EF-99D2-8209EEC962E2}" destId="{A1F4532D-9435-4254-AECA-646BD2775E74}" srcOrd="0" destOrd="0" presId="urn:microsoft.com/office/officeart/2005/8/layout/hierarchy3"/>
    <dgm:cxn modelId="{6C134047-C5AA-445E-B287-690A158DEAFD}" srcId="{168C780B-9101-4BE3-91BB-6C768E3D6763}" destId="{BAE44AC9-6084-48EE-9C47-CAFC05D321B5}" srcOrd="2" destOrd="0" parTransId="{CD2E133B-EA00-41A4-B4A0-846294AB28B6}" sibTransId="{7CA70295-DCF8-468D-926F-A5296CFA2DB9}"/>
    <dgm:cxn modelId="{35402351-A753-4A6E-8CAF-417A968DC383}" srcId="{168C780B-9101-4BE3-91BB-6C768E3D6763}" destId="{25E100CB-8697-4B2E-BE88-81C016A29129}" srcOrd="1" destOrd="0" parTransId="{7534021D-33D2-421C-B1A1-414773868E9D}" sibTransId="{60AFC358-89CC-4609-822D-1A5547C0EFD0}"/>
    <dgm:cxn modelId="{741B3751-1C5A-4A20-AD7E-CB1C976299D5}" srcId="{C5237639-7C4A-4515-8D14-A9FDD2DF23D2}" destId="{168C780B-9101-4BE3-91BB-6C768E3D6763}" srcOrd="0" destOrd="0" parTransId="{5B5E2B26-0773-44EF-99D2-8209EEC962E2}" sibTransId="{3A1E0ABB-A78D-47E4-98D3-2CE3B5B2795C}"/>
    <dgm:cxn modelId="{EE27A955-76DB-4388-96CF-A31133859F14}" type="presOf" srcId="{C5237639-7C4A-4515-8D14-A9FDD2DF23D2}" destId="{09AF667D-92F5-4843-B665-BD51682594BE}" srcOrd="1" destOrd="0" presId="urn:microsoft.com/office/officeart/2005/8/layout/hierarchy3"/>
    <dgm:cxn modelId="{A9ED1E5A-0FCF-4C6E-A982-E20B5CF29261}" type="presOf" srcId="{BAE44AC9-6084-48EE-9C47-CAFC05D321B5}" destId="{ECF6A492-A0EF-45BA-9C75-00213CBDC093}" srcOrd="0" destOrd="3" presId="urn:microsoft.com/office/officeart/2005/8/layout/hierarchy3"/>
    <dgm:cxn modelId="{F789CB8C-8EAE-4A97-8D69-0DEB24B93DF7}" type="presOf" srcId="{1FBF1757-E6E8-4792-B85B-029D0FC70EC1}" destId="{9A6BD4B7-6098-4866-8C88-19FE6B925822}" srcOrd="0" destOrd="2" presId="urn:microsoft.com/office/officeart/2005/8/layout/hierarchy3"/>
    <dgm:cxn modelId="{AFA8B28F-DE20-4673-89D7-DFBE910B5101}" type="presOf" srcId="{168C780B-9101-4BE3-91BB-6C768E3D6763}" destId="{ECF6A492-A0EF-45BA-9C75-00213CBDC093}" srcOrd="0" destOrd="0" presId="urn:microsoft.com/office/officeart/2005/8/layout/hierarchy3"/>
    <dgm:cxn modelId="{77F2BB99-7B7D-48D8-9193-404AB6297D29}" srcId="{ED5BEB54-E55B-4C07-A8DB-7DF9DCCFBEB9}" destId="{C9795BDE-7B60-42FB-809C-E1EC00306A90}" srcOrd="0" destOrd="0" parTransId="{C22C17FD-5247-4EF5-95EB-E9F7E7D5DF0A}" sibTransId="{AA9F97B9-D037-43B5-81F0-DF5ECD5C2A6F}"/>
    <dgm:cxn modelId="{33AF9E9B-E641-4BC7-877E-1C05A349D13C}" srcId="{C5237639-7C4A-4515-8D14-A9FDD2DF23D2}" destId="{ED5BEB54-E55B-4C07-A8DB-7DF9DCCFBEB9}" srcOrd="2" destOrd="0" parTransId="{706A97D6-35CA-4406-B7DB-1DB6B417B9B9}" sibTransId="{9FFA0C73-D8F0-4AF2-98BA-B26D41D437B9}"/>
    <dgm:cxn modelId="{1B429D9D-5D4B-45BB-84D7-65BB0DEA8CC3}" srcId="{168C780B-9101-4BE3-91BB-6C768E3D6763}" destId="{129F8C2A-6D90-4E2C-8E58-6289FA339707}" srcOrd="3" destOrd="0" parTransId="{01CFB94F-4DA3-4CC9-A211-852963FD72D7}" sibTransId="{241E5EE9-3224-4614-BB30-03E11B312178}"/>
    <dgm:cxn modelId="{8258F6A6-F216-43CC-AD73-735377AE5CC5}" type="presOf" srcId="{E1128814-B80A-476B-A59D-53850837C81C}" destId="{5F02197F-32A0-441C-83BE-70FEF1AD1D00}" srcOrd="0" destOrd="2" presId="urn:microsoft.com/office/officeart/2005/8/layout/hierarchy3"/>
    <dgm:cxn modelId="{C7CD39A8-1F25-45EB-894A-A396E75BCAAB}" srcId="{168C780B-9101-4BE3-91BB-6C768E3D6763}" destId="{82049A7B-0C0F-47CF-B976-2A450D538BD3}" srcOrd="0" destOrd="0" parTransId="{70A602AF-13D2-4ABF-A004-E1F899B503D9}" sibTransId="{9EBB7F70-62AF-467D-AF44-9472ED164199}"/>
    <dgm:cxn modelId="{EA89C8B1-E85F-44D6-B919-06B4F9B15669}" type="presOf" srcId="{64FAE911-4410-4B2A-9623-24A2157ED95D}" destId="{C1C39EB8-8F90-4A52-B878-BF49EB11A581}" srcOrd="0" destOrd="0" presId="urn:microsoft.com/office/officeart/2005/8/layout/hierarchy3"/>
    <dgm:cxn modelId="{B49257C5-4300-4392-B646-AD048A70674B}" type="presOf" srcId="{B37753EC-2DE9-4045-840B-3855A225A96A}" destId="{5F02197F-32A0-441C-83BE-70FEF1AD1D00}" srcOrd="0" destOrd="0" presId="urn:microsoft.com/office/officeart/2005/8/layout/hierarchy3"/>
    <dgm:cxn modelId="{20CF64C6-5E88-47C1-8935-EE4401D3D18F}" type="presOf" srcId="{ED5BEB54-E55B-4C07-A8DB-7DF9DCCFBEB9}" destId="{9A6BD4B7-6098-4866-8C88-19FE6B925822}" srcOrd="0" destOrd="0" presId="urn:microsoft.com/office/officeart/2005/8/layout/hierarchy3"/>
    <dgm:cxn modelId="{B68B4DC8-1F8F-4C21-BFFD-4616DA15B86B}" srcId="{C5237639-7C4A-4515-8D14-A9FDD2DF23D2}" destId="{B37753EC-2DE9-4045-840B-3855A225A96A}" srcOrd="1" destOrd="0" parTransId="{47A8C8CA-30CD-4A7D-8908-727B51860FC8}" sibTransId="{2A71DCF3-A103-4C7D-9529-816C91A4119D}"/>
    <dgm:cxn modelId="{78E81EC9-7916-409F-A80E-31790F7033C6}" type="presOf" srcId="{912942DE-EAE2-4AE4-B36B-039D461BBB51}" destId="{5F02197F-32A0-441C-83BE-70FEF1AD1D00}" srcOrd="0" destOrd="1" presId="urn:microsoft.com/office/officeart/2005/8/layout/hierarchy3"/>
    <dgm:cxn modelId="{FC4538CB-2AAA-4A73-AECA-4EBB6936E410}" type="presOf" srcId="{82049A7B-0C0F-47CF-B976-2A450D538BD3}" destId="{ECF6A492-A0EF-45BA-9C75-00213CBDC093}" srcOrd="0" destOrd="1" presId="urn:microsoft.com/office/officeart/2005/8/layout/hierarchy3"/>
    <dgm:cxn modelId="{E46C38D0-86DE-413A-AC45-22B75B8D19D9}" srcId="{B37753EC-2DE9-4045-840B-3855A225A96A}" destId="{E1128814-B80A-476B-A59D-53850837C81C}" srcOrd="1" destOrd="0" parTransId="{3F8FB2FE-9F1D-4F52-AD3E-2E2AD0BCB74C}" sibTransId="{6FA024B9-D82C-44B4-A7D8-F28D9CB18866}"/>
    <dgm:cxn modelId="{083720D6-527E-4682-9E55-79DBE6DFB24D}" type="presOf" srcId="{CD68E6A1-FF78-47E9-81C7-16B6CDA81510}" destId="{5F02197F-32A0-441C-83BE-70FEF1AD1D00}" srcOrd="0" destOrd="3" presId="urn:microsoft.com/office/officeart/2005/8/layout/hierarchy3"/>
    <dgm:cxn modelId="{104BDDDC-3B1F-48F4-84FE-40653554B963}" srcId="{ED5BEB54-E55B-4C07-A8DB-7DF9DCCFBEB9}" destId="{1FBF1757-E6E8-4792-B85B-029D0FC70EC1}" srcOrd="1" destOrd="0" parTransId="{7F28459E-A8A6-4130-A59F-EF50CA45DDCC}" sibTransId="{E643A136-AB23-4BAA-9BA0-99AAA6DDC9A6}"/>
    <dgm:cxn modelId="{48884FDD-27BE-4385-AC50-D04BCB6649A9}" type="presOf" srcId="{47A8C8CA-30CD-4A7D-8908-727B51860FC8}" destId="{9C995B80-2C99-489C-82E8-E77B83825DF2}" srcOrd="0" destOrd="0" presId="urn:microsoft.com/office/officeart/2005/8/layout/hierarchy3"/>
    <dgm:cxn modelId="{B90104E5-CF9B-49AB-B47E-E0D5E22D54CE}" type="presOf" srcId="{706A97D6-35CA-4406-B7DB-1DB6B417B9B9}" destId="{EE2783BF-A90D-4B18-9798-C2B7879AD54F}" srcOrd="0" destOrd="0" presId="urn:microsoft.com/office/officeart/2005/8/layout/hierarchy3"/>
    <dgm:cxn modelId="{81202DE5-839D-4072-B4C3-35451FEAAF4B}" srcId="{B37753EC-2DE9-4045-840B-3855A225A96A}" destId="{CD68E6A1-FF78-47E9-81C7-16B6CDA81510}" srcOrd="2" destOrd="0" parTransId="{FC6B88CA-0F8C-4AF2-8A39-AA295AE1C3E4}" sibTransId="{78B7D71D-775A-4E6F-8DC8-907685A25B9B}"/>
    <dgm:cxn modelId="{000A7FEB-00D4-4D65-A96C-D53C46FD931F}" type="presOf" srcId="{69F554E1-A0A8-4C38-83ED-AC091E644F4D}" destId="{5F02197F-32A0-441C-83BE-70FEF1AD1D00}" srcOrd="0" destOrd="4" presId="urn:microsoft.com/office/officeart/2005/8/layout/hierarchy3"/>
    <dgm:cxn modelId="{50A176F4-7FBF-4E3E-B330-727A8BE0E76D}" type="presOf" srcId="{C9795BDE-7B60-42FB-809C-E1EC00306A90}" destId="{9A6BD4B7-6098-4866-8C88-19FE6B925822}" srcOrd="0" destOrd="1" presId="urn:microsoft.com/office/officeart/2005/8/layout/hierarchy3"/>
    <dgm:cxn modelId="{130956BD-3405-4D1B-85BB-A5DBCAC310C8}" type="presParOf" srcId="{C1C39EB8-8F90-4A52-B878-BF49EB11A581}" destId="{AB04C3EA-EF35-4AF2-A17D-881D0A28C737}" srcOrd="0" destOrd="0" presId="urn:microsoft.com/office/officeart/2005/8/layout/hierarchy3"/>
    <dgm:cxn modelId="{22B9D542-A21A-4C03-9440-D376FAA0A073}" type="presParOf" srcId="{AB04C3EA-EF35-4AF2-A17D-881D0A28C737}" destId="{8B09187A-DE3E-4C62-A460-B9D0B42D1655}" srcOrd="0" destOrd="0" presId="urn:microsoft.com/office/officeart/2005/8/layout/hierarchy3"/>
    <dgm:cxn modelId="{74A77047-3975-490E-A8DA-9D8CFDF37CDD}" type="presParOf" srcId="{8B09187A-DE3E-4C62-A460-B9D0B42D1655}" destId="{7CE4B26A-76FA-46A7-85B6-29CF0DF4CA50}" srcOrd="0" destOrd="0" presId="urn:microsoft.com/office/officeart/2005/8/layout/hierarchy3"/>
    <dgm:cxn modelId="{67FA5B28-BF74-4371-AA63-B7A1E4586E39}" type="presParOf" srcId="{8B09187A-DE3E-4C62-A460-B9D0B42D1655}" destId="{09AF667D-92F5-4843-B665-BD51682594BE}" srcOrd="1" destOrd="0" presId="urn:microsoft.com/office/officeart/2005/8/layout/hierarchy3"/>
    <dgm:cxn modelId="{E7FD9F33-7DF5-45A0-B0C0-1046DF7B518D}" type="presParOf" srcId="{AB04C3EA-EF35-4AF2-A17D-881D0A28C737}" destId="{7EF3E86D-CEB7-47FC-93CA-E91EDF3AFBC5}" srcOrd="1" destOrd="0" presId="urn:microsoft.com/office/officeart/2005/8/layout/hierarchy3"/>
    <dgm:cxn modelId="{052DD5A3-9282-4E23-BFD0-2A2016FE95D6}" type="presParOf" srcId="{7EF3E86D-CEB7-47FC-93CA-E91EDF3AFBC5}" destId="{A1F4532D-9435-4254-AECA-646BD2775E74}" srcOrd="0" destOrd="0" presId="urn:microsoft.com/office/officeart/2005/8/layout/hierarchy3"/>
    <dgm:cxn modelId="{F103F35F-273C-4E36-AC9C-6AA9255564E7}" type="presParOf" srcId="{7EF3E86D-CEB7-47FC-93CA-E91EDF3AFBC5}" destId="{ECF6A492-A0EF-45BA-9C75-00213CBDC093}" srcOrd="1" destOrd="0" presId="urn:microsoft.com/office/officeart/2005/8/layout/hierarchy3"/>
    <dgm:cxn modelId="{24FEA558-C911-457D-9C61-7DD953CE45C9}" type="presParOf" srcId="{7EF3E86D-CEB7-47FC-93CA-E91EDF3AFBC5}" destId="{9C995B80-2C99-489C-82E8-E77B83825DF2}" srcOrd="2" destOrd="0" presId="urn:microsoft.com/office/officeart/2005/8/layout/hierarchy3"/>
    <dgm:cxn modelId="{799CA827-EB01-4BE2-961E-8D69E9171D3E}" type="presParOf" srcId="{7EF3E86D-CEB7-47FC-93CA-E91EDF3AFBC5}" destId="{5F02197F-32A0-441C-83BE-70FEF1AD1D00}" srcOrd="3" destOrd="0" presId="urn:microsoft.com/office/officeart/2005/8/layout/hierarchy3"/>
    <dgm:cxn modelId="{C99EDD08-829F-4362-9A7D-A2F69720370D}" type="presParOf" srcId="{7EF3E86D-CEB7-47FC-93CA-E91EDF3AFBC5}" destId="{EE2783BF-A90D-4B18-9798-C2B7879AD54F}" srcOrd="4" destOrd="0" presId="urn:microsoft.com/office/officeart/2005/8/layout/hierarchy3"/>
    <dgm:cxn modelId="{B75F2FEA-7F2A-42CF-8436-DCA5CEDEA9A6}" type="presParOf" srcId="{7EF3E86D-CEB7-47FC-93CA-E91EDF3AFBC5}" destId="{9A6BD4B7-6098-4866-8C88-19FE6B925822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4FAE911-4410-4B2A-9623-24A2157ED95D}" type="doc">
      <dgm:prSet loTypeId="urn:microsoft.com/office/officeart/2005/8/layout/hierarchy3" loCatId="hierarchy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C5237639-7C4A-4515-8D14-A9FDD2DF23D2}">
      <dgm:prSet phldrT="[Texte]"/>
      <dgm:spPr/>
      <dgm:t>
        <a:bodyPr/>
        <a:lstStyle/>
        <a:p>
          <a:r>
            <a:rPr lang="fr-FR" dirty="0"/>
            <a:t>Compagnie Artillerie</a:t>
          </a:r>
        </a:p>
      </dgm:t>
    </dgm:pt>
    <dgm:pt modelId="{348EBBC7-9ABD-4316-A17A-180B4F90020E}" type="parTrans" cxnId="{9C1A0B0B-F1B9-44E3-B123-EE01FDFC2115}">
      <dgm:prSet/>
      <dgm:spPr/>
      <dgm:t>
        <a:bodyPr/>
        <a:lstStyle/>
        <a:p>
          <a:endParaRPr lang="fr-FR"/>
        </a:p>
      </dgm:t>
    </dgm:pt>
    <dgm:pt modelId="{7791B919-D58A-4263-ABF2-6A023FE3E701}" type="sibTrans" cxnId="{9C1A0B0B-F1B9-44E3-B123-EE01FDFC2115}">
      <dgm:prSet/>
      <dgm:spPr/>
      <dgm:t>
        <a:bodyPr/>
        <a:lstStyle/>
        <a:p>
          <a:endParaRPr lang="fr-FR"/>
        </a:p>
      </dgm:t>
    </dgm:pt>
    <dgm:pt modelId="{168C780B-9101-4BE3-91BB-6C768E3D6763}">
      <dgm:prSet phldrT="[Texte]"/>
      <dgm:spPr/>
      <dgm:t>
        <a:bodyPr/>
        <a:lstStyle/>
        <a:p>
          <a:r>
            <a:rPr lang="fr-FR" dirty="0"/>
            <a:t>4 Batteries Basilik</a:t>
          </a:r>
        </a:p>
      </dgm:t>
    </dgm:pt>
    <dgm:pt modelId="{5B5E2B26-0773-44EF-99D2-8209EEC962E2}" type="parTrans" cxnId="{741B3751-1C5A-4A20-AD7E-CB1C976299D5}">
      <dgm:prSet/>
      <dgm:spPr/>
      <dgm:t>
        <a:bodyPr/>
        <a:lstStyle/>
        <a:p>
          <a:endParaRPr lang="fr-FR"/>
        </a:p>
      </dgm:t>
    </dgm:pt>
    <dgm:pt modelId="{3A1E0ABB-A78D-47E4-98D3-2CE3B5B2795C}" type="sibTrans" cxnId="{741B3751-1C5A-4A20-AD7E-CB1C976299D5}">
      <dgm:prSet/>
      <dgm:spPr/>
      <dgm:t>
        <a:bodyPr/>
        <a:lstStyle/>
        <a:p>
          <a:endParaRPr lang="fr-FR"/>
        </a:p>
      </dgm:t>
    </dgm:pt>
    <dgm:pt modelId="{5089C343-8697-46A4-B9D4-100BD3E6685C}">
      <dgm:prSet phldrT="[Texte]"/>
      <dgm:spPr/>
      <dgm:t>
        <a:bodyPr/>
        <a:lstStyle/>
        <a:p>
          <a:r>
            <a:rPr lang="fr-FR" dirty="0"/>
            <a:t>2 Batteries Mortier Médusa</a:t>
          </a:r>
        </a:p>
      </dgm:t>
    </dgm:pt>
    <dgm:pt modelId="{B5C6BC5F-2642-43CB-998E-4399351C062E}" type="parTrans" cxnId="{2E41B9C6-86A0-405F-8B98-A3FBC7DFFD3A}">
      <dgm:prSet/>
      <dgm:spPr/>
      <dgm:t>
        <a:bodyPr/>
        <a:lstStyle/>
        <a:p>
          <a:endParaRPr lang="fr-FR"/>
        </a:p>
      </dgm:t>
    </dgm:pt>
    <dgm:pt modelId="{425D0AA8-7DC9-4291-977D-7D32448590BB}" type="sibTrans" cxnId="{2E41B9C6-86A0-405F-8B98-A3FBC7DFFD3A}">
      <dgm:prSet/>
      <dgm:spPr/>
      <dgm:t>
        <a:bodyPr/>
        <a:lstStyle/>
        <a:p>
          <a:endParaRPr lang="fr-FR"/>
        </a:p>
      </dgm:t>
    </dgm:pt>
    <dgm:pt modelId="{18A39104-7DC1-4042-A967-A402D136E4CB}">
      <dgm:prSet phldrT="[Texte]"/>
      <dgm:spPr/>
      <dgm:t>
        <a:bodyPr/>
        <a:lstStyle/>
        <a:p>
          <a:r>
            <a:rPr lang="fr-FR" dirty="0"/>
            <a:t>3 Pièces</a:t>
          </a:r>
        </a:p>
      </dgm:t>
    </dgm:pt>
    <dgm:pt modelId="{85E79D9E-1528-4BA5-8497-9C7C1C26B1B3}" type="parTrans" cxnId="{19BA36A5-C1C4-448E-9535-FC0E9740283D}">
      <dgm:prSet/>
      <dgm:spPr/>
      <dgm:t>
        <a:bodyPr/>
        <a:lstStyle/>
        <a:p>
          <a:endParaRPr lang="fr-FR"/>
        </a:p>
      </dgm:t>
    </dgm:pt>
    <dgm:pt modelId="{00A4442C-8928-4B36-8CD2-B65F84E35EDA}" type="sibTrans" cxnId="{19BA36A5-C1C4-448E-9535-FC0E9740283D}">
      <dgm:prSet/>
      <dgm:spPr/>
      <dgm:t>
        <a:bodyPr/>
        <a:lstStyle/>
        <a:p>
          <a:endParaRPr lang="fr-FR"/>
        </a:p>
      </dgm:t>
    </dgm:pt>
    <dgm:pt modelId="{3A1B1D7E-C201-4C49-9CF3-C0DCBF23BD95}">
      <dgm:prSet phldrT="[Texte]"/>
      <dgm:spPr/>
      <dgm:t>
        <a:bodyPr/>
        <a:lstStyle/>
        <a:p>
          <a:r>
            <a:rPr lang="fr-FR" dirty="0"/>
            <a:t>3 Pièces</a:t>
          </a:r>
        </a:p>
      </dgm:t>
    </dgm:pt>
    <dgm:pt modelId="{47F305BE-CF05-4773-8A55-88F14020BDA2}" type="parTrans" cxnId="{850F03AE-2B48-44FD-B890-C6C8AA7B64C2}">
      <dgm:prSet/>
      <dgm:spPr/>
      <dgm:t>
        <a:bodyPr/>
        <a:lstStyle/>
        <a:p>
          <a:endParaRPr lang="fr-FR"/>
        </a:p>
      </dgm:t>
    </dgm:pt>
    <dgm:pt modelId="{353D1545-2CBA-4A6A-AB70-6E121FF95489}" type="sibTrans" cxnId="{850F03AE-2B48-44FD-B890-C6C8AA7B64C2}">
      <dgm:prSet/>
      <dgm:spPr/>
      <dgm:t>
        <a:bodyPr/>
        <a:lstStyle/>
        <a:p>
          <a:endParaRPr lang="fr-FR"/>
        </a:p>
      </dgm:t>
    </dgm:pt>
    <dgm:pt modelId="{D9BD1D53-4248-40CB-BF52-072DBD46FE17}">
      <dgm:prSet phldrT="[Texte]"/>
      <dgm:spPr/>
      <dgm:t>
        <a:bodyPr/>
        <a:lstStyle/>
        <a:p>
          <a:r>
            <a:rPr lang="fr-FR" dirty="0"/>
            <a:t>3 Centaure</a:t>
          </a:r>
        </a:p>
      </dgm:t>
    </dgm:pt>
    <dgm:pt modelId="{AD057C1C-C97F-4DE8-A52F-F1BD1F47617C}" type="parTrans" cxnId="{E9F4B6BD-B251-4ECF-8B4B-7D9A7E74E286}">
      <dgm:prSet/>
      <dgm:spPr/>
      <dgm:t>
        <a:bodyPr/>
        <a:lstStyle/>
        <a:p>
          <a:endParaRPr lang="fr-FR"/>
        </a:p>
      </dgm:t>
    </dgm:pt>
    <dgm:pt modelId="{E44EDBD1-A85C-4E21-A4A6-BCC7A8633CEF}" type="sibTrans" cxnId="{E9F4B6BD-B251-4ECF-8B4B-7D9A7E74E286}">
      <dgm:prSet/>
      <dgm:spPr/>
      <dgm:t>
        <a:bodyPr/>
        <a:lstStyle/>
        <a:p>
          <a:endParaRPr lang="fr-FR"/>
        </a:p>
      </dgm:t>
    </dgm:pt>
    <dgm:pt modelId="{956368D6-3E55-453A-8B48-DF69CA9C9F0D}">
      <dgm:prSet phldrT="[Texte]"/>
      <dgm:spPr/>
      <dgm:t>
        <a:bodyPr/>
        <a:lstStyle/>
        <a:p>
          <a:r>
            <a:rPr lang="fr-FR" dirty="0"/>
            <a:t>2 Batteries Mortier Quadri tube</a:t>
          </a:r>
        </a:p>
      </dgm:t>
    </dgm:pt>
    <dgm:pt modelId="{1C2E771A-28F3-4FB3-82D5-E98F718201D1}" type="parTrans" cxnId="{5A8EE125-4CFF-45DA-9897-43851AAEED79}">
      <dgm:prSet/>
      <dgm:spPr/>
      <dgm:t>
        <a:bodyPr/>
        <a:lstStyle/>
        <a:p>
          <a:endParaRPr lang="fr-FR"/>
        </a:p>
      </dgm:t>
    </dgm:pt>
    <dgm:pt modelId="{1311E581-78A1-4C64-8CDC-8B73B3528477}" type="sibTrans" cxnId="{5A8EE125-4CFF-45DA-9897-43851AAEED79}">
      <dgm:prSet/>
      <dgm:spPr/>
      <dgm:t>
        <a:bodyPr/>
        <a:lstStyle/>
        <a:p>
          <a:endParaRPr lang="fr-FR"/>
        </a:p>
      </dgm:t>
    </dgm:pt>
    <dgm:pt modelId="{A425722F-274A-4268-AE93-E831AA28E727}">
      <dgm:prSet phldrT="[Texte]"/>
      <dgm:spPr/>
      <dgm:t>
        <a:bodyPr/>
        <a:lstStyle/>
        <a:p>
          <a:r>
            <a:rPr lang="fr-FR" dirty="0"/>
            <a:t>3 Pièces</a:t>
          </a:r>
        </a:p>
      </dgm:t>
    </dgm:pt>
    <dgm:pt modelId="{CA6898DC-CFB2-4FF3-9773-54D6659E3086}" type="sibTrans" cxnId="{C223FE8F-4F4A-4D70-83B8-E9F28993C57E}">
      <dgm:prSet/>
      <dgm:spPr/>
      <dgm:t>
        <a:bodyPr/>
        <a:lstStyle/>
        <a:p>
          <a:endParaRPr lang="fr-FR"/>
        </a:p>
      </dgm:t>
    </dgm:pt>
    <dgm:pt modelId="{CA2497AF-47E6-4E00-80DB-F998BD47908D}" type="parTrans" cxnId="{C223FE8F-4F4A-4D70-83B8-E9F28993C57E}">
      <dgm:prSet/>
      <dgm:spPr/>
      <dgm:t>
        <a:bodyPr/>
        <a:lstStyle/>
        <a:p>
          <a:endParaRPr lang="fr-FR"/>
        </a:p>
      </dgm:t>
    </dgm:pt>
    <dgm:pt modelId="{0BA56524-1D02-477A-9A8C-B31BFF197054}">
      <dgm:prSet phldrT="[Texte]"/>
      <dgm:spPr/>
      <dgm:t>
        <a:bodyPr/>
        <a:lstStyle/>
        <a:p>
          <a:r>
            <a:rPr lang="fr-FR" dirty="0"/>
            <a:t>3 Centaure</a:t>
          </a:r>
        </a:p>
      </dgm:t>
    </dgm:pt>
    <dgm:pt modelId="{D5E93D1B-CD1F-4928-BC60-E8B0ED0CF507}" type="parTrans" cxnId="{E50EB3D4-270E-47AF-B545-6E548B17CCDD}">
      <dgm:prSet/>
      <dgm:spPr/>
      <dgm:t>
        <a:bodyPr/>
        <a:lstStyle/>
        <a:p>
          <a:endParaRPr lang="fr-FR"/>
        </a:p>
      </dgm:t>
    </dgm:pt>
    <dgm:pt modelId="{320A500B-7E76-40BB-A7C1-0C91598D6E4B}" type="sibTrans" cxnId="{E50EB3D4-270E-47AF-B545-6E548B17CCDD}">
      <dgm:prSet/>
      <dgm:spPr/>
      <dgm:t>
        <a:bodyPr/>
        <a:lstStyle/>
        <a:p>
          <a:endParaRPr lang="fr-FR"/>
        </a:p>
      </dgm:t>
    </dgm:pt>
    <dgm:pt modelId="{C1C39EB8-8F90-4A52-B878-BF49EB11A581}" type="pres">
      <dgm:prSet presAssocID="{64FAE911-4410-4B2A-9623-24A2157ED95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B04C3EA-EF35-4AF2-A17D-881D0A28C737}" type="pres">
      <dgm:prSet presAssocID="{C5237639-7C4A-4515-8D14-A9FDD2DF23D2}" presName="root" presStyleCnt="0"/>
      <dgm:spPr/>
    </dgm:pt>
    <dgm:pt modelId="{8B09187A-DE3E-4C62-A460-B9D0B42D1655}" type="pres">
      <dgm:prSet presAssocID="{C5237639-7C4A-4515-8D14-A9FDD2DF23D2}" presName="rootComposite" presStyleCnt="0"/>
      <dgm:spPr/>
    </dgm:pt>
    <dgm:pt modelId="{7CE4B26A-76FA-46A7-85B6-29CF0DF4CA50}" type="pres">
      <dgm:prSet presAssocID="{C5237639-7C4A-4515-8D14-A9FDD2DF23D2}" presName="rootText" presStyleLbl="node1" presStyleIdx="0" presStyleCnt="1" custLinFactX="751" custLinFactNeighborX="100000" custLinFactNeighborY="-14318"/>
      <dgm:spPr/>
    </dgm:pt>
    <dgm:pt modelId="{09AF667D-92F5-4843-B665-BD51682594BE}" type="pres">
      <dgm:prSet presAssocID="{C5237639-7C4A-4515-8D14-A9FDD2DF23D2}" presName="rootConnector" presStyleLbl="node1" presStyleIdx="0" presStyleCnt="1"/>
      <dgm:spPr/>
    </dgm:pt>
    <dgm:pt modelId="{7EF3E86D-CEB7-47FC-93CA-E91EDF3AFBC5}" type="pres">
      <dgm:prSet presAssocID="{C5237639-7C4A-4515-8D14-A9FDD2DF23D2}" presName="childShape" presStyleCnt="0"/>
      <dgm:spPr/>
    </dgm:pt>
    <dgm:pt modelId="{A1F4532D-9435-4254-AECA-646BD2775E74}" type="pres">
      <dgm:prSet presAssocID="{5B5E2B26-0773-44EF-99D2-8209EEC962E2}" presName="Name13" presStyleLbl="parChTrans1D2" presStyleIdx="0" presStyleCnt="3"/>
      <dgm:spPr/>
    </dgm:pt>
    <dgm:pt modelId="{ECF6A492-A0EF-45BA-9C75-00213CBDC093}" type="pres">
      <dgm:prSet presAssocID="{168C780B-9101-4BE3-91BB-6C768E3D6763}" presName="childText" presStyleLbl="bgAcc1" presStyleIdx="0" presStyleCnt="3">
        <dgm:presLayoutVars>
          <dgm:bulletEnabled val="1"/>
        </dgm:presLayoutVars>
      </dgm:prSet>
      <dgm:spPr/>
    </dgm:pt>
    <dgm:pt modelId="{00ABCB82-C984-4FEC-AAA2-F3CBF1BA216C}" type="pres">
      <dgm:prSet presAssocID="{1C2E771A-28F3-4FB3-82D5-E98F718201D1}" presName="Name13" presStyleLbl="parChTrans1D2" presStyleIdx="1" presStyleCnt="3"/>
      <dgm:spPr/>
    </dgm:pt>
    <dgm:pt modelId="{65B65E2D-1CF8-4638-A6E6-67F53E93A14D}" type="pres">
      <dgm:prSet presAssocID="{956368D6-3E55-453A-8B48-DF69CA9C9F0D}" presName="childText" presStyleLbl="bgAcc1" presStyleIdx="1" presStyleCnt="3">
        <dgm:presLayoutVars>
          <dgm:bulletEnabled val="1"/>
        </dgm:presLayoutVars>
      </dgm:prSet>
      <dgm:spPr/>
    </dgm:pt>
    <dgm:pt modelId="{BF50EF13-3E16-41BF-B16C-2A9661A66DF0}" type="pres">
      <dgm:prSet presAssocID="{B5C6BC5F-2642-43CB-998E-4399351C062E}" presName="Name13" presStyleLbl="parChTrans1D2" presStyleIdx="2" presStyleCnt="3"/>
      <dgm:spPr/>
    </dgm:pt>
    <dgm:pt modelId="{9930DA6E-7984-4BB3-8764-E5D3A6AC59D8}" type="pres">
      <dgm:prSet presAssocID="{5089C343-8697-46A4-B9D4-100BD3E6685C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9C1A0B0B-F1B9-44E3-B123-EE01FDFC2115}" srcId="{64FAE911-4410-4B2A-9623-24A2157ED95D}" destId="{C5237639-7C4A-4515-8D14-A9FDD2DF23D2}" srcOrd="0" destOrd="0" parTransId="{348EBBC7-9ABD-4316-A17A-180B4F90020E}" sibTransId="{7791B919-D58A-4263-ABF2-6A023FE3E701}"/>
    <dgm:cxn modelId="{5A8EE125-4CFF-45DA-9897-43851AAEED79}" srcId="{C5237639-7C4A-4515-8D14-A9FDD2DF23D2}" destId="{956368D6-3E55-453A-8B48-DF69CA9C9F0D}" srcOrd="1" destOrd="0" parTransId="{1C2E771A-28F3-4FB3-82D5-E98F718201D1}" sibTransId="{1311E581-78A1-4C64-8CDC-8B73B3528477}"/>
    <dgm:cxn modelId="{CCA2F531-E282-0E43-B115-EFC4F8E855D9}" type="presOf" srcId="{956368D6-3E55-453A-8B48-DF69CA9C9F0D}" destId="{65B65E2D-1CF8-4638-A6E6-67F53E93A14D}" srcOrd="0" destOrd="0" presId="urn:microsoft.com/office/officeart/2005/8/layout/hierarchy3"/>
    <dgm:cxn modelId="{F161CD34-6885-CC46-B012-DBE2561CF43D}" type="presOf" srcId="{A425722F-274A-4268-AE93-E831AA28E727}" destId="{65B65E2D-1CF8-4638-A6E6-67F53E93A14D}" srcOrd="0" destOrd="1" presId="urn:microsoft.com/office/officeart/2005/8/layout/hierarchy3"/>
    <dgm:cxn modelId="{0DACE03B-268A-5341-B4B5-40F3D2ECA08B}" type="presOf" srcId="{5089C343-8697-46A4-B9D4-100BD3E6685C}" destId="{9930DA6E-7984-4BB3-8764-E5D3A6AC59D8}" srcOrd="0" destOrd="0" presId="urn:microsoft.com/office/officeart/2005/8/layout/hierarchy3"/>
    <dgm:cxn modelId="{741B3751-1C5A-4A20-AD7E-CB1C976299D5}" srcId="{C5237639-7C4A-4515-8D14-A9FDD2DF23D2}" destId="{168C780B-9101-4BE3-91BB-6C768E3D6763}" srcOrd="0" destOrd="0" parTransId="{5B5E2B26-0773-44EF-99D2-8209EEC962E2}" sibTransId="{3A1E0ABB-A78D-47E4-98D3-2CE3B5B2795C}"/>
    <dgm:cxn modelId="{CE765E82-FDAC-3E42-B8E0-C187DBD51D86}" type="presOf" srcId="{D9BD1D53-4248-40CB-BF52-072DBD46FE17}" destId="{ECF6A492-A0EF-45BA-9C75-00213CBDC093}" srcOrd="0" destOrd="2" presId="urn:microsoft.com/office/officeart/2005/8/layout/hierarchy3"/>
    <dgm:cxn modelId="{873EED83-4CD8-F044-9E9A-EF2EA752DA1C}" type="presOf" srcId="{C5237639-7C4A-4515-8D14-A9FDD2DF23D2}" destId="{7CE4B26A-76FA-46A7-85B6-29CF0DF4CA50}" srcOrd="0" destOrd="0" presId="urn:microsoft.com/office/officeart/2005/8/layout/hierarchy3"/>
    <dgm:cxn modelId="{8F5D018B-8952-5E4C-AE20-5A6EFFEBA84A}" type="presOf" srcId="{168C780B-9101-4BE3-91BB-6C768E3D6763}" destId="{ECF6A492-A0EF-45BA-9C75-00213CBDC093}" srcOrd="0" destOrd="0" presId="urn:microsoft.com/office/officeart/2005/8/layout/hierarchy3"/>
    <dgm:cxn modelId="{C223FE8F-4F4A-4D70-83B8-E9F28993C57E}" srcId="{956368D6-3E55-453A-8B48-DF69CA9C9F0D}" destId="{A425722F-274A-4268-AE93-E831AA28E727}" srcOrd="0" destOrd="0" parTransId="{CA2497AF-47E6-4E00-80DB-F998BD47908D}" sibTransId="{CA6898DC-CFB2-4FF3-9773-54D6659E3086}"/>
    <dgm:cxn modelId="{19BA36A5-C1C4-448E-9535-FC0E9740283D}" srcId="{5089C343-8697-46A4-B9D4-100BD3E6685C}" destId="{18A39104-7DC1-4042-A967-A402D136E4CB}" srcOrd="0" destOrd="0" parTransId="{85E79D9E-1528-4BA5-8497-9C7C1C26B1B3}" sibTransId="{00A4442C-8928-4B36-8CD2-B65F84E35EDA}"/>
    <dgm:cxn modelId="{850F03AE-2B48-44FD-B890-C6C8AA7B64C2}" srcId="{168C780B-9101-4BE3-91BB-6C768E3D6763}" destId="{3A1B1D7E-C201-4C49-9CF3-C0DCBF23BD95}" srcOrd="0" destOrd="0" parTransId="{47F305BE-CF05-4773-8A55-88F14020BDA2}" sibTransId="{353D1545-2CBA-4A6A-AB70-6E121FF95489}"/>
    <dgm:cxn modelId="{4982F8B0-D82B-A044-80A8-97E2E53A12F7}" type="presOf" srcId="{18A39104-7DC1-4042-A967-A402D136E4CB}" destId="{9930DA6E-7984-4BB3-8764-E5D3A6AC59D8}" srcOrd="0" destOrd="1" presId="urn:microsoft.com/office/officeart/2005/8/layout/hierarchy3"/>
    <dgm:cxn modelId="{EA89C8B1-E85F-44D6-B919-06B4F9B15669}" type="presOf" srcId="{64FAE911-4410-4B2A-9623-24A2157ED95D}" destId="{C1C39EB8-8F90-4A52-B878-BF49EB11A581}" srcOrd="0" destOrd="0" presId="urn:microsoft.com/office/officeart/2005/8/layout/hierarchy3"/>
    <dgm:cxn modelId="{C5FADCB3-2F71-7545-92C3-7D1F078F23F9}" type="presOf" srcId="{C5237639-7C4A-4515-8D14-A9FDD2DF23D2}" destId="{09AF667D-92F5-4843-B665-BD51682594BE}" srcOrd="1" destOrd="0" presId="urn:microsoft.com/office/officeart/2005/8/layout/hierarchy3"/>
    <dgm:cxn modelId="{E9F4B6BD-B251-4ECF-8B4B-7D9A7E74E286}" srcId="{168C780B-9101-4BE3-91BB-6C768E3D6763}" destId="{D9BD1D53-4248-40CB-BF52-072DBD46FE17}" srcOrd="1" destOrd="0" parTransId="{AD057C1C-C97F-4DE8-A52F-F1BD1F47617C}" sibTransId="{E44EDBD1-A85C-4E21-A4A6-BCC7A8633CEF}"/>
    <dgm:cxn modelId="{13D4E8C4-67C3-7F45-AE70-60B436F31C39}" type="presOf" srcId="{3A1B1D7E-C201-4C49-9CF3-C0DCBF23BD95}" destId="{ECF6A492-A0EF-45BA-9C75-00213CBDC093}" srcOrd="0" destOrd="1" presId="urn:microsoft.com/office/officeart/2005/8/layout/hierarchy3"/>
    <dgm:cxn modelId="{2E41B9C6-86A0-405F-8B98-A3FBC7DFFD3A}" srcId="{C5237639-7C4A-4515-8D14-A9FDD2DF23D2}" destId="{5089C343-8697-46A4-B9D4-100BD3E6685C}" srcOrd="2" destOrd="0" parTransId="{B5C6BC5F-2642-43CB-998E-4399351C062E}" sibTransId="{425D0AA8-7DC9-4291-977D-7D32448590BB}"/>
    <dgm:cxn modelId="{280613CA-39A5-FD49-92D8-623DE078BD14}" type="presOf" srcId="{B5C6BC5F-2642-43CB-998E-4399351C062E}" destId="{BF50EF13-3E16-41BF-B16C-2A9661A66DF0}" srcOrd="0" destOrd="0" presId="urn:microsoft.com/office/officeart/2005/8/layout/hierarchy3"/>
    <dgm:cxn modelId="{E50EB3D4-270E-47AF-B545-6E548B17CCDD}" srcId="{956368D6-3E55-453A-8B48-DF69CA9C9F0D}" destId="{0BA56524-1D02-477A-9A8C-B31BFF197054}" srcOrd="1" destOrd="0" parTransId="{D5E93D1B-CD1F-4928-BC60-E8B0ED0CF507}" sibTransId="{320A500B-7E76-40BB-A7C1-0C91598D6E4B}"/>
    <dgm:cxn modelId="{25D987E6-C7E8-E54E-96FA-67142BCFB5DD}" type="presOf" srcId="{1C2E771A-28F3-4FB3-82D5-E98F718201D1}" destId="{00ABCB82-C984-4FEC-AAA2-F3CBF1BA216C}" srcOrd="0" destOrd="0" presId="urn:microsoft.com/office/officeart/2005/8/layout/hierarchy3"/>
    <dgm:cxn modelId="{AC6ECBE7-F49C-434B-ABF0-ABCFC3D3C716}" type="presOf" srcId="{0BA56524-1D02-477A-9A8C-B31BFF197054}" destId="{65B65E2D-1CF8-4638-A6E6-67F53E93A14D}" srcOrd="0" destOrd="2" presId="urn:microsoft.com/office/officeart/2005/8/layout/hierarchy3"/>
    <dgm:cxn modelId="{1B6733FB-74F4-0E4F-B8B8-440282C5F4F3}" type="presOf" srcId="{5B5E2B26-0773-44EF-99D2-8209EEC962E2}" destId="{A1F4532D-9435-4254-AECA-646BD2775E74}" srcOrd="0" destOrd="0" presId="urn:microsoft.com/office/officeart/2005/8/layout/hierarchy3"/>
    <dgm:cxn modelId="{04F73EEA-85E5-3941-B937-172A7C7404D3}" type="presParOf" srcId="{C1C39EB8-8F90-4A52-B878-BF49EB11A581}" destId="{AB04C3EA-EF35-4AF2-A17D-881D0A28C737}" srcOrd="0" destOrd="0" presId="urn:microsoft.com/office/officeart/2005/8/layout/hierarchy3"/>
    <dgm:cxn modelId="{CE05A238-D231-E544-8872-A1A065BE1B7E}" type="presParOf" srcId="{AB04C3EA-EF35-4AF2-A17D-881D0A28C737}" destId="{8B09187A-DE3E-4C62-A460-B9D0B42D1655}" srcOrd="0" destOrd="0" presId="urn:microsoft.com/office/officeart/2005/8/layout/hierarchy3"/>
    <dgm:cxn modelId="{9B1DC0E6-1EEC-A44C-82C3-689BBDEFBAD2}" type="presParOf" srcId="{8B09187A-DE3E-4C62-A460-B9D0B42D1655}" destId="{7CE4B26A-76FA-46A7-85B6-29CF0DF4CA50}" srcOrd="0" destOrd="0" presId="urn:microsoft.com/office/officeart/2005/8/layout/hierarchy3"/>
    <dgm:cxn modelId="{9681082A-F91C-FF42-997C-93FEFF75CAF0}" type="presParOf" srcId="{8B09187A-DE3E-4C62-A460-B9D0B42D1655}" destId="{09AF667D-92F5-4843-B665-BD51682594BE}" srcOrd="1" destOrd="0" presId="urn:microsoft.com/office/officeart/2005/8/layout/hierarchy3"/>
    <dgm:cxn modelId="{B9336385-A9DE-AD40-A404-4E89A4D4DAEF}" type="presParOf" srcId="{AB04C3EA-EF35-4AF2-A17D-881D0A28C737}" destId="{7EF3E86D-CEB7-47FC-93CA-E91EDF3AFBC5}" srcOrd="1" destOrd="0" presId="urn:microsoft.com/office/officeart/2005/8/layout/hierarchy3"/>
    <dgm:cxn modelId="{05619EDC-94EF-3041-94CA-519996BA5A8D}" type="presParOf" srcId="{7EF3E86D-CEB7-47FC-93CA-E91EDF3AFBC5}" destId="{A1F4532D-9435-4254-AECA-646BD2775E74}" srcOrd="0" destOrd="0" presId="urn:microsoft.com/office/officeart/2005/8/layout/hierarchy3"/>
    <dgm:cxn modelId="{8F389EC9-5A02-A147-9964-A053786A8F0A}" type="presParOf" srcId="{7EF3E86D-CEB7-47FC-93CA-E91EDF3AFBC5}" destId="{ECF6A492-A0EF-45BA-9C75-00213CBDC093}" srcOrd="1" destOrd="0" presId="urn:microsoft.com/office/officeart/2005/8/layout/hierarchy3"/>
    <dgm:cxn modelId="{60D9C8B4-416F-7842-A38D-3E0EB96922E7}" type="presParOf" srcId="{7EF3E86D-CEB7-47FC-93CA-E91EDF3AFBC5}" destId="{00ABCB82-C984-4FEC-AAA2-F3CBF1BA216C}" srcOrd="2" destOrd="0" presId="urn:microsoft.com/office/officeart/2005/8/layout/hierarchy3"/>
    <dgm:cxn modelId="{C4B350BF-9434-F34D-9706-83EACE616EC1}" type="presParOf" srcId="{7EF3E86D-CEB7-47FC-93CA-E91EDF3AFBC5}" destId="{65B65E2D-1CF8-4638-A6E6-67F53E93A14D}" srcOrd="3" destOrd="0" presId="urn:microsoft.com/office/officeart/2005/8/layout/hierarchy3"/>
    <dgm:cxn modelId="{7BDDAB20-2529-FB45-AACD-ACD29727F187}" type="presParOf" srcId="{7EF3E86D-CEB7-47FC-93CA-E91EDF3AFBC5}" destId="{BF50EF13-3E16-41BF-B16C-2A9661A66DF0}" srcOrd="4" destOrd="0" presId="urn:microsoft.com/office/officeart/2005/8/layout/hierarchy3"/>
    <dgm:cxn modelId="{087011B0-9228-9243-92C3-804A917F62B5}" type="presParOf" srcId="{7EF3E86D-CEB7-47FC-93CA-E91EDF3AFBC5}" destId="{9930DA6E-7984-4BB3-8764-E5D3A6AC59D8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4FAE911-4410-4B2A-9623-24A2157ED95D}" type="doc">
      <dgm:prSet loTypeId="urn:microsoft.com/office/officeart/2005/8/layout/hierarchy3" loCatId="hierarchy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C5237639-7C4A-4515-8D14-A9FDD2DF23D2}">
      <dgm:prSet phldrT="[Texte]"/>
      <dgm:spPr/>
      <dgm:t>
        <a:bodyPr/>
        <a:lstStyle/>
        <a:p>
          <a:r>
            <a:rPr lang="fr-FR" dirty="0"/>
            <a:t>Compagnie Infanterie Mécanisée</a:t>
          </a:r>
        </a:p>
      </dgm:t>
    </dgm:pt>
    <dgm:pt modelId="{348EBBC7-9ABD-4316-A17A-180B4F90020E}" type="parTrans" cxnId="{9C1A0B0B-F1B9-44E3-B123-EE01FDFC2115}">
      <dgm:prSet/>
      <dgm:spPr/>
      <dgm:t>
        <a:bodyPr/>
        <a:lstStyle/>
        <a:p>
          <a:endParaRPr lang="fr-FR"/>
        </a:p>
      </dgm:t>
    </dgm:pt>
    <dgm:pt modelId="{7791B919-D58A-4263-ABF2-6A023FE3E701}" type="sibTrans" cxnId="{9C1A0B0B-F1B9-44E3-B123-EE01FDFC2115}">
      <dgm:prSet/>
      <dgm:spPr/>
      <dgm:t>
        <a:bodyPr/>
        <a:lstStyle/>
        <a:p>
          <a:endParaRPr lang="fr-FR"/>
        </a:p>
      </dgm:t>
    </dgm:pt>
    <dgm:pt modelId="{168C780B-9101-4BE3-91BB-6C768E3D6763}">
      <dgm:prSet phldrT="[Texte]"/>
      <dgm:spPr/>
      <dgm:t>
        <a:bodyPr/>
        <a:lstStyle/>
        <a:p>
          <a:r>
            <a:rPr lang="fr-FR" dirty="0"/>
            <a:t>5 Peletons Infanterie Mécanisée</a:t>
          </a:r>
        </a:p>
      </dgm:t>
    </dgm:pt>
    <dgm:pt modelId="{5B5E2B26-0773-44EF-99D2-8209EEC962E2}" type="parTrans" cxnId="{741B3751-1C5A-4A20-AD7E-CB1C976299D5}">
      <dgm:prSet/>
      <dgm:spPr/>
      <dgm:t>
        <a:bodyPr/>
        <a:lstStyle/>
        <a:p>
          <a:endParaRPr lang="fr-FR"/>
        </a:p>
      </dgm:t>
    </dgm:pt>
    <dgm:pt modelId="{3A1E0ABB-A78D-47E4-98D3-2CE3B5B2795C}" type="sibTrans" cxnId="{741B3751-1C5A-4A20-AD7E-CB1C976299D5}">
      <dgm:prSet/>
      <dgm:spPr/>
      <dgm:t>
        <a:bodyPr/>
        <a:lstStyle/>
        <a:p>
          <a:endParaRPr lang="fr-FR"/>
        </a:p>
      </dgm:t>
    </dgm:pt>
    <dgm:pt modelId="{5089C343-8697-46A4-B9D4-100BD3E6685C}">
      <dgm:prSet phldrT="[Texte]"/>
      <dgm:spPr/>
      <dgm:t>
        <a:bodyPr/>
        <a:lstStyle/>
        <a:p>
          <a:r>
            <a:rPr lang="fr-FR" dirty="0"/>
            <a:t>2 Escadrons Sentinelle Blindés</a:t>
          </a:r>
        </a:p>
      </dgm:t>
    </dgm:pt>
    <dgm:pt modelId="{B5C6BC5F-2642-43CB-998E-4399351C062E}" type="parTrans" cxnId="{2E41B9C6-86A0-405F-8B98-A3FBC7DFFD3A}">
      <dgm:prSet/>
      <dgm:spPr/>
      <dgm:t>
        <a:bodyPr/>
        <a:lstStyle/>
        <a:p>
          <a:endParaRPr lang="fr-FR"/>
        </a:p>
      </dgm:t>
    </dgm:pt>
    <dgm:pt modelId="{425D0AA8-7DC9-4291-977D-7D32448590BB}" type="sibTrans" cxnId="{2E41B9C6-86A0-405F-8B98-A3FBC7DFFD3A}">
      <dgm:prSet/>
      <dgm:spPr/>
      <dgm:t>
        <a:bodyPr/>
        <a:lstStyle/>
        <a:p>
          <a:endParaRPr lang="fr-FR"/>
        </a:p>
      </dgm:t>
    </dgm:pt>
    <dgm:pt modelId="{956368D6-3E55-453A-8B48-DF69CA9C9F0D}">
      <dgm:prSet phldrT="[Texte]"/>
      <dgm:spPr/>
      <dgm:t>
        <a:bodyPr/>
        <a:lstStyle/>
        <a:p>
          <a:r>
            <a:rPr lang="fr-FR" dirty="0"/>
            <a:t>1 escouade Vétérans</a:t>
          </a:r>
        </a:p>
      </dgm:t>
    </dgm:pt>
    <dgm:pt modelId="{1C2E771A-28F3-4FB3-82D5-E98F718201D1}" type="parTrans" cxnId="{5A8EE125-4CFF-45DA-9897-43851AAEED79}">
      <dgm:prSet/>
      <dgm:spPr/>
      <dgm:t>
        <a:bodyPr/>
        <a:lstStyle/>
        <a:p>
          <a:endParaRPr lang="fr-FR"/>
        </a:p>
      </dgm:t>
    </dgm:pt>
    <dgm:pt modelId="{1311E581-78A1-4C64-8CDC-8B73B3528477}" type="sibTrans" cxnId="{5A8EE125-4CFF-45DA-9897-43851AAEED79}">
      <dgm:prSet/>
      <dgm:spPr/>
      <dgm:t>
        <a:bodyPr/>
        <a:lstStyle/>
        <a:p>
          <a:endParaRPr lang="fr-FR"/>
        </a:p>
      </dgm:t>
    </dgm:pt>
    <dgm:pt modelId="{335768E0-1CC8-4331-AEE1-18B9155BE5EC}">
      <dgm:prSet phldrT="[Texte]"/>
      <dgm:spPr/>
      <dgm:t>
        <a:bodyPr/>
        <a:lstStyle/>
        <a:p>
          <a:r>
            <a:rPr lang="fr-FR" dirty="0"/>
            <a:t>5 Escouade avec transport</a:t>
          </a:r>
        </a:p>
      </dgm:t>
    </dgm:pt>
    <dgm:pt modelId="{2217F20F-76E1-40C3-99EE-F2E8F6E4BEA2}" type="parTrans" cxnId="{A3481C8A-EA4B-41DF-A7C4-1953CCC95E9C}">
      <dgm:prSet/>
      <dgm:spPr/>
      <dgm:t>
        <a:bodyPr/>
        <a:lstStyle/>
        <a:p>
          <a:endParaRPr lang="fr-FR"/>
        </a:p>
      </dgm:t>
    </dgm:pt>
    <dgm:pt modelId="{5C9DE851-A715-45BD-BB67-77803AF4A54F}" type="sibTrans" cxnId="{A3481C8A-EA4B-41DF-A7C4-1953CCC95E9C}">
      <dgm:prSet/>
      <dgm:spPr/>
      <dgm:t>
        <a:bodyPr/>
        <a:lstStyle/>
        <a:p>
          <a:endParaRPr lang="fr-FR"/>
        </a:p>
      </dgm:t>
    </dgm:pt>
    <dgm:pt modelId="{88ECB073-3381-4138-81FC-A9DCDFCCCF4C}">
      <dgm:prSet phldrT="[Texte]"/>
      <dgm:spPr/>
      <dgm:t>
        <a:bodyPr/>
        <a:lstStyle/>
        <a:p>
          <a:r>
            <a:rPr lang="fr-FR" dirty="0" err="1"/>
            <a:t>Escouadron</a:t>
          </a:r>
          <a:r>
            <a:rPr lang="fr-FR" dirty="0"/>
            <a:t> </a:t>
          </a:r>
          <a:r>
            <a:rPr lang="fr-FR" dirty="0" err="1"/>
            <a:t>Hellhound</a:t>
          </a:r>
          <a:endParaRPr lang="fr-FR" dirty="0"/>
        </a:p>
      </dgm:t>
    </dgm:pt>
    <dgm:pt modelId="{322C0C3A-A7BF-47D4-BE73-183329891F51}" type="parTrans" cxnId="{06FF4E4D-3684-41F4-BFE9-20F2811A40B5}">
      <dgm:prSet/>
      <dgm:spPr/>
      <dgm:t>
        <a:bodyPr/>
        <a:lstStyle/>
        <a:p>
          <a:endParaRPr lang="fr-FR"/>
        </a:p>
      </dgm:t>
    </dgm:pt>
    <dgm:pt modelId="{822AB2D1-ADDC-4A7F-B35B-5FFC6313B624}" type="sibTrans" cxnId="{06FF4E4D-3684-41F4-BFE9-20F2811A40B5}">
      <dgm:prSet/>
      <dgm:spPr/>
      <dgm:t>
        <a:bodyPr/>
        <a:lstStyle/>
        <a:p>
          <a:endParaRPr lang="fr-FR"/>
        </a:p>
      </dgm:t>
    </dgm:pt>
    <dgm:pt modelId="{3AB021B2-EC42-4850-BB25-78C1FE196CC2}">
      <dgm:prSet phldrT="[Texte]"/>
      <dgm:spPr/>
      <dgm:t>
        <a:bodyPr/>
        <a:lstStyle/>
        <a:p>
          <a:r>
            <a:rPr lang="fr-FR" dirty="0"/>
            <a:t>3 </a:t>
          </a:r>
          <a:r>
            <a:rPr lang="fr-FR" dirty="0" err="1"/>
            <a:t>Hellhound</a:t>
          </a:r>
          <a:endParaRPr lang="fr-FR" dirty="0"/>
        </a:p>
      </dgm:t>
    </dgm:pt>
    <dgm:pt modelId="{83DD94AF-AD82-402A-8D8B-101CFD1CEA1D}" type="parTrans" cxnId="{5466A3B5-C124-40AF-800C-678A0BE3579E}">
      <dgm:prSet/>
      <dgm:spPr/>
      <dgm:t>
        <a:bodyPr/>
        <a:lstStyle/>
        <a:p>
          <a:endParaRPr lang="fr-FR"/>
        </a:p>
      </dgm:t>
    </dgm:pt>
    <dgm:pt modelId="{619BD1AB-E6A2-4A5C-8D90-8DC7CA47B441}" type="sibTrans" cxnId="{5466A3B5-C124-40AF-800C-678A0BE3579E}">
      <dgm:prSet/>
      <dgm:spPr/>
      <dgm:t>
        <a:bodyPr/>
        <a:lstStyle/>
        <a:p>
          <a:endParaRPr lang="fr-FR"/>
        </a:p>
      </dgm:t>
    </dgm:pt>
    <dgm:pt modelId="{C1C39EB8-8F90-4A52-B878-BF49EB11A581}" type="pres">
      <dgm:prSet presAssocID="{64FAE911-4410-4B2A-9623-24A2157ED95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B04C3EA-EF35-4AF2-A17D-881D0A28C737}" type="pres">
      <dgm:prSet presAssocID="{C5237639-7C4A-4515-8D14-A9FDD2DF23D2}" presName="root" presStyleCnt="0"/>
      <dgm:spPr/>
    </dgm:pt>
    <dgm:pt modelId="{8B09187A-DE3E-4C62-A460-B9D0B42D1655}" type="pres">
      <dgm:prSet presAssocID="{C5237639-7C4A-4515-8D14-A9FDD2DF23D2}" presName="rootComposite" presStyleCnt="0"/>
      <dgm:spPr/>
    </dgm:pt>
    <dgm:pt modelId="{7CE4B26A-76FA-46A7-85B6-29CF0DF4CA50}" type="pres">
      <dgm:prSet presAssocID="{C5237639-7C4A-4515-8D14-A9FDD2DF23D2}" presName="rootText" presStyleLbl="node1" presStyleIdx="0" presStyleCnt="1" custScaleX="126379" custScaleY="136191" custLinFactNeighborX="5260" custLinFactNeighborY="-276"/>
      <dgm:spPr/>
    </dgm:pt>
    <dgm:pt modelId="{09AF667D-92F5-4843-B665-BD51682594BE}" type="pres">
      <dgm:prSet presAssocID="{C5237639-7C4A-4515-8D14-A9FDD2DF23D2}" presName="rootConnector" presStyleLbl="node1" presStyleIdx="0" presStyleCnt="1"/>
      <dgm:spPr/>
    </dgm:pt>
    <dgm:pt modelId="{7EF3E86D-CEB7-47FC-93CA-E91EDF3AFBC5}" type="pres">
      <dgm:prSet presAssocID="{C5237639-7C4A-4515-8D14-A9FDD2DF23D2}" presName="childShape" presStyleCnt="0"/>
      <dgm:spPr/>
    </dgm:pt>
    <dgm:pt modelId="{A1F4532D-9435-4254-AECA-646BD2775E74}" type="pres">
      <dgm:prSet presAssocID="{5B5E2B26-0773-44EF-99D2-8209EEC962E2}" presName="Name13" presStyleLbl="parChTrans1D2" presStyleIdx="0" presStyleCnt="4"/>
      <dgm:spPr/>
    </dgm:pt>
    <dgm:pt modelId="{ECF6A492-A0EF-45BA-9C75-00213CBDC093}" type="pres">
      <dgm:prSet presAssocID="{168C780B-9101-4BE3-91BB-6C768E3D6763}" presName="childText" presStyleLbl="bgAcc1" presStyleIdx="0" presStyleCnt="4" custLinFactNeighborX="20617" custLinFactNeighborY="1027">
        <dgm:presLayoutVars>
          <dgm:bulletEnabled val="1"/>
        </dgm:presLayoutVars>
      </dgm:prSet>
      <dgm:spPr/>
    </dgm:pt>
    <dgm:pt modelId="{00ABCB82-C984-4FEC-AAA2-F3CBF1BA216C}" type="pres">
      <dgm:prSet presAssocID="{1C2E771A-28F3-4FB3-82D5-E98F718201D1}" presName="Name13" presStyleLbl="parChTrans1D2" presStyleIdx="1" presStyleCnt="4"/>
      <dgm:spPr/>
    </dgm:pt>
    <dgm:pt modelId="{65B65E2D-1CF8-4638-A6E6-67F53E93A14D}" type="pres">
      <dgm:prSet presAssocID="{956368D6-3E55-453A-8B48-DF69CA9C9F0D}" presName="childText" presStyleLbl="bgAcc1" presStyleIdx="1" presStyleCnt="4" custLinFactNeighborX="20617" custLinFactNeighborY="0">
        <dgm:presLayoutVars>
          <dgm:bulletEnabled val="1"/>
        </dgm:presLayoutVars>
      </dgm:prSet>
      <dgm:spPr/>
    </dgm:pt>
    <dgm:pt modelId="{BF50EF13-3E16-41BF-B16C-2A9661A66DF0}" type="pres">
      <dgm:prSet presAssocID="{B5C6BC5F-2642-43CB-998E-4399351C062E}" presName="Name13" presStyleLbl="parChTrans1D2" presStyleIdx="2" presStyleCnt="4"/>
      <dgm:spPr/>
    </dgm:pt>
    <dgm:pt modelId="{9930DA6E-7984-4BB3-8764-E5D3A6AC59D8}" type="pres">
      <dgm:prSet presAssocID="{5089C343-8697-46A4-B9D4-100BD3E6685C}" presName="childText" presStyleLbl="bgAcc1" presStyleIdx="2" presStyleCnt="4" custLinFactNeighborX="20617" custLinFactNeighborY="-4108">
        <dgm:presLayoutVars>
          <dgm:bulletEnabled val="1"/>
        </dgm:presLayoutVars>
      </dgm:prSet>
      <dgm:spPr/>
    </dgm:pt>
    <dgm:pt modelId="{A7CA9277-F85B-4548-BC1F-9CC02B17DF4B}" type="pres">
      <dgm:prSet presAssocID="{322C0C3A-A7BF-47D4-BE73-183329891F51}" presName="Name13" presStyleLbl="parChTrans1D2" presStyleIdx="3" presStyleCnt="4"/>
      <dgm:spPr/>
    </dgm:pt>
    <dgm:pt modelId="{FDA84CC8-6A39-43DA-A868-4342D70772CC}" type="pres">
      <dgm:prSet presAssocID="{88ECB073-3381-4138-81FC-A9DCDFCCCF4C}" presName="childText" presStyleLbl="bgAcc1" presStyleIdx="3" presStyleCnt="4" custLinFactNeighborX="15404" custLinFactNeighborY="235">
        <dgm:presLayoutVars>
          <dgm:bulletEnabled val="1"/>
        </dgm:presLayoutVars>
      </dgm:prSet>
      <dgm:spPr/>
    </dgm:pt>
  </dgm:ptLst>
  <dgm:cxnLst>
    <dgm:cxn modelId="{9C1A0B0B-F1B9-44E3-B123-EE01FDFC2115}" srcId="{64FAE911-4410-4B2A-9623-24A2157ED95D}" destId="{C5237639-7C4A-4515-8D14-A9FDD2DF23D2}" srcOrd="0" destOrd="0" parTransId="{348EBBC7-9ABD-4316-A17A-180B4F90020E}" sibTransId="{7791B919-D58A-4263-ABF2-6A023FE3E701}"/>
    <dgm:cxn modelId="{78FD4A16-7983-414F-82B9-3935D3129F51}" type="presOf" srcId="{1C2E771A-28F3-4FB3-82D5-E98F718201D1}" destId="{00ABCB82-C984-4FEC-AAA2-F3CBF1BA216C}" srcOrd="0" destOrd="0" presId="urn:microsoft.com/office/officeart/2005/8/layout/hierarchy3"/>
    <dgm:cxn modelId="{6E7E5118-8A32-41D2-8AF8-8DF77F0DDB0F}" type="presOf" srcId="{C5237639-7C4A-4515-8D14-A9FDD2DF23D2}" destId="{7CE4B26A-76FA-46A7-85B6-29CF0DF4CA50}" srcOrd="0" destOrd="0" presId="urn:microsoft.com/office/officeart/2005/8/layout/hierarchy3"/>
    <dgm:cxn modelId="{5A8EE125-4CFF-45DA-9897-43851AAEED79}" srcId="{C5237639-7C4A-4515-8D14-A9FDD2DF23D2}" destId="{956368D6-3E55-453A-8B48-DF69CA9C9F0D}" srcOrd="1" destOrd="0" parTransId="{1C2E771A-28F3-4FB3-82D5-E98F718201D1}" sibTransId="{1311E581-78A1-4C64-8CDC-8B73B3528477}"/>
    <dgm:cxn modelId="{FA24102C-9C41-462D-82B3-34210FB69186}" type="presOf" srcId="{B5C6BC5F-2642-43CB-998E-4399351C062E}" destId="{BF50EF13-3E16-41BF-B16C-2A9661A66DF0}" srcOrd="0" destOrd="0" presId="urn:microsoft.com/office/officeart/2005/8/layout/hierarchy3"/>
    <dgm:cxn modelId="{06FF4E4D-3684-41F4-BFE9-20F2811A40B5}" srcId="{C5237639-7C4A-4515-8D14-A9FDD2DF23D2}" destId="{88ECB073-3381-4138-81FC-A9DCDFCCCF4C}" srcOrd="3" destOrd="0" parTransId="{322C0C3A-A7BF-47D4-BE73-183329891F51}" sibTransId="{822AB2D1-ADDC-4A7F-B35B-5FFC6313B624}"/>
    <dgm:cxn modelId="{741B3751-1C5A-4A20-AD7E-CB1C976299D5}" srcId="{C5237639-7C4A-4515-8D14-A9FDD2DF23D2}" destId="{168C780B-9101-4BE3-91BB-6C768E3D6763}" srcOrd="0" destOrd="0" parTransId="{5B5E2B26-0773-44EF-99D2-8209EEC962E2}" sibTransId="{3A1E0ABB-A78D-47E4-98D3-2CE3B5B2795C}"/>
    <dgm:cxn modelId="{EE27A955-76DB-4388-96CF-A31133859F14}" type="presOf" srcId="{C5237639-7C4A-4515-8D14-A9FDD2DF23D2}" destId="{09AF667D-92F5-4843-B665-BD51682594BE}" srcOrd="1" destOrd="0" presId="urn:microsoft.com/office/officeart/2005/8/layout/hierarchy3"/>
    <dgm:cxn modelId="{139C2276-CDC6-4B89-A857-C20A67444A2C}" type="presOf" srcId="{335768E0-1CC8-4331-AEE1-18B9155BE5EC}" destId="{ECF6A492-A0EF-45BA-9C75-00213CBDC093}" srcOrd="0" destOrd="1" presId="urn:microsoft.com/office/officeart/2005/8/layout/hierarchy3"/>
    <dgm:cxn modelId="{918DFA59-9C76-4A0E-A154-5810B8E4F196}" type="presOf" srcId="{322C0C3A-A7BF-47D4-BE73-183329891F51}" destId="{A7CA9277-F85B-4548-BC1F-9CC02B17DF4B}" srcOrd="0" destOrd="0" presId="urn:microsoft.com/office/officeart/2005/8/layout/hierarchy3"/>
    <dgm:cxn modelId="{A3481C8A-EA4B-41DF-A7C4-1953CCC95E9C}" srcId="{168C780B-9101-4BE3-91BB-6C768E3D6763}" destId="{335768E0-1CC8-4331-AEE1-18B9155BE5EC}" srcOrd="0" destOrd="0" parTransId="{2217F20F-76E1-40C3-99EE-F2E8F6E4BEA2}" sibTransId="{5C9DE851-A715-45BD-BB67-77803AF4A54F}"/>
    <dgm:cxn modelId="{E541178E-BA30-4294-8A04-B97B1112CFB1}" type="presOf" srcId="{956368D6-3E55-453A-8B48-DF69CA9C9F0D}" destId="{65B65E2D-1CF8-4638-A6E6-67F53E93A14D}" srcOrd="0" destOrd="0" presId="urn:microsoft.com/office/officeart/2005/8/layout/hierarchy3"/>
    <dgm:cxn modelId="{09221397-075E-480C-A34A-DBFFE265E51A}" type="presOf" srcId="{5089C343-8697-46A4-B9D4-100BD3E6685C}" destId="{9930DA6E-7984-4BB3-8764-E5D3A6AC59D8}" srcOrd="0" destOrd="0" presId="urn:microsoft.com/office/officeart/2005/8/layout/hierarchy3"/>
    <dgm:cxn modelId="{EA89C8B1-E85F-44D6-B919-06B4F9B15669}" type="presOf" srcId="{64FAE911-4410-4B2A-9623-24A2157ED95D}" destId="{C1C39EB8-8F90-4A52-B878-BF49EB11A581}" srcOrd="0" destOrd="0" presId="urn:microsoft.com/office/officeart/2005/8/layout/hierarchy3"/>
    <dgm:cxn modelId="{5466A3B5-C124-40AF-800C-678A0BE3579E}" srcId="{88ECB073-3381-4138-81FC-A9DCDFCCCF4C}" destId="{3AB021B2-EC42-4850-BB25-78C1FE196CC2}" srcOrd="0" destOrd="0" parTransId="{83DD94AF-AD82-402A-8D8B-101CFD1CEA1D}" sibTransId="{619BD1AB-E6A2-4A5C-8D90-8DC7CA47B441}"/>
    <dgm:cxn modelId="{BF8E2BBB-DD2A-45DA-937A-6D93CB3F84F5}" type="presOf" srcId="{168C780B-9101-4BE3-91BB-6C768E3D6763}" destId="{ECF6A492-A0EF-45BA-9C75-00213CBDC093}" srcOrd="0" destOrd="0" presId="urn:microsoft.com/office/officeart/2005/8/layout/hierarchy3"/>
    <dgm:cxn modelId="{2E41B9C6-86A0-405F-8B98-A3FBC7DFFD3A}" srcId="{C5237639-7C4A-4515-8D14-A9FDD2DF23D2}" destId="{5089C343-8697-46A4-B9D4-100BD3E6685C}" srcOrd="2" destOrd="0" parTransId="{B5C6BC5F-2642-43CB-998E-4399351C062E}" sibTransId="{425D0AA8-7DC9-4291-977D-7D32448590BB}"/>
    <dgm:cxn modelId="{72526FCC-0C46-431C-AE89-64A801F761FC}" type="presOf" srcId="{3AB021B2-EC42-4850-BB25-78C1FE196CC2}" destId="{FDA84CC8-6A39-43DA-A868-4342D70772CC}" srcOrd="0" destOrd="1" presId="urn:microsoft.com/office/officeart/2005/8/layout/hierarchy3"/>
    <dgm:cxn modelId="{768EE2D5-C5EB-4B61-A791-2FA6AA64FECE}" type="presOf" srcId="{88ECB073-3381-4138-81FC-A9DCDFCCCF4C}" destId="{FDA84CC8-6A39-43DA-A868-4342D70772CC}" srcOrd="0" destOrd="0" presId="urn:microsoft.com/office/officeart/2005/8/layout/hierarchy3"/>
    <dgm:cxn modelId="{4B2307DC-BE5F-4D41-9D85-2072DB3A4E47}" type="presOf" srcId="{5B5E2B26-0773-44EF-99D2-8209EEC962E2}" destId="{A1F4532D-9435-4254-AECA-646BD2775E74}" srcOrd="0" destOrd="0" presId="urn:microsoft.com/office/officeart/2005/8/layout/hierarchy3"/>
    <dgm:cxn modelId="{130956BD-3405-4D1B-85BB-A5DBCAC310C8}" type="presParOf" srcId="{C1C39EB8-8F90-4A52-B878-BF49EB11A581}" destId="{AB04C3EA-EF35-4AF2-A17D-881D0A28C737}" srcOrd="0" destOrd="0" presId="urn:microsoft.com/office/officeart/2005/8/layout/hierarchy3"/>
    <dgm:cxn modelId="{22B9D542-A21A-4C03-9440-D376FAA0A073}" type="presParOf" srcId="{AB04C3EA-EF35-4AF2-A17D-881D0A28C737}" destId="{8B09187A-DE3E-4C62-A460-B9D0B42D1655}" srcOrd="0" destOrd="0" presId="urn:microsoft.com/office/officeart/2005/8/layout/hierarchy3"/>
    <dgm:cxn modelId="{74A77047-3975-490E-A8DA-9D8CFDF37CDD}" type="presParOf" srcId="{8B09187A-DE3E-4C62-A460-B9D0B42D1655}" destId="{7CE4B26A-76FA-46A7-85B6-29CF0DF4CA50}" srcOrd="0" destOrd="0" presId="urn:microsoft.com/office/officeart/2005/8/layout/hierarchy3"/>
    <dgm:cxn modelId="{67FA5B28-BF74-4371-AA63-B7A1E4586E39}" type="presParOf" srcId="{8B09187A-DE3E-4C62-A460-B9D0B42D1655}" destId="{09AF667D-92F5-4843-B665-BD51682594BE}" srcOrd="1" destOrd="0" presId="urn:microsoft.com/office/officeart/2005/8/layout/hierarchy3"/>
    <dgm:cxn modelId="{E7FD9F33-7DF5-45A0-B0C0-1046DF7B518D}" type="presParOf" srcId="{AB04C3EA-EF35-4AF2-A17D-881D0A28C737}" destId="{7EF3E86D-CEB7-47FC-93CA-E91EDF3AFBC5}" srcOrd="1" destOrd="0" presId="urn:microsoft.com/office/officeart/2005/8/layout/hierarchy3"/>
    <dgm:cxn modelId="{EE535FFA-7E32-47AC-B5AE-A8A1262D8E9A}" type="presParOf" srcId="{7EF3E86D-CEB7-47FC-93CA-E91EDF3AFBC5}" destId="{A1F4532D-9435-4254-AECA-646BD2775E74}" srcOrd="0" destOrd="0" presId="urn:microsoft.com/office/officeart/2005/8/layout/hierarchy3"/>
    <dgm:cxn modelId="{1E0B273D-1B17-4CCE-890E-00F8A4E8E36A}" type="presParOf" srcId="{7EF3E86D-CEB7-47FC-93CA-E91EDF3AFBC5}" destId="{ECF6A492-A0EF-45BA-9C75-00213CBDC093}" srcOrd="1" destOrd="0" presId="urn:microsoft.com/office/officeart/2005/8/layout/hierarchy3"/>
    <dgm:cxn modelId="{355CD0C5-C984-420A-9546-C0A08F07D343}" type="presParOf" srcId="{7EF3E86D-CEB7-47FC-93CA-E91EDF3AFBC5}" destId="{00ABCB82-C984-4FEC-AAA2-F3CBF1BA216C}" srcOrd="2" destOrd="0" presId="urn:microsoft.com/office/officeart/2005/8/layout/hierarchy3"/>
    <dgm:cxn modelId="{BAEAE64B-B280-46BB-A82B-27009EEDE8BB}" type="presParOf" srcId="{7EF3E86D-CEB7-47FC-93CA-E91EDF3AFBC5}" destId="{65B65E2D-1CF8-4638-A6E6-67F53E93A14D}" srcOrd="3" destOrd="0" presId="urn:microsoft.com/office/officeart/2005/8/layout/hierarchy3"/>
    <dgm:cxn modelId="{33CBAB5E-31B9-4C4E-BB94-5F34FEFB2C1B}" type="presParOf" srcId="{7EF3E86D-CEB7-47FC-93CA-E91EDF3AFBC5}" destId="{BF50EF13-3E16-41BF-B16C-2A9661A66DF0}" srcOrd="4" destOrd="0" presId="urn:microsoft.com/office/officeart/2005/8/layout/hierarchy3"/>
    <dgm:cxn modelId="{18FF0E57-247D-40C9-AA96-3F0D5F9F3ADE}" type="presParOf" srcId="{7EF3E86D-CEB7-47FC-93CA-E91EDF3AFBC5}" destId="{9930DA6E-7984-4BB3-8764-E5D3A6AC59D8}" srcOrd="5" destOrd="0" presId="urn:microsoft.com/office/officeart/2005/8/layout/hierarchy3"/>
    <dgm:cxn modelId="{60E316C1-EE4D-4114-BECB-BE06459BC902}" type="presParOf" srcId="{7EF3E86D-CEB7-47FC-93CA-E91EDF3AFBC5}" destId="{A7CA9277-F85B-4548-BC1F-9CC02B17DF4B}" srcOrd="6" destOrd="0" presId="urn:microsoft.com/office/officeart/2005/8/layout/hierarchy3"/>
    <dgm:cxn modelId="{BF3036BC-4323-4E25-BE86-71053C1F1550}" type="presParOf" srcId="{7EF3E86D-CEB7-47FC-93CA-E91EDF3AFBC5}" destId="{FDA84CC8-6A39-43DA-A868-4342D70772CC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4FAE911-4410-4B2A-9623-24A2157ED95D}" type="doc">
      <dgm:prSet loTypeId="urn:microsoft.com/office/officeart/2005/8/layout/hierarchy6" loCatId="hierarchy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C5237639-7C4A-4515-8D14-A9FDD2DF23D2}">
      <dgm:prSet phldrT="[Texte]"/>
      <dgm:spPr/>
      <dgm:t>
        <a:bodyPr/>
        <a:lstStyle/>
        <a:p>
          <a:r>
            <a:rPr lang="fr-FR" dirty="0"/>
            <a:t>Quartier Général du Régiment</a:t>
          </a:r>
        </a:p>
      </dgm:t>
    </dgm:pt>
    <dgm:pt modelId="{348EBBC7-9ABD-4316-A17A-180B4F90020E}" type="parTrans" cxnId="{9C1A0B0B-F1B9-44E3-B123-EE01FDFC2115}">
      <dgm:prSet/>
      <dgm:spPr/>
      <dgm:t>
        <a:bodyPr/>
        <a:lstStyle/>
        <a:p>
          <a:endParaRPr lang="fr-FR"/>
        </a:p>
      </dgm:t>
    </dgm:pt>
    <dgm:pt modelId="{7791B919-D58A-4263-ABF2-6A023FE3E701}" type="sibTrans" cxnId="{9C1A0B0B-F1B9-44E3-B123-EE01FDFC2115}">
      <dgm:prSet/>
      <dgm:spPr/>
      <dgm:t>
        <a:bodyPr/>
        <a:lstStyle/>
        <a:p>
          <a:endParaRPr lang="fr-FR"/>
        </a:p>
      </dgm:t>
    </dgm:pt>
    <dgm:pt modelId="{B07FF7AC-5647-47A4-AD2A-2A00A45D81CB}">
      <dgm:prSet phldrT="[Texte]"/>
      <dgm:spPr/>
      <dgm:t>
        <a:bodyPr/>
        <a:lstStyle/>
        <a:p>
          <a:r>
            <a:rPr lang="fr-FR" dirty="0"/>
            <a:t>1 Bataillon de soutien</a:t>
          </a:r>
        </a:p>
      </dgm:t>
    </dgm:pt>
    <dgm:pt modelId="{B1ECC6E6-D1AB-4C3C-B62D-06BED7DC8B6A}" type="parTrans" cxnId="{75B9D884-D63B-40AD-8181-974F5DF607C9}">
      <dgm:prSet/>
      <dgm:spPr/>
      <dgm:t>
        <a:bodyPr/>
        <a:lstStyle/>
        <a:p>
          <a:endParaRPr lang="fr-FR"/>
        </a:p>
      </dgm:t>
    </dgm:pt>
    <dgm:pt modelId="{E6204F67-58EB-41E8-8E41-C2D90A613380}" type="sibTrans" cxnId="{75B9D884-D63B-40AD-8181-974F5DF607C9}">
      <dgm:prSet/>
      <dgm:spPr/>
      <dgm:t>
        <a:bodyPr/>
        <a:lstStyle/>
        <a:p>
          <a:endParaRPr lang="fr-FR"/>
        </a:p>
      </dgm:t>
    </dgm:pt>
    <dgm:pt modelId="{A394C825-7E90-4514-88AE-275026114354}">
      <dgm:prSet phldrT="[Texte]"/>
      <dgm:spPr/>
      <dgm:t>
        <a:bodyPr/>
        <a:lstStyle/>
        <a:p>
          <a:r>
            <a:rPr lang="fr-FR" dirty="0"/>
            <a:t>2 Bataillons de combats</a:t>
          </a:r>
        </a:p>
      </dgm:t>
    </dgm:pt>
    <dgm:pt modelId="{35029227-81BB-4B67-A998-B868E06CF263}" type="parTrans" cxnId="{9B0CA5E5-5593-41B2-BE17-0B6CA70969A9}">
      <dgm:prSet/>
      <dgm:spPr/>
      <dgm:t>
        <a:bodyPr/>
        <a:lstStyle/>
        <a:p>
          <a:endParaRPr lang="fr-FR"/>
        </a:p>
      </dgm:t>
    </dgm:pt>
    <dgm:pt modelId="{AED0B4C8-1104-42E8-813A-29119CBB2F9F}" type="sibTrans" cxnId="{9B0CA5E5-5593-41B2-BE17-0B6CA70969A9}">
      <dgm:prSet/>
      <dgm:spPr/>
      <dgm:t>
        <a:bodyPr/>
        <a:lstStyle/>
        <a:p>
          <a:endParaRPr lang="fr-FR"/>
        </a:p>
      </dgm:t>
    </dgm:pt>
    <dgm:pt modelId="{31EB91A9-EA7E-4255-B299-C7EB87F5D35D}">
      <dgm:prSet phldrT="[Texte]"/>
      <dgm:spPr/>
      <dgm:t>
        <a:bodyPr/>
        <a:lstStyle/>
        <a:p>
          <a:r>
            <a:rPr lang="fr-FR" dirty="0"/>
            <a:t>2 Compagnies Infanteries</a:t>
          </a:r>
        </a:p>
      </dgm:t>
    </dgm:pt>
    <dgm:pt modelId="{9D5F19EE-CB19-4D06-80C0-1A2A2CAE2644}" type="parTrans" cxnId="{2043D1A9-FA07-4619-BE39-316BB50AF471}">
      <dgm:prSet/>
      <dgm:spPr/>
      <dgm:t>
        <a:bodyPr/>
        <a:lstStyle/>
        <a:p>
          <a:endParaRPr lang="fr-FR"/>
        </a:p>
      </dgm:t>
    </dgm:pt>
    <dgm:pt modelId="{30BD9167-DA46-4399-81FD-68A18406E357}" type="sibTrans" cxnId="{2043D1A9-FA07-4619-BE39-316BB50AF471}">
      <dgm:prSet/>
      <dgm:spPr/>
      <dgm:t>
        <a:bodyPr/>
        <a:lstStyle/>
        <a:p>
          <a:endParaRPr lang="fr-FR"/>
        </a:p>
      </dgm:t>
    </dgm:pt>
    <dgm:pt modelId="{F8583662-426A-4C9A-B364-5E766AB1D523}">
      <dgm:prSet phldrT="[Texte]"/>
      <dgm:spPr/>
      <dgm:t>
        <a:bodyPr/>
        <a:lstStyle/>
        <a:p>
          <a:r>
            <a:rPr lang="fr-FR" dirty="0"/>
            <a:t>1 Compagnie Infanterie Mécanisé</a:t>
          </a:r>
        </a:p>
      </dgm:t>
    </dgm:pt>
    <dgm:pt modelId="{D6B6D45A-AE41-40A2-B3B3-7E807D3BBDFE}" type="parTrans" cxnId="{BEE50FE3-4C58-40BD-8486-4BFB82968064}">
      <dgm:prSet/>
      <dgm:spPr/>
      <dgm:t>
        <a:bodyPr/>
        <a:lstStyle/>
        <a:p>
          <a:endParaRPr lang="fr-FR"/>
        </a:p>
      </dgm:t>
    </dgm:pt>
    <dgm:pt modelId="{EB99BCF6-545E-40C3-AA0D-FC52EA7D446B}" type="sibTrans" cxnId="{BEE50FE3-4C58-40BD-8486-4BFB82968064}">
      <dgm:prSet/>
      <dgm:spPr/>
      <dgm:t>
        <a:bodyPr/>
        <a:lstStyle/>
        <a:p>
          <a:endParaRPr lang="fr-FR"/>
        </a:p>
      </dgm:t>
    </dgm:pt>
    <dgm:pt modelId="{19240FE5-AACA-4A69-80B4-6BACAB0454B9}">
      <dgm:prSet phldrT="[Texte]"/>
      <dgm:spPr/>
      <dgm:t>
        <a:bodyPr/>
        <a:lstStyle/>
        <a:p>
          <a:r>
            <a:rPr lang="fr-FR" dirty="0"/>
            <a:t>1 Compagnie Artillerie de Campagne</a:t>
          </a:r>
        </a:p>
      </dgm:t>
    </dgm:pt>
    <dgm:pt modelId="{D6962157-BCCC-4CBC-B800-D8CE3EE24AA0}" type="parTrans" cxnId="{E88D2D01-ADED-4ADD-957B-AEC4E38BE87B}">
      <dgm:prSet/>
      <dgm:spPr/>
      <dgm:t>
        <a:bodyPr/>
        <a:lstStyle/>
        <a:p>
          <a:endParaRPr lang="fr-FR"/>
        </a:p>
      </dgm:t>
    </dgm:pt>
    <dgm:pt modelId="{A37A3017-F498-47A7-89A6-E6123D00763B}" type="sibTrans" cxnId="{E88D2D01-ADED-4ADD-957B-AEC4E38BE87B}">
      <dgm:prSet/>
      <dgm:spPr/>
      <dgm:t>
        <a:bodyPr/>
        <a:lstStyle/>
        <a:p>
          <a:endParaRPr lang="fr-FR"/>
        </a:p>
      </dgm:t>
    </dgm:pt>
    <dgm:pt modelId="{95831CB9-959F-4751-ACC7-C7EEDFD23E64}">
      <dgm:prSet phldrT="[Texte]"/>
      <dgm:spPr/>
      <dgm:t>
        <a:bodyPr/>
        <a:lstStyle/>
        <a:p>
          <a:r>
            <a:rPr lang="fr-FR" dirty="0"/>
            <a:t>1 Compagnie de Reconnaissance</a:t>
          </a:r>
        </a:p>
      </dgm:t>
    </dgm:pt>
    <dgm:pt modelId="{CC83294C-537E-4FBC-A50F-E4F810D88557}" type="parTrans" cxnId="{8A8E0875-EDF4-4361-BD22-CAF163B59BA6}">
      <dgm:prSet/>
      <dgm:spPr/>
      <dgm:t>
        <a:bodyPr/>
        <a:lstStyle/>
        <a:p>
          <a:endParaRPr lang="fr-FR"/>
        </a:p>
      </dgm:t>
    </dgm:pt>
    <dgm:pt modelId="{B4307D64-E7C3-46F7-AD34-BF84D01C3F6D}" type="sibTrans" cxnId="{8A8E0875-EDF4-4361-BD22-CAF163B59BA6}">
      <dgm:prSet/>
      <dgm:spPr/>
      <dgm:t>
        <a:bodyPr/>
        <a:lstStyle/>
        <a:p>
          <a:endParaRPr lang="fr-FR"/>
        </a:p>
      </dgm:t>
    </dgm:pt>
    <dgm:pt modelId="{8EB84501-853F-4969-9B3D-CCC84BB0E45E}">
      <dgm:prSet phldrT="[Texte]"/>
      <dgm:spPr/>
      <dgm:t>
        <a:bodyPr/>
        <a:lstStyle/>
        <a:p>
          <a:r>
            <a:rPr lang="fr-FR" dirty="0"/>
            <a:t>Auxiliaires</a:t>
          </a:r>
        </a:p>
      </dgm:t>
    </dgm:pt>
    <dgm:pt modelId="{E505EFE4-055C-4837-BB11-371128523794}" type="parTrans" cxnId="{18949E33-8C0A-402F-9BAA-BA44F508416B}">
      <dgm:prSet/>
      <dgm:spPr/>
      <dgm:t>
        <a:bodyPr/>
        <a:lstStyle/>
        <a:p>
          <a:endParaRPr lang="fr-FR"/>
        </a:p>
      </dgm:t>
    </dgm:pt>
    <dgm:pt modelId="{16282195-157E-454F-A28B-19DFD68CE862}" type="sibTrans" cxnId="{18949E33-8C0A-402F-9BAA-BA44F508416B}">
      <dgm:prSet/>
      <dgm:spPr/>
      <dgm:t>
        <a:bodyPr/>
        <a:lstStyle/>
        <a:p>
          <a:endParaRPr lang="fr-FR"/>
        </a:p>
      </dgm:t>
    </dgm:pt>
    <dgm:pt modelId="{339A99BF-31D6-4C88-8F2A-E54962D2CF68}">
      <dgm:prSet phldrT="[Texte]"/>
      <dgm:spPr/>
      <dgm:t>
        <a:bodyPr/>
        <a:lstStyle/>
        <a:p>
          <a:r>
            <a:rPr lang="fr-FR" dirty="0"/>
            <a:t>Groupe de Transport Rapproché</a:t>
          </a:r>
        </a:p>
      </dgm:t>
    </dgm:pt>
    <dgm:pt modelId="{7F19E706-E43A-4ACB-946D-4809342B63E0}" type="parTrans" cxnId="{630DAA29-7997-493D-83FC-387D4771B429}">
      <dgm:prSet/>
      <dgm:spPr/>
      <dgm:t>
        <a:bodyPr/>
        <a:lstStyle/>
        <a:p>
          <a:endParaRPr lang="fr-FR"/>
        </a:p>
      </dgm:t>
    </dgm:pt>
    <dgm:pt modelId="{73CB5099-6AC3-4BF3-B12D-325D782503C6}" type="sibTrans" cxnId="{630DAA29-7997-493D-83FC-387D4771B429}">
      <dgm:prSet/>
      <dgm:spPr/>
      <dgm:t>
        <a:bodyPr/>
        <a:lstStyle/>
        <a:p>
          <a:endParaRPr lang="fr-FR"/>
        </a:p>
      </dgm:t>
    </dgm:pt>
    <dgm:pt modelId="{E3F350E8-D2E5-4D99-B383-138D90C6AAB8}">
      <dgm:prSet phldrT="[Texte]"/>
      <dgm:spPr/>
      <dgm:t>
        <a:bodyPr/>
        <a:lstStyle/>
        <a:p>
          <a:r>
            <a:rPr lang="fr-FR" dirty="0"/>
            <a:t>1 Compagnie DCA</a:t>
          </a:r>
        </a:p>
      </dgm:t>
    </dgm:pt>
    <dgm:pt modelId="{D6AC703F-DBB8-4E17-83CB-EC3B4693FF9F}" type="parTrans" cxnId="{FBCFA840-760D-4B49-B1FA-F992C6E63CD1}">
      <dgm:prSet/>
      <dgm:spPr/>
      <dgm:t>
        <a:bodyPr/>
        <a:lstStyle/>
        <a:p>
          <a:endParaRPr lang="fr-FR"/>
        </a:p>
      </dgm:t>
    </dgm:pt>
    <dgm:pt modelId="{D56EDB91-2FDB-4678-B984-CF408F4ECF56}" type="sibTrans" cxnId="{FBCFA840-760D-4B49-B1FA-F992C6E63CD1}">
      <dgm:prSet/>
      <dgm:spPr/>
      <dgm:t>
        <a:bodyPr/>
        <a:lstStyle/>
        <a:p>
          <a:endParaRPr lang="fr-FR"/>
        </a:p>
      </dgm:t>
    </dgm:pt>
    <dgm:pt modelId="{AE63575F-84F9-4AA6-AE38-5068BBA87401}">
      <dgm:prSet phldrT="[Texte]"/>
      <dgm:spPr/>
      <dgm:t>
        <a:bodyPr/>
        <a:lstStyle/>
        <a:p>
          <a:r>
            <a:rPr lang="fr-FR" dirty="0"/>
            <a:t>Groupe Médical et d’Approvisionnement</a:t>
          </a:r>
        </a:p>
      </dgm:t>
    </dgm:pt>
    <dgm:pt modelId="{D24BF689-9C56-423F-AD8A-AA36DE8F81F9}" type="parTrans" cxnId="{A0AC5049-4703-4C8E-B26D-9E26E665D693}">
      <dgm:prSet/>
      <dgm:spPr/>
      <dgm:t>
        <a:bodyPr/>
        <a:lstStyle/>
        <a:p>
          <a:endParaRPr lang="fr-FR"/>
        </a:p>
      </dgm:t>
    </dgm:pt>
    <dgm:pt modelId="{D51697A5-980E-4860-9102-2B254AC10A94}" type="sibTrans" cxnId="{A0AC5049-4703-4C8E-B26D-9E26E665D693}">
      <dgm:prSet/>
      <dgm:spPr/>
      <dgm:t>
        <a:bodyPr/>
        <a:lstStyle/>
        <a:p>
          <a:endParaRPr lang="fr-FR"/>
        </a:p>
      </dgm:t>
    </dgm:pt>
    <dgm:pt modelId="{DA29E5B7-07C7-4450-9CD4-9BEF2EB6884E}" type="pres">
      <dgm:prSet presAssocID="{64FAE911-4410-4B2A-9623-24A2157ED95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6B13614-7966-41C5-A648-3C6E91C368E7}" type="pres">
      <dgm:prSet presAssocID="{64FAE911-4410-4B2A-9623-24A2157ED95D}" presName="hierFlow" presStyleCnt="0"/>
      <dgm:spPr/>
    </dgm:pt>
    <dgm:pt modelId="{24F4478F-D082-419E-A782-0CB00AC0E40A}" type="pres">
      <dgm:prSet presAssocID="{64FAE911-4410-4B2A-9623-24A2157ED95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25CA978-2DD4-4016-A7AB-CBF176DB5470}" type="pres">
      <dgm:prSet presAssocID="{C5237639-7C4A-4515-8D14-A9FDD2DF23D2}" presName="Name14" presStyleCnt="0"/>
      <dgm:spPr/>
    </dgm:pt>
    <dgm:pt modelId="{90357208-DE28-4A53-8084-276A20E58439}" type="pres">
      <dgm:prSet presAssocID="{C5237639-7C4A-4515-8D14-A9FDD2DF23D2}" presName="level1Shape" presStyleLbl="node0" presStyleIdx="0" presStyleCnt="1">
        <dgm:presLayoutVars>
          <dgm:chPref val="3"/>
        </dgm:presLayoutVars>
      </dgm:prSet>
      <dgm:spPr/>
    </dgm:pt>
    <dgm:pt modelId="{6546A6C8-0290-47A0-8108-E5EE10D23EB3}" type="pres">
      <dgm:prSet presAssocID="{C5237639-7C4A-4515-8D14-A9FDD2DF23D2}" presName="hierChild2" presStyleCnt="0"/>
      <dgm:spPr/>
    </dgm:pt>
    <dgm:pt modelId="{6899553D-BDD6-4F77-B67A-4617BC71D2D3}" type="pres">
      <dgm:prSet presAssocID="{E505EFE4-055C-4837-BB11-371128523794}" presName="Name19" presStyleLbl="parChTrans1D2" presStyleIdx="0" presStyleCnt="3"/>
      <dgm:spPr/>
    </dgm:pt>
    <dgm:pt modelId="{5B77D3D6-FFA9-4AD4-A236-D90E5530002A}" type="pres">
      <dgm:prSet presAssocID="{8EB84501-853F-4969-9B3D-CCC84BB0E45E}" presName="Name21" presStyleCnt="0"/>
      <dgm:spPr/>
    </dgm:pt>
    <dgm:pt modelId="{05B847F6-7A8B-4521-9537-1BB1365E698B}" type="pres">
      <dgm:prSet presAssocID="{8EB84501-853F-4969-9B3D-CCC84BB0E45E}" presName="level2Shape" presStyleLbl="node2" presStyleIdx="0" presStyleCnt="3"/>
      <dgm:spPr/>
    </dgm:pt>
    <dgm:pt modelId="{567CA09A-81F1-4B03-BCE0-4E6953704C8E}" type="pres">
      <dgm:prSet presAssocID="{8EB84501-853F-4969-9B3D-CCC84BB0E45E}" presName="hierChild3" presStyleCnt="0"/>
      <dgm:spPr/>
    </dgm:pt>
    <dgm:pt modelId="{ED6318B4-B790-47C3-B11D-CD6883DFCA71}" type="pres">
      <dgm:prSet presAssocID="{7F19E706-E43A-4ACB-946D-4809342B63E0}" presName="Name19" presStyleLbl="parChTrans1D3" presStyleIdx="0" presStyleCnt="7"/>
      <dgm:spPr/>
    </dgm:pt>
    <dgm:pt modelId="{B268240B-5FD0-41F0-9850-CBF961789E45}" type="pres">
      <dgm:prSet presAssocID="{339A99BF-31D6-4C88-8F2A-E54962D2CF68}" presName="Name21" presStyleCnt="0"/>
      <dgm:spPr/>
    </dgm:pt>
    <dgm:pt modelId="{6051E3D2-812F-4B8C-9AE2-3F55E6DEB013}" type="pres">
      <dgm:prSet presAssocID="{339A99BF-31D6-4C88-8F2A-E54962D2CF68}" presName="level2Shape" presStyleLbl="node3" presStyleIdx="0" presStyleCnt="7"/>
      <dgm:spPr/>
    </dgm:pt>
    <dgm:pt modelId="{BE8D8BB7-9EF8-4E83-9A66-6E0DDEA4464A}" type="pres">
      <dgm:prSet presAssocID="{339A99BF-31D6-4C88-8F2A-E54962D2CF68}" presName="hierChild3" presStyleCnt="0"/>
      <dgm:spPr/>
    </dgm:pt>
    <dgm:pt modelId="{18047154-D2C0-4482-A7C5-93556DB9EEE6}" type="pres">
      <dgm:prSet presAssocID="{D24BF689-9C56-423F-AD8A-AA36DE8F81F9}" presName="Name19" presStyleLbl="parChTrans1D3" presStyleIdx="1" presStyleCnt="7"/>
      <dgm:spPr/>
    </dgm:pt>
    <dgm:pt modelId="{21C81ED0-C3E4-442E-B50C-F46B671AA13F}" type="pres">
      <dgm:prSet presAssocID="{AE63575F-84F9-4AA6-AE38-5068BBA87401}" presName="Name21" presStyleCnt="0"/>
      <dgm:spPr/>
    </dgm:pt>
    <dgm:pt modelId="{4729633B-1376-44CC-8518-25663D02112F}" type="pres">
      <dgm:prSet presAssocID="{AE63575F-84F9-4AA6-AE38-5068BBA87401}" presName="level2Shape" presStyleLbl="node3" presStyleIdx="1" presStyleCnt="7"/>
      <dgm:spPr/>
    </dgm:pt>
    <dgm:pt modelId="{97115C53-F9BE-47DF-9348-CD23E9F18F27}" type="pres">
      <dgm:prSet presAssocID="{AE63575F-84F9-4AA6-AE38-5068BBA87401}" presName="hierChild3" presStyleCnt="0"/>
      <dgm:spPr/>
    </dgm:pt>
    <dgm:pt modelId="{D4B29CBC-6A58-4B13-997F-9FE6ECA1E629}" type="pres">
      <dgm:prSet presAssocID="{B1ECC6E6-D1AB-4C3C-B62D-06BED7DC8B6A}" presName="Name19" presStyleLbl="parChTrans1D2" presStyleIdx="1" presStyleCnt="3"/>
      <dgm:spPr/>
    </dgm:pt>
    <dgm:pt modelId="{CA8EEB46-5EEA-4CD2-A683-7B352DC30526}" type="pres">
      <dgm:prSet presAssocID="{B07FF7AC-5647-47A4-AD2A-2A00A45D81CB}" presName="Name21" presStyleCnt="0"/>
      <dgm:spPr/>
    </dgm:pt>
    <dgm:pt modelId="{C4534F27-EF82-46DD-AA43-43A65B8A957E}" type="pres">
      <dgm:prSet presAssocID="{B07FF7AC-5647-47A4-AD2A-2A00A45D81CB}" presName="level2Shape" presStyleLbl="node2" presStyleIdx="1" presStyleCnt="3"/>
      <dgm:spPr/>
    </dgm:pt>
    <dgm:pt modelId="{619E4217-027F-4A48-A9FE-739341989254}" type="pres">
      <dgm:prSet presAssocID="{B07FF7AC-5647-47A4-AD2A-2A00A45D81CB}" presName="hierChild3" presStyleCnt="0"/>
      <dgm:spPr/>
    </dgm:pt>
    <dgm:pt modelId="{F1263F0F-B40D-4867-895C-5B06747564F9}" type="pres">
      <dgm:prSet presAssocID="{D6962157-BCCC-4CBC-B800-D8CE3EE24AA0}" presName="Name19" presStyleLbl="parChTrans1D3" presStyleIdx="2" presStyleCnt="7"/>
      <dgm:spPr/>
    </dgm:pt>
    <dgm:pt modelId="{A14D652E-46A4-47C8-A848-CEF87B67381B}" type="pres">
      <dgm:prSet presAssocID="{19240FE5-AACA-4A69-80B4-6BACAB0454B9}" presName="Name21" presStyleCnt="0"/>
      <dgm:spPr/>
    </dgm:pt>
    <dgm:pt modelId="{75BF3DFA-6820-4CB3-A788-F7690B5A7B3B}" type="pres">
      <dgm:prSet presAssocID="{19240FE5-AACA-4A69-80B4-6BACAB0454B9}" presName="level2Shape" presStyleLbl="node3" presStyleIdx="2" presStyleCnt="7"/>
      <dgm:spPr/>
    </dgm:pt>
    <dgm:pt modelId="{B1016E96-87AB-4977-8690-A2143704F15C}" type="pres">
      <dgm:prSet presAssocID="{19240FE5-AACA-4A69-80B4-6BACAB0454B9}" presName="hierChild3" presStyleCnt="0"/>
      <dgm:spPr/>
    </dgm:pt>
    <dgm:pt modelId="{2758BD0C-E3BD-4E87-B813-1C9CB9A94677}" type="pres">
      <dgm:prSet presAssocID="{CC83294C-537E-4FBC-A50F-E4F810D88557}" presName="Name19" presStyleLbl="parChTrans1D3" presStyleIdx="3" presStyleCnt="7"/>
      <dgm:spPr/>
    </dgm:pt>
    <dgm:pt modelId="{506F9B12-B8A5-4888-BF04-48DF7EDEA883}" type="pres">
      <dgm:prSet presAssocID="{95831CB9-959F-4751-ACC7-C7EEDFD23E64}" presName="Name21" presStyleCnt="0"/>
      <dgm:spPr/>
    </dgm:pt>
    <dgm:pt modelId="{B8FE1A2F-71A2-4A85-A645-2D69D30B85CD}" type="pres">
      <dgm:prSet presAssocID="{95831CB9-959F-4751-ACC7-C7EEDFD23E64}" presName="level2Shape" presStyleLbl="node3" presStyleIdx="3" presStyleCnt="7"/>
      <dgm:spPr/>
    </dgm:pt>
    <dgm:pt modelId="{BADCB06A-413B-4E1B-BD2C-D9C7C041DEA6}" type="pres">
      <dgm:prSet presAssocID="{95831CB9-959F-4751-ACC7-C7EEDFD23E64}" presName="hierChild3" presStyleCnt="0"/>
      <dgm:spPr/>
    </dgm:pt>
    <dgm:pt modelId="{DFFEC35E-D763-415F-9849-193925088DE4}" type="pres">
      <dgm:prSet presAssocID="{D6AC703F-DBB8-4E17-83CB-EC3B4693FF9F}" presName="Name19" presStyleLbl="parChTrans1D3" presStyleIdx="4" presStyleCnt="7"/>
      <dgm:spPr/>
    </dgm:pt>
    <dgm:pt modelId="{AAD3E061-1E72-4389-AA12-B406AFF589AE}" type="pres">
      <dgm:prSet presAssocID="{E3F350E8-D2E5-4D99-B383-138D90C6AAB8}" presName="Name21" presStyleCnt="0"/>
      <dgm:spPr/>
    </dgm:pt>
    <dgm:pt modelId="{E6A32413-BE03-4619-96A0-252DD807DF4D}" type="pres">
      <dgm:prSet presAssocID="{E3F350E8-D2E5-4D99-B383-138D90C6AAB8}" presName="level2Shape" presStyleLbl="node3" presStyleIdx="4" presStyleCnt="7"/>
      <dgm:spPr/>
    </dgm:pt>
    <dgm:pt modelId="{642BAD9E-874E-4FAF-BFB0-376804691CF8}" type="pres">
      <dgm:prSet presAssocID="{E3F350E8-D2E5-4D99-B383-138D90C6AAB8}" presName="hierChild3" presStyleCnt="0"/>
      <dgm:spPr/>
    </dgm:pt>
    <dgm:pt modelId="{3E6A5ECC-29DF-4B9C-8A52-A8682C59CC40}" type="pres">
      <dgm:prSet presAssocID="{35029227-81BB-4B67-A998-B868E06CF263}" presName="Name19" presStyleLbl="parChTrans1D2" presStyleIdx="2" presStyleCnt="3"/>
      <dgm:spPr/>
    </dgm:pt>
    <dgm:pt modelId="{FB6526FA-542B-408F-AE39-82381CD01008}" type="pres">
      <dgm:prSet presAssocID="{A394C825-7E90-4514-88AE-275026114354}" presName="Name21" presStyleCnt="0"/>
      <dgm:spPr/>
    </dgm:pt>
    <dgm:pt modelId="{F5287691-4465-4197-BDF3-4F56C729F904}" type="pres">
      <dgm:prSet presAssocID="{A394C825-7E90-4514-88AE-275026114354}" presName="level2Shape" presStyleLbl="node2" presStyleIdx="2" presStyleCnt="3"/>
      <dgm:spPr/>
    </dgm:pt>
    <dgm:pt modelId="{26DA6BBD-8473-493A-B1B3-9BF6D51079B3}" type="pres">
      <dgm:prSet presAssocID="{A394C825-7E90-4514-88AE-275026114354}" presName="hierChild3" presStyleCnt="0"/>
      <dgm:spPr/>
    </dgm:pt>
    <dgm:pt modelId="{8B3C164A-68C3-4A8E-AE75-4B15914FC5E2}" type="pres">
      <dgm:prSet presAssocID="{9D5F19EE-CB19-4D06-80C0-1A2A2CAE2644}" presName="Name19" presStyleLbl="parChTrans1D3" presStyleIdx="5" presStyleCnt="7"/>
      <dgm:spPr/>
    </dgm:pt>
    <dgm:pt modelId="{DCFF63A6-445E-40CD-A3D3-FFF62DD244DF}" type="pres">
      <dgm:prSet presAssocID="{31EB91A9-EA7E-4255-B299-C7EB87F5D35D}" presName="Name21" presStyleCnt="0"/>
      <dgm:spPr/>
    </dgm:pt>
    <dgm:pt modelId="{98B692FF-C045-4092-8AB7-DC56D204C1AA}" type="pres">
      <dgm:prSet presAssocID="{31EB91A9-EA7E-4255-B299-C7EB87F5D35D}" presName="level2Shape" presStyleLbl="node3" presStyleIdx="5" presStyleCnt="7"/>
      <dgm:spPr/>
    </dgm:pt>
    <dgm:pt modelId="{533B22DD-B0A1-4291-8E5F-126A978C0E5A}" type="pres">
      <dgm:prSet presAssocID="{31EB91A9-EA7E-4255-B299-C7EB87F5D35D}" presName="hierChild3" presStyleCnt="0"/>
      <dgm:spPr/>
    </dgm:pt>
    <dgm:pt modelId="{3BB2D59C-2C06-4030-B9E6-732D364983CE}" type="pres">
      <dgm:prSet presAssocID="{D6B6D45A-AE41-40A2-B3B3-7E807D3BBDFE}" presName="Name19" presStyleLbl="parChTrans1D3" presStyleIdx="6" presStyleCnt="7"/>
      <dgm:spPr/>
    </dgm:pt>
    <dgm:pt modelId="{15D945E6-27C3-449D-9B39-DA182B3149F5}" type="pres">
      <dgm:prSet presAssocID="{F8583662-426A-4C9A-B364-5E766AB1D523}" presName="Name21" presStyleCnt="0"/>
      <dgm:spPr/>
    </dgm:pt>
    <dgm:pt modelId="{18F87E5F-ADE6-44E1-AE84-5A831A17CA2C}" type="pres">
      <dgm:prSet presAssocID="{F8583662-426A-4C9A-B364-5E766AB1D523}" presName="level2Shape" presStyleLbl="node3" presStyleIdx="6" presStyleCnt="7"/>
      <dgm:spPr/>
    </dgm:pt>
    <dgm:pt modelId="{EC0A929D-6CA8-4AB7-88F3-0F5A363B78F4}" type="pres">
      <dgm:prSet presAssocID="{F8583662-426A-4C9A-B364-5E766AB1D523}" presName="hierChild3" presStyleCnt="0"/>
      <dgm:spPr/>
    </dgm:pt>
    <dgm:pt modelId="{46E7E6BF-9FAB-4079-8CCA-DD4561FA4D10}" type="pres">
      <dgm:prSet presAssocID="{64FAE911-4410-4B2A-9623-24A2157ED95D}" presName="bgShapesFlow" presStyleCnt="0"/>
      <dgm:spPr/>
    </dgm:pt>
  </dgm:ptLst>
  <dgm:cxnLst>
    <dgm:cxn modelId="{E88D2D01-ADED-4ADD-957B-AEC4E38BE87B}" srcId="{B07FF7AC-5647-47A4-AD2A-2A00A45D81CB}" destId="{19240FE5-AACA-4A69-80B4-6BACAB0454B9}" srcOrd="0" destOrd="0" parTransId="{D6962157-BCCC-4CBC-B800-D8CE3EE24AA0}" sibTransId="{A37A3017-F498-47A7-89A6-E6123D00763B}"/>
    <dgm:cxn modelId="{42456C01-9E46-48A1-A980-1D09ED183AA6}" type="presOf" srcId="{B1ECC6E6-D1AB-4C3C-B62D-06BED7DC8B6A}" destId="{D4B29CBC-6A58-4B13-997F-9FE6ECA1E629}" srcOrd="0" destOrd="0" presId="urn:microsoft.com/office/officeart/2005/8/layout/hierarchy6"/>
    <dgm:cxn modelId="{B273EA03-3740-40AE-8B66-41D7CFECF5AC}" type="presOf" srcId="{D6AC703F-DBB8-4E17-83CB-EC3B4693FF9F}" destId="{DFFEC35E-D763-415F-9849-193925088DE4}" srcOrd="0" destOrd="0" presId="urn:microsoft.com/office/officeart/2005/8/layout/hierarchy6"/>
    <dgm:cxn modelId="{B81DD705-D316-429B-898C-69F42323EE78}" type="presOf" srcId="{AE63575F-84F9-4AA6-AE38-5068BBA87401}" destId="{4729633B-1376-44CC-8518-25663D02112F}" srcOrd="0" destOrd="0" presId="urn:microsoft.com/office/officeart/2005/8/layout/hierarchy6"/>
    <dgm:cxn modelId="{62EF2408-690A-4B28-A7D4-1B45697F006A}" type="presOf" srcId="{A394C825-7E90-4514-88AE-275026114354}" destId="{F5287691-4465-4197-BDF3-4F56C729F904}" srcOrd="0" destOrd="0" presId="urn:microsoft.com/office/officeart/2005/8/layout/hierarchy6"/>
    <dgm:cxn modelId="{9C1A0B0B-F1B9-44E3-B123-EE01FDFC2115}" srcId="{64FAE911-4410-4B2A-9623-24A2157ED95D}" destId="{C5237639-7C4A-4515-8D14-A9FDD2DF23D2}" srcOrd="0" destOrd="0" parTransId="{348EBBC7-9ABD-4316-A17A-180B4F90020E}" sibTransId="{7791B919-D58A-4263-ABF2-6A023FE3E701}"/>
    <dgm:cxn modelId="{D982A10C-FCBE-47F9-B04F-5EF1417E3E49}" type="presOf" srcId="{31EB91A9-EA7E-4255-B299-C7EB87F5D35D}" destId="{98B692FF-C045-4092-8AB7-DC56D204C1AA}" srcOrd="0" destOrd="0" presId="urn:microsoft.com/office/officeart/2005/8/layout/hierarchy6"/>
    <dgm:cxn modelId="{AB300615-FD74-49C6-B117-99DB3243BD6D}" type="presOf" srcId="{D24BF689-9C56-423F-AD8A-AA36DE8F81F9}" destId="{18047154-D2C0-4482-A7C5-93556DB9EEE6}" srcOrd="0" destOrd="0" presId="urn:microsoft.com/office/officeart/2005/8/layout/hierarchy6"/>
    <dgm:cxn modelId="{5F25AA22-132C-4649-A791-9F59876A7618}" type="presOf" srcId="{95831CB9-959F-4751-ACC7-C7EEDFD23E64}" destId="{B8FE1A2F-71A2-4A85-A645-2D69D30B85CD}" srcOrd="0" destOrd="0" presId="urn:microsoft.com/office/officeart/2005/8/layout/hierarchy6"/>
    <dgm:cxn modelId="{630DAA29-7997-493D-83FC-387D4771B429}" srcId="{8EB84501-853F-4969-9B3D-CCC84BB0E45E}" destId="{339A99BF-31D6-4C88-8F2A-E54962D2CF68}" srcOrd="0" destOrd="0" parTransId="{7F19E706-E43A-4ACB-946D-4809342B63E0}" sibTransId="{73CB5099-6AC3-4BF3-B12D-325D782503C6}"/>
    <dgm:cxn modelId="{18949E33-8C0A-402F-9BAA-BA44F508416B}" srcId="{C5237639-7C4A-4515-8D14-A9FDD2DF23D2}" destId="{8EB84501-853F-4969-9B3D-CCC84BB0E45E}" srcOrd="0" destOrd="0" parTransId="{E505EFE4-055C-4837-BB11-371128523794}" sibTransId="{16282195-157E-454F-A28B-19DFD68CE862}"/>
    <dgm:cxn modelId="{A9424B3A-54C0-48A1-9FF5-2C2222CC7BB1}" type="presOf" srcId="{CC83294C-537E-4FBC-A50F-E4F810D88557}" destId="{2758BD0C-E3BD-4E87-B813-1C9CB9A94677}" srcOrd="0" destOrd="0" presId="urn:microsoft.com/office/officeart/2005/8/layout/hierarchy6"/>
    <dgm:cxn modelId="{FBCFA840-760D-4B49-B1FA-F992C6E63CD1}" srcId="{B07FF7AC-5647-47A4-AD2A-2A00A45D81CB}" destId="{E3F350E8-D2E5-4D99-B383-138D90C6AAB8}" srcOrd="2" destOrd="0" parTransId="{D6AC703F-DBB8-4E17-83CB-EC3B4693FF9F}" sibTransId="{D56EDB91-2FDB-4678-B984-CF408F4ECF56}"/>
    <dgm:cxn modelId="{A0AC5049-4703-4C8E-B26D-9E26E665D693}" srcId="{8EB84501-853F-4969-9B3D-CCC84BB0E45E}" destId="{AE63575F-84F9-4AA6-AE38-5068BBA87401}" srcOrd="1" destOrd="0" parTransId="{D24BF689-9C56-423F-AD8A-AA36DE8F81F9}" sibTransId="{D51697A5-980E-4860-9102-2B254AC10A94}"/>
    <dgm:cxn modelId="{F55D4E4A-4C81-4B37-AAFF-888F2BCCB7FB}" type="presOf" srcId="{19240FE5-AACA-4A69-80B4-6BACAB0454B9}" destId="{75BF3DFA-6820-4CB3-A788-F7690B5A7B3B}" srcOrd="0" destOrd="0" presId="urn:microsoft.com/office/officeart/2005/8/layout/hierarchy6"/>
    <dgm:cxn modelId="{9885974A-32B0-4500-A026-83D128851603}" type="presOf" srcId="{7F19E706-E43A-4ACB-946D-4809342B63E0}" destId="{ED6318B4-B790-47C3-B11D-CD6883DFCA71}" srcOrd="0" destOrd="0" presId="urn:microsoft.com/office/officeart/2005/8/layout/hierarchy6"/>
    <dgm:cxn modelId="{2A67944B-089A-49AC-B702-F4608B99CDDF}" type="presOf" srcId="{E3F350E8-D2E5-4D99-B383-138D90C6AAB8}" destId="{E6A32413-BE03-4619-96A0-252DD807DF4D}" srcOrd="0" destOrd="0" presId="urn:microsoft.com/office/officeart/2005/8/layout/hierarchy6"/>
    <dgm:cxn modelId="{14B8AC51-DF7E-45C9-8C14-3B660D1576A3}" type="presOf" srcId="{339A99BF-31D6-4C88-8F2A-E54962D2CF68}" destId="{6051E3D2-812F-4B8C-9AE2-3F55E6DEB013}" srcOrd="0" destOrd="0" presId="urn:microsoft.com/office/officeart/2005/8/layout/hierarchy6"/>
    <dgm:cxn modelId="{8A8E0875-EDF4-4361-BD22-CAF163B59BA6}" srcId="{B07FF7AC-5647-47A4-AD2A-2A00A45D81CB}" destId="{95831CB9-959F-4751-ACC7-C7EEDFD23E64}" srcOrd="1" destOrd="0" parTransId="{CC83294C-537E-4FBC-A50F-E4F810D88557}" sibTransId="{B4307D64-E7C3-46F7-AD34-BF84D01C3F6D}"/>
    <dgm:cxn modelId="{1260C655-49D3-4F26-8C91-9907588F6C03}" type="presOf" srcId="{8EB84501-853F-4969-9B3D-CCC84BB0E45E}" destId="{05B847F6-7A8B-4521-9537-1BB1365E698B}" srcOrd="0" destOrd="0" presId="urn:microsoft.com/office/officeart/2005/8/layout/hierarchy6"/>
    <dgm:cxn modelId="{75B9D884-D63B-40AD-8181-974F5DF607C9}" srcId="{C5237639-7C4A-4515-8D14-A9FDD2DF23D2}" destId="{B07FF7AC-5647-47A4-AD2A-2A00A45D81CB}" srcOrd="1" destOrd="0" parTransId="{B1ECC6E6-D1AB-4C3C-B62D-06BED7DC8B6A}" sibTransId="{E6204F67-58EB-41E8-8E41-C2D90A613380}"/>
    <dgm:cxn modelId="{B4437E85-0B90-4E76-887D-5E6322A7F68A}" type="presOf" srcId="{35029227-81BB-4B67-A998-B868E06CF263}" destId="{3E6A5ECC-29DF-4B9C-8A52-A8682C59CC40}" srcOrd="0" destOrd="0" presId="urn:microsoft.com/office/officeart/2005/8/layout/hierarchy6"/>
    <dgm:cxn modelId="{CB76108B-A7EA-4C1A-B621-56211BD915EC}" type="presOf" srcId="{64FAE911-4410-4B2A-9623-24A2157ED95D}" destId="{DA29E5B7-07C7-4450-9CD4-9BEF2EB6884E}" srcOrd="0" destOrd="0" presId="urn:microsoft.com/office/officeart/2005/8/layout/hierarchy6"/>
    <dgm:cxn modelId="{A1A78BA0-BB5C-40B9-81C4-7A7182D8D231}" type="presOf" srcId="{F8583662-426A-4C9A-B364-5E766AB1D523}" destId="{18F87E5F-ADE6-44E1-AE84-5A831A17CA2C}" srcOrd="0" destOrd="0" presId="urn:microsoft.com/office/officeart/2005/8/layout/hierarchy6"/>
    <dgm:cxn modelId="{A423A7A4-ACED-433A-BDEA-E2240593EEE5}" type="presOf" srcId="{9D5F19EE-CB19-4D06-80C0-1A2A2CAE2644}" destId="{8B3C164A-68C3-4A8E-AE75-4B15914FC5E2}" srcOrd="0" destOrd="0" presId="urn:microsoft.com/office/officeart/2005/8/layout/hierarchy6"/>
    <dgm:cxn modelId="{2043D1A9-FA07-4619-BE39-316BB50AF471}" srcId="{A394C825-7E90-4514-88AE-275026114354}" destId="{31EB91A9-EA7E-4255-B299-C7EB87F5D35D}" srcOrd="0" destOrd="0" parTransId="{9D5F19EE-CB19-4D06-80C0-1A2A2CAE2644}" sibTransId="{30BD9167-DA46-4399-81FD-68A18406E357}"/>
    <dgm:cxn modelId="{77B9C4DE-46B9-4CC7-8D74-A9A41EA9A80E}" type="presOf" srcId="{E505EFE4-055C-4837-BB11-371128523794}" destId="{6899553D-BDD6-4F77-B67A-4617BC71D2D3}" srcOrd="0" destOrd="0" presId="urn:microsoft.com/office/officeart/2005/8/layout/hierarchy6"/>
    <dgm:cxn modelId="{29A958E1-020B-493C-84B8-EBD61484FFCC}" type="presOf" srcId="{B07FF7AC-5647-47A4-AD2A-2A00A45D81CB}" destId="{C4534F27-EF82-46DD-AA43-43A65B8A957E}" srcOrd="0" destOrd="0" presId="urn:microsoft.com/office/officeart/2005/8/layout/hierarchy6"/>
    <dgm:cxn modelId="{BEE50FE3-4C58-40BD-8486-4BFB82968064}" srcId="{A394C825-7E90-4514-88AE-275026114354}" destId="{F8583662-426A-4C9A-B364-5E766AB1D523}" srcOrd="1" destOrd="0" parTransId="{D6B6D45A-AE41-40A2-B3B3-7E807D3BBDFE}" sibTransId="{EB99BCF6-545E-40C3-AA0D-FC52EA7D446B}"/>
    <dgm:cxn modelId="{9B0CA5E5-5593-41B2-BE17-0B6CA70969A9}" srcId="{C5237639-7C4A-4515-8D14-A9FDD2DF23D2}" destId="{A394C825-7E90-4514-88AE-275026114354}" srcOrd="2" destOrd="0" parTransId="{35029227-81BB-4B67-A998-B868E06CF263}" sibTransId="{AED0B4C8-1104-42E8-813A-29119CBB2F9F}"/>
    <dgm:cxn modelId="{1DC373E7-9BA9-44DB-A49C-8C361FB11D74}" type="presOf" srcId="{D6962157-BCCC-4CBC-B800-D8CE3EE24AA0}" destId="{F1263F0F-B40D-4867-895C-5B06747564F9}" srcOrd="0" destOrd="0" presId="urn:microsoft.com/office/officeart/2005/8/layout/hierarchy6"/>
    <dgm:cxn modelId="{61D30CED-14FE-4453-9E04-EA632AE1DC9D}" type="presOf" srcId="{C5237639-7C4A-4515-8D14-A9FDD2DF23D2}" destId="{90357208-DE28-4A53-8084-276A20E58439}" srcOrd="0" destOrd="0" presId="urn:microsoft.com/office/officeart/2005/8/layout/hierarchy6"/>
    <dgm:cxn modelId="{1168DEEE-A341-4700-801B-38E5542CA88A}" type="presOf" srcId="{D6B6D45A-AE41-40A2-B3B3-7E807D3BBDFE}" destId="{3BB2D59C-2C06-4030-B9E6-732D364983CE}" srcOrd="0" destOrd="0" presId="urn:microsoft.com/office/officeart/2005/8/layout/hierarchy6"/>
    <dgm:cxn modelId="{089DE898-82BF-49E3-91E9-207118532780}" type="presParOf" srcId="{DA29E5B7-07C7-4450-9CD4-9BEF2EB6884E}" destId="{26B13614-7966-41C5-A648-3C6E91C368E7}" srcOrd="0" destOrd="0" presId="urn:microsoft.com/office/officeart/2005/8/layout/hierarchy6"/>
    <dgm:cxn modelId="{BE74D82D-4484-49DB-AC69-1064B5666134}" type="presParOf" srcId="{26B13614-7966-41C5-A648-3C6E91C368E7}" destId="{24F4478F-D082-419E-A782-0CB00AC0E40A}" srcOrd="0" destOrd="0" presId="urn:microsoft.com/office/officeart/2005/8/layout/hierarchy6"/>
    <dgm:cxn modelId="{01E8490A-205D-4751-8DBA-2C4D89155DBF}" type="presParOf" srcId="{24F4478F-D082-419E-A782-0CB00AC0E40A}" destId="{925CA978-2DD4-4016-A7AB-CBF176DB5470}" srcOrd="0" destOrd="0" presId="urn:microsoft.com/office/officeart/2005/8/layout/hierarchy6"/>
    <dgm:cxn modelId="{D4C8CAD2-CDFE-4870-9399-E631540BE25D}" type="presParOf" srcId="{925CA978-2DD4-4016-A7AB-CBF176DB5470}" destId="{90357208-DE28-4A53-8084-276A20E58439}" srcOrd="0" destOrd="0" presId="urn:microsoft.com/office/officeart/2005/8/layout/hierarchy6"/>
    <dgm:cxn modelId="{B5E10EA9-ECDF-4144-9A10-8B91F3F69298}" type="presParOf" srcId="{925CA978-2DD4-4016-A7AB-CBF176DB5470}" destId="{6546A6C8-0290-47A0-8108-E5EE10D23EB3}" srcOrd="1" destOrd="0" presId="urn:microsoft.com/office/officeart/2005/8/layout/hierarchy6"/>
    <dgm:cxn modelId="{343DBC95-6C4B-48AF-8403-DA38C45F0569}" type="presParOf" srcId="{6546A6C8-0290-47A0-8108-E5EE10D23EB3}" destId="{6899553D-BDD6-4F77-B67A-4617BC71D2D3}" srcOrd="0" destOrd="0" presId="urn:microsoft.com/office/officeart/2005/8/layout/hierarchy6"/>
    <dgm:cxn modelId="{DCAF487B-E8A9-4D52-BBAF-1172E6BD0595}" type="presParOf" srcId="{6546A6C8-0290-47A0-8108-E5EE10D23EB3}" destId="{5B77D3D6-FFA9-4AD4-A236-D90E5530002A}" srcOrd="1" destOrd="0" presId="urn:microsoft.com/office/officeart/2005/8/layout/hierarchy6"/>
    <dgm:cxn modelId="{83836A14-93C4-4562-98E6-6C3E81A4246C}" type="presParOf" srcId="{5B77D3D6-FFA9-4AD4-A236-D90E5530002A}" destId="{05B847F6-7A8B-4521-9537-1BB1365E698B}" srcOrd="0" destOrd="0" presId="urn:microsoft.com/office/officeart/2005/8/layout/hierarchy6"/>
    <dgm:cxn modelId="{1419E3BB-0528-4F24-915E-06176BBAB1F3}" type="presParOf" srcId="{5B77D3D6-FFA9-4AD4-A236-D90E5530002A}" destId="{567CA09A-81F1-4B03-BCE0-4E6953704C8E}" srcOrd="1" destOrd="0" presId="urn:microsoft.com/office/officeart/2005/8/layout/hierarchy6"/>
    <dgm:cxn modelId="{77C1CADF-F30E-4417-9B99-EA1E9255D3C5}" type="presParOf" srcId="{567CA09A-81F1-4B03-BCE0-4E6953704C8E}" destId="{ED6318B4-B790-47C3-B11D-CD6883DFCA71}" srcOrd="0" destOrd="0" presId="urn:microsoft.com/office/officeart/2005/8/layout/hierarchy6"/>
    <dgm:cxn modelId="{551EAE96-6186-461C-A5DE-9AB05532ADAC}" type="presParOf" srcId="{567CA09A-81F1-4B03-BCE0-4E6953704C8E}" destId="{B268240B-5FD0-41F0-9850-CBF961789E45}" srcOrd="1" destOrd="0" presId="urn:microsoft.com/office/officeart/2005/8/layout/hierarchy6"/>
    <dgm:cxn modelId="{A715D1C7-0D2C-4D41-8239-FC26E40D98D8}" type="presParOf" srcId="{B268240B-5FD0-41F0-9850-CBF961789E45}" destId="{6051E3D2-812F-4B8C-9AE2-3F55E6DEB013}" srcOrd="0" destOrd="0" presId="urn:microsoft.com/office/officeart/2005/8/layout/hierarchy6"/>
    <dgm:cxn modelId="{E5536666-C9D3-4726-AE1E-F041F2E827A4}" type="presParOf" srcId="{B268240B-5FD0-41F0-9850-CBF961789E45}" destId="{BE8D8BB7-9EF8-4E83-9A66-6E0DDEA4464A}" srcOrd="1" destOrd="0" presId="urn:microsoft.com/office/officeart/2005/8/layout/hierarchy6"/>
    <dgm:cxn modelId="{2626A34B-DAF5-4316-922D-5019EA45251A}" type="presParOf" srcId="{567CA09A-81F1-4B03-BCE0-4E6953704C8E}" destId="{18047154-D2C0-4482-A7C5-93556DB9EEE6}" srcOrd="2" destOrd="0" presId="urn:microsoft.com/office/officeart/2005/8/layout/hierarchy6"/>
    <dgm:cxn modelId="{4C52980A-D706-4B33-980A-F2E5E2AF97D6}" type="presParOf" srcId="{567CA09A-81F1-4B03-BCE0-4E6953704C8E}" destId="{21C81ED0-C3E4-442E-B50C-F46B671AA13F}" srcOrd="3" destOrd="0" presId="urn:microsoft.com/office/officeart/2005/8/layout/hierarchy6"/>
    <dgm:cxn modelId="{3C22CAC7-46F2-4A09-B1FC-D0A563CF3FCA}" type="presParOf" srcId="{21C81ED0-C3E4-442E-B50C-F46B671AA13F}" destId="{4729633B-1376-44CC-8518-25663D02112F}" srcOrd="0" destOrd="0" presId="urn:microsoft.com/office/officeart/2005/8/layout/hierarchy6"/>
    <dgm:cxn modelId="{2029904D-A139-4946-A0B4-ED390B5353A1}" type="presParOf" srcId="{21C81ED0-C3E4-442E-B50C-F46B671AA13F}" destId="{97115C53-F9BE-47DF-9348-CD23E9F18F27}" srcOrd="1" destOrd="0" presId="urn:microsoft.com/office/officeart/2005/8/layout/hierarchy6"/>
    <dgm:cxn modelId="{575A2900-5884-44C2-A061-486417491616}" type="presParOf" srcId="{6546A6C8-0290-47A0-8108-E5EE10D23EB3}" destId="{D4B29CBC-6A58-4B13-997F-9FE6ECA1E629}" srcOrd="2" destOrd="0" presId="urn:microsoft.com/office/officeart/2005/8/layout/hierarchy6"/>
    <dgm:cxn modelId="{8FFCA4EE-99FA-48A3-B82C-5996084AD78B}" type="presParOf" srcId="{6546A6C8-0290-47A0-8108-E5EE10D23EB3}" destId="{CA8EEB46-5EEA-4CD2-A683-7B352DC30526}" srcOrd="3" destOrd="0" presId="urn:microsoft.com/office/officeart/2005/8/layout/hierarchy6"/>
    <dgm:cxn modelId="{F7392330-3910-4A3F-84D2-AD96682C92BD}" type="presParOf" srcId="{CA8EEB46-5EEA-4CD2-A683-7B352DC30526}" destId="{C4534F27-EF82-46DD-AA43-43A65B8A957E}" srcOrd="0" destOrd="0" presId="urn:microsoft.com/office/officeart/2005/8/layout/hierarchy6"/>
    <dgm:cxn modelId="{076AD75A-7CB6-43A2-AA49-E4704A1EAF36}" type="presParOf" srcId="{CA8EEB46-5EEA-4CD2-A683-7B352DC30526}" destId="{619E4217-027F-4A48-A9FE-739341989254}" srcOrd="1" destOrd="0" presId="urn:microsoft.com/office/officeart/2005/8/layout/hierarchy6"/>
    <dgm:cxn modelId="{2495DC36-403C-4B1F-91B9-D89987D6B5EC}" type="presParOf" srcId="{619E4217-027F-4A48-A9FE-739341989254}" destId="{F1263F0F-B40D-4867-895C-5B06747564F9}" srcOrd="0" destOrd="0" presId="urn:microsoft.com/office/officeart/2005/8/layout/hierarchy6"/>
    <dgm:cxn modelId="{2CF3D75E-DA04-47EE-AA9A-F1CF6A2E31BF}" type="presParOf" srcId="{619E4217-027F-4A48-A9FE-739341989254}" destId="{A14D652E-46A4-47C8-A848-CEF87B67381B}" srcOrd="1" destOrd="0" presId="urn:microsoft.com/office/officeart/2005/8/layout/hierarchy6"/>
    <dgm:cxn modelId="{75B644E5-BA32-444B-8827-2CF42A492C71}" type="presParOf" srcId="{A14D652E-46A4-47C8-A848-CEF87B67381B}" destId="{75BF3DFA-6820-4CB3-A788-F7690B5A7B3B}" srcOrd="0" destOrd="0" presId="urn:microsoft.com/office/officeart/2005/8/layout/hierarchy6"/>
    <dgm:cxn modelId="{C380CA7D-92EE-4323-9371-D007849CC2C6}" type="presParOf" srcId="{A14D652E-46A4-47C8-A848-CEF87B67381B}" destId="{B1016E96-87AB-4977-8690-A2143704F15C}" srcOrd="1" destOrd="0" presId="urn:microsoft.com/office/officeart/2005/8/layout/hierarchy6"/>
    <dgm:cxn modelId="{AA223AE0-469C-4EEA-8138-57FE0D661F9E}" type="presParOf" srcId="{619E4217-027F-4A48-A9FE-739341989254}" destId="{2758BD0C-E3BD-4E87-B813-1C9CB9A94677}" srcOrd="2" destOrd="0" presId="urn:microsoft.com/office/officeart/2005/8/layout/hierarchy6"/>
    <dgm:cxn modelId="{4E8BCCFF-CC20-43E1-916E-8E5E4D007876}" type="presParOf" srcId="{619E4217-027F-4A48-A9FE-739341989254}" destId="{506F9B12-B8A5-4888-BF04-48DF7EDEA883}" srcOrd="3" destOrd="0" presId="urn:microsoft.com/office/officeart/2005/8/layout/hierarchy6"/>
    <dgm:cxn modelId="{54C2C6B1-A516-4912-9B0C-582D0527716E}" type="presParOf" srcId="{506F9B12-B8A5-4888-BF04-48DF7EDEA883}" destId="{B8FE1A2F-71A2-4A85-A645-2D69D30B85CD}" srcOrd="0" destOrd="0" presId="urn:microsoft.com/office/officeart/2005/8/layout/hierarchy6"/>
    <dgm:cxn modelId="{E5F3A244-69AC-4981-91AF-17E44117F5A3}" type="presParOf" srcId="{506F9B12-B8A5-4888-BF04-48DF7EDEA883}" destId="{BADCB06A-413B-4E1B-BD2C-D9C7C041DEA6}" srcOrd="1" destOrd="0" presId="urn:microsoft.com/office/officeart/2005/8/layout/hierarchy6"/>
    <dgm:cxn modelId="{934957DD-F2AC-4EE2-8E19-2C12A8146A02}" type="presParOf" srcId="{619E4217-027F-4A48-A9FE-739341989254}" destId="{DFFEC35E-D763-415F-9849-193925088DE4}" srcOrd="4" destOrd="0" presId="urn:microsoft.com/office/officeart/2005/8/layout/hierarchy6"/>
    <dgm:cxn modelId="{B3DC1F00-DC86-42C1-BF76-10BE2DBD9AAD}" type="presParOf" srcId="{619E4217-027F-4A48-A9FE-739341989254}" destId="{AAD3E061-1E72-4389-AA12-B406AFF589AE}" srcOrd="5" destOrd="0" presId="urn:microsoft.com/office/officeart/2005/8/layout/hierarchy6"/>
    <dgm:cxn modelId="{F173454D-A518-47F6-B805-E5D8C40DC5BA}" type="presParOf" srcId="{AAD3E061-1E72-4389-AA12-B406AFF589AE}" destId="{E6A32413-BE03-4619-96A0-252DD807DF4D}" srcOrd="0" destOrd="0" presId="urn:microsoft.com/office/officeart/2005/8/layout/hierarchy6"/>
    <dgm:cxn modelId="{C136979D-701C-4258-8D79-DB173A842BBC}" type="presParOf" srcId="{AAD3E061-1E72-4389-AA12-B406AFF589AE}" destId="{642BAD9E-874E-4FAF-BFB0-376804691CF8}" srcOrd="1" destOrd="0" presId="urn:microsoft.com/office/officeart/2005/8/layout/hierarchy6"/>
    <dgm:cxn modelId="{8D9BFB92-BBDA-4BB0-A1DA-D06141D12F03}" type="presParOf" srcId="{6546A6C8-0290-47A0-8108-E5EE10D23EB3}" destId="{3E6A5ECC-29DF-4B9C-8A52-A8682C59CC40}" srcOrd="4" destOrd="0" presId="urn:microsoft.com/office/officeart/2005/8/layout/hierarchy6"/>
    <dgm:cxn modelId="{155D67DC-B6D3-4F69-9961-20046A45BFAD}" type="presParOf" srcId="{6546A6C8-0290-47A0-8108-E5EE10D23EB3}" destId="{FB6526FA-542B-408F-AE39-82381CD01008}" srcOrd="5" destOrd="0" presId="urn:microsoft.com/office/officeart/2005/8/layout/hierarchy6"/>
    <dgm:cxn modelId="{96F7CD5F-101F-418F-BE04-70C49677BAF0}" type="presParOf" srcId="{FB6526FA-542B-408F-AE39-82381CD01008}" destId="{F5287691-4465-4197-BDF3-4F56C729F904}" srcOrd="0" destOrd="0" presId="urn:microsoft.com/office/officeart/2005/8/layout/hierarchy6"/>
    <dgm:cxn modelId="{8A59C42C-0723-4CFC-85D6-B9E7922E6C35}" type="presParOf" srcId="{FB6526FA-542B-408F-AE39-82381CD01008}" destId="{26DA6BBD-8473-493A-B1B3-9BF6D51079B3}" srcOrd="1" destOrd="0" presId="urn:microsoft.com/office/officeart/2005/8/layout/hierarchy6"/>
    <dgm:cxn modelId="{F0FF8052-0AD6-4E69-A514-3811ACB9CC07}" type="presParOf" srcId="{26DA6BBD-8473-493A-B1B3-9BF6D51079B3}" destId="{8B3C164A-68C3-4A8E-AE75-4B15914FC5E2}" srcOrd="0" destOrd="0" presId="urn:microsoft.com/office/officeart/2005/8/layout/hierarchy6"/>
    <dgm:cxn modelId="{765281BE-B4CD-4308-8961-13560148AFA2}" type="presParOf" srcId="{26DA6BBD-8473-493A-B1B3-9BF6D51079B3}" destId="{DCFF63A6-445E-40CD-A3D3-FFF62DD244DF}" srcOrd="1" destOrd="0" presId="urn:microsoft.com/office/officeart/2005/8/layout/hierarchy6"/>
    <dgm:cxn modelId="{4BD8F89A-82D3-4623-9BF9-56D07AEB6A9D}" type="presParOf" srcId="{DCFF63A6-445E-40CD-A3D3-FFF62DD244DF}" destId="{98B692FF-C045-4092-8AB7-DC56D204C1AA}" srcOrd="0" destOrd="0" presId="urn:microsoft.com/office/officeart/2005/8/layout/hierarchy6"/>
    <dgm:cxn modelId="{4FAD469D-3B4D-4BFA-B0FF-85D5BFA17142}" type="presParOf" srcId="{DCFF63A6-445E-40CD-A3D3-FFF62DD244DF}" destId="{533B22DD-B0A1-4291-8E5F-126A978C0E5A}" srcOrd="1" destOrd="0" presId="urn:microsoft.com/office/officeart/2005/8/layout/hierarchy6"/>
    <dgm:cxn modelId="{73846455-0948-4C49-BC93-FEAC8FD197FA}" type="presParOf" srcId="{26DA6BBD-8473-493A-B1B3-9BF6D51079B3}" destId="{3BB2D59C-2C06-4030-B9E6-732D364983CE}" srcOrd="2" destOrd="0" presId="urn:microsoft.com/office/officeart/2005/8/layout/hierarchy6"/>
    <dgm:cxn modelId="{2A2F64E2-4B1B-482E-B83B-E685D0A61CE2}" type="presParOf" srcId="{26DA6BBD-8473-493A-B1B3-9BF6D51079B3}" destId="{15D945E6-27C3-449D-9B39-DA182B3149F5}" srcOrd="3" destOrd="0" presId="urn:microsoft.com/office/officeart/2005/8/layout/hierarchy6"/>
    <dgm:cxn modelId="{7E5C5158-04BB-402E-BD58-E9F10AF38A91}" type="presParOf" srcId="{15D945E6-27C3-449D-9B39-DA182B3149F5}" destId="{18F87E5F-ADE6-44E1-AE84-5A831A17CA2C}" srcOrd="0" destOrd="0" presId="urn:microsoft.com/office/officeart/2005/8/layout/hierarchy6"/>
    <dgm:cxn modelId="{1C1F38F9-F252-4970-A1F5-9ED848832E94}" type="presParOf" srcId="{15D945E6-27C3-449D-9B39-DA182B3149F5}" destId="{EC0A929D-6CA8-4AB7-88F3-0F5A363B78F4}" srcOrd="1" destOrd="0" presId="urn:microsoft.com/office/officeart/2005/8/layout/hierarchy6"/>
    <dgm:cxn modelId="{2F489558-24C2-4906-9023-D6D4AE8E503A}" type="presParOf" srcId="{DA29E5B7-07C7-4450-9CD4-9BEF2EB6884E}" destId="{46E7E6BF-9FAB-4079-8CCA-DD4561FA4D10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357208-DE28-4A53-8084-276A20E58439}">
      <dsp:nvSpPr>
        <dsp:cNvPr id="0" name=""/>
        <dsp:cNvSpPr/>
      </dsp:nvSpPr>
      <dsp:spPr>
        <a:xfrm>
          <a:off x="5409268" y="791128"/>
          <a:ext cx="1385463" cy="92364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2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Quartier Général du Régiment</a:t>
          </a:r>
        </a:p>
      </dsp:txBody>
      <dsp:txXfrm>
        <a:off x="5436321" y="818181"/>
        <a:ext cx="1331357" cy="869541"/>
      </dsp:txXfrm>
    </dsp:sp>
    <dsp:sp modelId="{6899553D-BDD6-4F77-B67A-4617BC71D2D3}">
      <dsp:nvSpPr>
        <dsp:cNvPr id="0" name=""/>
        <dsp:cNvSpPr/>
      </dsp:nvSpPr>
      <dsp:spPr>
        <a:xfrm>
          <a:off x="1599242" y="1714776"/>
          <a:ext cx="4502757" cy="369458"/>
        </a:xfrm>
        <a:custGeom>
          <a:avLst/>
          <a:gdLst/>
          <a:ahLst/>
          <a:cxnLst/>
          <a:rect l="0" t="0" r="0" b="0"/>
          <a:pathLst>
            <a:path>
              <a:moveTo>
                <a:pt x="4502757" y="0"/>
              </a:moveTo>
              <a:lnTo>
                <a:pt x="4502757" y="184729"/>
              </a:lnTo>
              <a:lnTo>
                <a:pt x="0" y="184729"/>
              </a:lnTo>
              <a:lnTo>
                <a:pt x="0" y="369458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B847F6-7A8B-4521-9537-1BB1365E698B}">
      <dsp:nvSpPr>
        <dsp:cNvPr id="0" name=""/>
        <dsp:cNvSpPr/>
      </dsp:nvSpPr>
      <dsp:spPr>
        <a:xfrm>
          <a:off x="906510" y="2084234"/>
          <a:ext cx="1385463" cy="92364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4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Auxiliaires</a:t>
          </a:r>
        </a:p>
      </dsp:txBody>
      <dsp:txXfrm>
        <a:off x="933563" y="2111287"/>
        <a:ext cx="1331357" cy="869541"/>
      </dsp:txXfrm>
    </dsp:sp>
    <dsp:sp modelId="{ED6318B4-B790-47C3-B11D-CD6883DFCA71}">
      <dsp:nvSpPr>
        <dsp:cNvPr id="0" name=""/>
        <dsp:cNvSpPr/>
      </dsp:nvSpPr>
      <dsp:spPr>
        <a:xfrm>
          <a:off x="698690" y="3007882"/>
          <a:ext cx="900551" cy="369458"/>
        </a:xfrm>
        <a:custGeom>
          <a:avLst/>
          <a:gdLst/>
          <a:ahLst/>
          <a:cxnLst/>
          <a:rect l="0" t="0" r="0" b="0"/>
          <a:pathLst>
            <a:path>
              <a:moveTo>
                <a:pt x="900551" y="0"/>
              </a:moveTo>
              <a:lnTo>
                <a:pt x="900551" y="184729"/>
              </a:lnTo>
              <a:lnTo>
                <a:pt x="0" y="184729"/>
              </a:lnTo>
              <a:lnTo>
                <a:pt x="0" y="369458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51E3D2-812F-4B8C-9AE2-3F55E6DEB013}">
      <dsp:nvSpPr>
        <dsp:cNvPr id="0" name=""/>
        <dsp:cNvSpPr/>
      </dsp:nvSpPr>
      <dsp:spPr>
        <a:xfrm>
          <a:off x="5958" y="3377340"/>
          <a:ext cx="1385463" cy="92364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5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Groupe de Transport Rapproché</a:t>
          </a:r>
        </a:p>
      </dsp:txBody>
      <dsp:txXfrm>
        <a:off x="33011" y="3404393"/>
        <a:ext cx="1331357" cy="869541"/>
      </dsp:txXfrm>
    </dsp:sp>
    <dsp:sp modelId="{18047154-D2C0-4482-A7C5-93556DB9EEE6}">
      <dsp:nvSpPr>
        <dsp:cNvPr id="0" name=""/>
        <dsp:cNvSpPr/>
      </dsp:nvSpPr>
      <dsp:spPr>
        <a:xfrm>
          <a:off x="1599242" y="3007882"/>
          <a:ext cx="900551" cy="3694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729"/>
              </a:lnTo>
              <a:lnTo>
                <a:pt x="900551" y="184729"/>
              </a:lnTo>
              <a:lnTo>
                <a:pt x="900551" y="369458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29633B-1376-44CC-8518-25663D02112F}">
      <dsp:nvSpPr>
        <dsp:cNvPr id="0" name=""/>
        <dsp:cNvSpPr/>
      </dsp:nvSpPr>
      <dsp:spPr>
        <a:xfrm>
          <a:off x="1807062" y="3377340"/>
          <a:ext cx="1385463" cy="92364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5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Groupe Médical et d’Approvisionnement</a:t>
          </a:r>
        </a:p>
      </dsp:txBody>
      <dsp:txXfrm>
        <a:off x="1834115" y="3404393"/>
        <a:ext cx="1331357" cy="869541"/>
      </dsp:txXfrm>
    </dsp:sp>
    <dsp:sp modelId="{D4B29CBC-6A58-4B13-997F-9FE6ECA1E629}">
      <dsp:nvSpPr>
        <dsp:cNvPr id="0" name=""/>
        <dsp:cNvSpPr/>
      </dsp:nvSpPr>
      <dsp:spPr>
        <a:xfrm>
          <a:off x="6056280" y="1714776"/>
          <a:ext cx="91440" cy="3694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9458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534F27-EF82-46DD-AA43-43A65B8A957E}">
      <dsp:nvSpPr>
        <dsp:cNvPr id="0" name=""/>
        <dsp:cNvSpPr/>
      </dsp:nvSpPr>
      <dsp:spPr>
        <a:xfrm>
          <a:off x="5409268" y="2084234"/>
          <a:ext cx="1385463" cy="92364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4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1 Bataillon de soutien</a:t>
          </a:r>
        </a:p>
      </dsp:txBody>
      <dsp:txXfrm>
        <a:off x="5436321" y="2111287"/>
        <a:ext cx="1331357" cy="869541"/>
      </dsp:txXfrm>
    </dsp:sp>
    <dsp:sp modelId="{F1263F0F-B40D-4867-895C-5B06747564F9}">
      <dsp:nvSpPr>
        <dsp:cNvPr id="0" name=""/>
        <dsp:cNvSpPr/>
      </dsp:nvSpPr>
      <dsp:spPr>
        <a:xfrm>
          <a:off x="4300896" y="3007882"/>
          <a:ext cx="1801103" cy="369458"/>
        </a:xfrm>
        <a:custGeom>
          <a:avLst/>
          <a:gdLst/>
          <a:ahLst/>
          <a:cxnLst/>
          <a:rect l="0" t="0" r="0" b="0"/>
          <a:pathLst>
            <a:path>
              <a:moveTo>
                <a:pt x="1801103" y="0"/>
              </a:moveTo>
              <a:lnTo>
                <a:pt x="1801103" y="184729"/>
              </a:lnTo>
              <a:lnTo>
                <a:pt x="0" y="184729"/>
              </a:lnTo>
              <a:lnTo>
                <a:pt x="0" y="369458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BF3DFA-6820-4CB3-A788-F7690B5A7B3B}">
      <dsp:nvSpPr>
        <dsp:cNvPr id="0" name=""/>
        <dsp:cNvSpPr/>
      </dsp:nvSpPr>
      <dsp:spPr>
        <a:xfrm>
          <a:off x="3608165" y="3377340"/>
          <a:ext cx="1385463" cy="92364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5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1 Compagnie Artillerie de Campagne</a:t>
          </a:r>
        </a:p>
      </dsp:txBody>
      <dsp:txXfrm>
        <a:off x="3635218" y="3404393"/>
        <a:ext cx="1331357" cy="869541"/>
      </dsp:txXfrm>
    </dsp:sp>
    <dsp:sp modelId="{2758BD0C-E3BD-4E87-B813-1C9CB9A94677}">
      <dsp:nvSpPr>
        <dsp:cNvPr id="0" name=""/>
        <dsp:cNvSpPr/>
      </dsp:nvSpPr>
      <dsp:spPr>
        <a:xfrm>
          <a:off x="6056280" y="3007882"/>
          <a:ext cx="91440" cy="3694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9458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FE1A2F-71A2-4A85-A645-2D69D30B85CD}">
      <dsp:nvSpPr>
        <dsp:cNvPr id="0" name=""/>
        <dsp:cNvSpPr/>
      </dsp:nvSpPr>
      <dsp:spPr>
        <a:xfrm>
          <a:off x="5409268" y="3377340"/>
          <a:ext cx="1385463" cy="92364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5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1 Compagnie de Reconnaissance</a:t>
          </a:r>
        </a:p>
      </dsp:txBody>
      <dsp:txXfrm>
        <a:off x="5436321" y="3404393"/>
        <a:ext cx="1331357" cy="869541"/>
      </dsp:txXfrm>
    </dsp:sp>
    <dsp:sp modelId="{DFFEC35E-D763-415F-9849-193925088DE4}">
      <dsp:nvSpPr>
        <dsp:cNvPr id="0" name=""/>
        <dsp:cNvSpPr/>
      </dsp:nvSpPr>
      <dsp:spPr>
        <a:xfrm>
          <a:off x="6102000" y="3007882"/>
          <a:ext cx="1801103" cy="3694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729"/>
              </a:lnTo>
              <a:lnTo>
                <a:pt x="1801103" y="184729"/>
              </a:lnTo>
              <a:lnTo>
                <a:pt x="1801103" y="369458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A32413-BE03-4619-96A0-252DD807DF4D}">
      <dsp:nvSpPr>
        <dsp:cNvPr id="0" name=""/>
        <dsp:cNvSpPr/>
      </dsp:nvSpPr>
      <dsp:spPr>
        <a:xfrm>
          <a:off x="7210371" y="3377340"/>
          <a:ext cx="1385463" cy="92364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5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1 Compagnie DCA</a:t>
          </a:r>
        </a:p>
      </dsp:txBody>
      <dsp:txXfrm>
        <a:off x="7237424" y="3404393"/>
        <a:ext cx="1331357" cy="869541"/>
      </dsp:txXfrm>
    </dsp:sp>
    <dsp:sp modelId="{3E6A5ECC-29DF-4B9C-8A52-A8682C59CC40}">
      <dsp:nvSpPr>
        <dsp:cNvPr id="0" name=""/>
        <dsp:cNvSpPr/>
      </dsp:nvSpPr>
      <dsp:spPr>
        <a:xfrm>
          <a:off x="6102000" y="1714776"/>
          <a:ext cx="4502757" cy="3694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729"/>
              </a:lnTo>
              <a:lnTo>
                <a:pt x="4502757" y="184729"/>
              </a:lnTo>
              <a:lnTo>
                <a:pt x="4502757" y="369458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287691-4465-4197-BDF3-4F56C729F904}">
      <dsp:nvSpPr>
        <dsp:cNvPr id="0" name=""/>
        <dsp:cNvSpPr/>
      </dsp:nvSpPr>
      <dsp:spPr>
        <a:xfrm>
          <a:off x="9912025" y="2084234"/>
          <a:ext cx="1385463" cy="92364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4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2 Bataillons de combats</a:t>
          </a:r>
        </a:p>
      </dsp:txBody>
      <dsp:txXfrm>
        <a:off x="9939078" y="2111287"/>
        <a:ext cx="1331357" cy="869541"/>
      </dsp:txXfrm>
    </dsp:sp>
    <dsp:sp modelId="{8B3C164A-68C3-4A8E-AE75-4B15914FC5E2}">
      <dsp:nvSpPr>
        <dsp:cNvPr id="0" name=""/>
        <dsp:cNvSpPr/>
      </dsp:nvSpPr>
      <dsp:spPr>
        <a:xfrm>
          <a:off x="9704206" y="3007882"/>
          <a:ext cx="900551" cy="369458"/>
        </a:xfrm>
        <a:custGeom>
          <a:avLst/>
          <a:gdLst/>
          <a:ahLst/>
          <a:cxnLst/>
          <a:rect l="0" t="0" r="0" b="0"/>
          <a:pathLst>
            <a:path>
              <a:moveTo>
                <a:pt x="900551" y="0"/>
              </a:moveTo>
              <a:lnTo>
                <a:pt x="900551" y="184729"/>
              </a:lnTo>
              <a:lnTo>
                <a:pt x="0" y="184729"/>
              </a:lnTo>
              <a:lnTo>
                <a:pt x="0" y="369458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B692FF-C045-4092-8AB7-DC56D204C1AA}">
      <dsp:nvSpPr>
        <dsp:cNvPr id="0" name=""/>
        <dsp:cNvSpPr/>
      </dsp:nvSpPr>
      <dsp:spPr>
        <a:xfrm>
          <a:off x="9011474" y="3377340"/>
          <a:ext cx="1385463" cy="92364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5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2 Compagnies Infanteries</a:t>
          </a:r>
        </a:p>
      </dsp:txBody>
      <dsp:txXfrm>
        <a:off x="9038527" y="3404393"/>
        <a:ext cx="1331357" cy="869541"/>
      </dsp:txXfrm>
    </dsp:sp>
    <dsp:sp modelId="{3BB2D59C-2C06-4030-B9E6-732D364983CE}">
      <dsp:nvSpPr>
        <dsp:cNvPr id="0" name=""/>
        <dsp:cNvSpPr/>
      </dsp:nvSpPr>
      <dsp:spPr>
        <a:xfrm>
          <a:off x="10604757" y="3007882"/>
          <a:ext cx="900551" cy="3694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729"/>
              </a:lnTo>
              <a:lnTo>
                <a:pt x="900551" y="184729"/>
              </a:lnTo>
              <a:lnTo>
                <a:pt x="900551" y="369458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F87E5F-ADE6-44E1-AE84-5A831A17CA2C}">
      <dsp:nvSpPr>
        <dsp:cNvPr id="0" name=""/>
        <dsp:cNvSpPr/>
      </dsp:nvSpPr>
      <dsp:spPr>
        <a:xfrm>
          <a:off x="10812577" y="3377340"/>
          <a:ext cx="1385463" cy="92364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5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1 Compagnie Infanterie Mécanisé</a:t>
          </a:r>
        </a:p>
      </dsp:txBody>
      <dsp:txXfrm>
        <a:off x="10839630" y="3404393"/>
        <a:ext cx="1331357" cy="8695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E4B26A-76FA-46A7-85B6-29CF0DF4CA50}">
      <dsp:nvSpPr>
        <dsp:cNvPr id="0" name=""/>
        <dsp:cNvSpPr/>
      </dsp:nvSpPr>
      <dsp:spPr>
        <a:xfrm>
          <a:off x="56167" y="1026"/>
          <a:ext cx="2143184" cy="107159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3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Groupe de Transport Rapproché</a:t>
          </a:r>
        </a:p>
      </dsp:txBody>
      <dsp:txXfrm>
        <a:off x="87553" y="32412"/>
        <a:ext cx="2080412" cy="1008820"/>
      </dsp:txXfrm>
    </dsp:sp>
    <dsp:sp modelId="{115861D9-FF20-4417-90DB-C540299192F4}">
      <dsp:nvSpPr>
        <dsp:cNvPr id="0" name=""/>
        <dsp:cNvSpPr/>
      </dsp:nvSpPr>
      <dsp:spPr>
        <a:xfrm>
          <a:off x="270486" y="1072619"/>
          <a:ext cx="214318" cy="8036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3694"/>
              </a:lnTo>
              <a:lnTo>
                <a:pt x="214318" y="803694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FA24D4-12CE-4B3B-8D4F-CE767102ACA1}">
      <dsp:nvSpPr>
        <dsp:cNvPr id="0" name=""/>
        <dsp:cNvSpPr/>
      </dsp:nvSpPr>
      <dsp:spPr>
        <a:xfrm>
          <a:off x="484804" y="1340517"/>
          <a:ext cx="1714547" cy="10715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5 Escadrille de Transport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/>
            <a:t>3 Valkyrie et 1 Vulture</a:t>
          </a:r>
        </a:p>
      </dsp:txBody>
      <dsp:txXfrm>
        <a:off x="516190" y="1371903"/>
        <a:ext cx="1651775" cy="1008820"/>
      </dsp:txXfrm>
    </dsp:sp>
    <dsp:sp modelId="{A4DC9B95-6BBD-48A2-ADAE-CCB286865049}">
      <dsp:nvSpPr>
        <dsp:cNvPr id="0" name=""/>
        <dsp:cNvSpPr/>
      </dsp:nvSpPr>
      <dsp:spPr>
        <a:xfrm>
          <a:off x="270486" y="1072619"/>
          <a:ext cx="214318" cy="21431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3184"/>
              </a:lnTo>
              <a:lnTo>
                <a:pt x="214318" y="2143184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3B813B-0CE6-43FF-9A97-D32DAE9553B9}">
      <dsp:nvSpPr>
        <dsp:cNvPr id="0" name=""/>
        <dsp:cNvSpPr/>
      </dsp:nvSpPr>
      <dsp:spPr>
        <a:xfrm>
          <a:off x="484804" y="2680007"/>
          <a:ext cx="1714547" cy="10715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28020"/>
              <a:satOff val="-25403"/>
              <a:lumOff val="392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Groupe de Transport Terrestre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/>
            <a:t>Parc de chimère</a:t>
          </a:r>
        </a:p>
      </dsp:txBody>
      <dsp:txXfrm>
        <a:off x="516190" y="2711393"/>
        <a:ext cx="1651775" cy="1008820"/>
      </dsp:txXfrm>
    </dsp:sp>
    <dsp:sp modelId="{856BC04E-597A-48ED-90C3-8B76B77BCD75}">
      <dsp:nvSpPr>
        <dsp:cNvPr id="0" name=""/>
        <dsp:cNvSpPr/>
      </dsp:nvSpPr>
      <dsp:spPr>
        <a:xfrm>
          <a:off x="270486" y="1072619"/>
          <a:ext cx="214318" cy="34826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82674"/>
              </a:lnTo>
              <a:lnTo>
                <a:pt x="214318" y="3482674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99D984-442B-4991-924A-99A2CB90315E}">
      <dsp:nvSpPr>
        <dsp:cNvPr id="0" name=""/>
        <dsp:cNvSpPr/>
      </dsp:nvSpPr>
      <dsp:spPr>
        <a:xfrm>
          <a:off x="484804" y="4019497"/>
          <a:ext cx="1714547" cy="10715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56040"/>
              <a:satOff val="-50806"/>
              <a:lumOff val="784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2 Escadrilles d’escortes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/>
            <a:t>3 Vulture</a:t>
          </a:r>
        </a:p>
      </dsp:txBody>
      <dsp:txXfrm>
        <a:off x="516190" y="4050883"/>
        <a:ext cx="1651775" cy="10088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E4B26A-76FA-46A7-85B6-29CF0DF4CA50}">
      <dsp:nvSpPr>
        <dsp:cNvPr id="0" name=""/>
        <dsp:cNvSpPr/>
      </dsp:nvSpPr>
      <dsp:spPr>
        <a:xfrm>
          <a:off x="0" y="4"/>
          <a:ext cx="2255520" cy="112776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3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Groupe Médical et d’Approvisionnement</a:t>
          </a:r>
        </a:p>
      </dsp:txBody>
      <dsp:txXfrm>
        <a:off x="33031" y="33035"/>
        <a:ext cx="2189458" cy="1061698"/>
      </dsp:txXfrm>
    </dsp:sp>
    <dsp:sp modelId="{115861D9-FF20-4417-90DB-C540299192F4}">
      <dsp:nvSpPr>
        <dsp:cNvPr id="0" name=""/>
        <dsp:cNvSpPr/>
      </dsp:nvSpPr>
      <dsp:spPr>
        <a:xfrm>
          <a:off x="225551" y="1127764"/>
          <a:ext cx="225552" cy="6867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6772"/>
              </a:lnTo>
              <a:lnTo>
                <a:pt x="225552" y="686772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FA24D4-12CE-4B3B-8D4F-CE767102ACA1}">
      <dsp:nvSpPr>
        <dsp:cNvPr id="0" name=""/>
        <dsp:cNvSpPr/>
      </dsp:nvSpPr>
      <dsp:spPr>
        <a:xfrm>
          <a:off x="451103" y="1250656"/>
          <a:ext cx="1804416" cy="11277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Groupe d’évacuation sanitaire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Parc de chimère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Parc Valkyrie</a:t>
          </a:r>
        </a:p>
      </dsp:txBody>
      <dsp:txXfrm>
        <a:off x="484134" y="1283687"/>
        <a:ext cx="1738354" cy="1061698"/>
      </dsp:txXfrm>
    </dsp:sp>
    <dsp:sp modelId="{A4DC9B95-6BBD-48A2-ADAE-CCB286865049}">
      <dsp:nvSpPr>
        <dsp:cNvPr id="0" name=""/>
        <dsp:cNvSpPr/>
      </dsp:nvSpPr>
      <dsp:spPr>
        <a:xfrm>
          <a:off x="225551" y="1127764"/>
          <a:ext cx="225552" cy="20616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1635"/>
              </a:lnTo>
              <a:lnTo>
                <a:pt x="225552" y="2061635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3B813B-0CE6-43FF-9A97-D32DAE9553B9}">
      <dsp:nvSpPr>
        <dsp:cNvPr id="0" name=""/>
        <dsp:cNvSpPr/>
      </dsp:nvSpPr>
      <dsp:spPr>
        <a:xfrm>
          <a:off x="451103" y="2625520"/>
          <a:ext cx="1804416" cy="11277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56040"/>
              <a:satOff val="-50806"/>
              <a:lumOff val="784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Groupe d’approvisionnement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Parc de Trojan</a:t>
          </a:r>
        </a:p>
      </dsp:txBody>
      <dsp:txXfrm>
        <a:off x="484134" y="2658551"/>
        <a:ext cx="1738354" cy="10616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E4B26A-76FA-46A7-85B6-29CF0DF4CA50}">
      <dsp:nvSpPr>
        <dsp:cNvPr id="0" name=""/>
        <dsp:cNvSpPr/>
      </dsp:nvSpPr>
      <dsp:spPr>
        <a:xfrm>
          <a:off x="56167" y="0"/>
          <a:ext cx="2143184" cy="107159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3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Compagnie Infanterie</a:t>
          </a:r>
        </a:p>
      </dsp:txBody>
      <dsp:txXfrm>
        <a:off x="87553" y="31386"/>
        <a:ext cx="2080412" cy="1008820"/>
      </dsp:txXfrm>
    </dsp:sp>
    <dsp:sp modelId="{A1F4532D-9435-4254-AECA-646BD2775E74}">
      <dsp:nvSpPr>
        <dsp:cNvPr id="0" name=""/>
        <dsp:cNvSpPr/>
      </dsp:nvSpPr>
      <dsp:spPr>
        <a:xfrm>
          <a:off x="270486" y="1071592"/>
          <a:ext cx="183405" cy="711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1921"/>
              </a:lnTo>
              <a:lnTo>
                <a:pt x="183405" y="711921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F6A492-A0EF-45BA-9C75-00213CBDC093}">
      <dsp:nvSpPr>
        <dsp:cNvPr id="0" name=""/>
        <dsp:cNvSpPr/>
      </dsp:nvSpPr>
      <dsp:spPr>
        <a:xfrm>
          <a:off x="453891" y="1247717"/>
          <a:ext cx="1714547" cy="10715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3 Peletons Infanterie</a:t>
          </a:r>
          <a:endParaRPr lang="fr-FR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5 Escouades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1 Escouade Vétérans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3 Groupe Armes lourdes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2 Groupes Armes Spéciales</a:t>
          </a:r>
        </a:p>
      </dsp:txBody>
      <dsp:txXfrm>
        <a:off x="485277" y="1279103"/>
        <a:ext cx="1651775" cy="1008820"/>
      </dsp:txXfrm>
    </dsp:sp>
    <dsp:sp modelId="{9C995B80-2C99-489C-82E8-E77B83825DF2}">
      <dsp:nvSpPr>
        <dsp:cNvPr id="0" name=""/>
        <dsp:cNvSpPr/>
      </dsp:nvSpPr>
      <dsp:spPr>
        <a:xfrm>
          <a:off x="270486" y="1071592"/>
          <a:ext cx="214318" cy="21442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4211"/>
              </a:lnTo>
              <a:lnTo>
                <a:pt x="214318" y="2144211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02197F-32A0-441C-83BE-70FEF1AD1D00}">
      <dsp:nvSpPr>
        <dsp:cNvPr id="0" name=""/>
        <dsp:cNvSpPr/>
      </dsp:nvSpPr>
      <dsp:spPr>
        <a:xfrm>
          <a:off x="484804" y="2680007"/>
          <a:ext cx="1714547" cy="10715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28020"/>
              <a:satOff val="-25403"/>
              <a:lumOff val="392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1 </a:t>
          </a:r>
          <a:r>
            <a:rPr lang="fr-FR" sz="1200" kern="1200"/>
            <a:t>Escouade  Vétérans</a:t>
          </a:r>
          <a:endParaRPr lang="fr-FR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/>
            <a:t>5 Escouades</a:t>
          </a:r>
          <a:endParaRPr lang="fr-FR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/>
            <a:t>1 Escouade Vétérans</a:t>
          </a:r>
          <a:endParaRPr lang="fr-FR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3 Groupe Armes lourdes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/>
            <a:t>2 Groupes Armes Spéciales</a:t>
          </a:r>
          <a:endParaRPr lang="fr-FR" sz="900" kern="1200" dirty="0"/>
        </a:p>
      </dsp:txBody>
      <dsp:txXfrm>
        <a:off x="516190" y="2711393"/>
        <a:ext cx="1651775" cy="1008820"/>
      </dsp:txXfrm>
    </dsp:sp>
    <dsp:sp modelId="{EE2783BF-A90D-4B18-9798-C2B7879AD54F}">
      <dsp:nvSpPr>
        <dsp:cNvPr id="0" name=""/>
        <dsp:cNvSpPr/>
      </dsp:nvSpPr>
      <dsp:spPr>
        <a:xfrm>
          <a:off x="270486" y="1071592"/>
          <a:ext cx="183405" cy="34847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84728"/>
              </a:lnTo>
              <a:lnTo>
                <a:pt x="183405" y="3484728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6BD4B7-6098-4866-8C88-19FE6B925822}">
      <dsp:nvSpPr>
        <dsp:cNvPr id="0" name=""/>
        <dsp:cNvSpPr/>
      </dsp:nvSpPr>
      <dsp:spPr>
        <a:xfrm>
          <a:off x="453891" y="4020524"/>
          <a:ext cx="1714547" cy="10715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56040"/>
              <a:satOff val="-50806"/>
              <a:lumOff val="784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Soutien Mécanisé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3 Escadron Sentinelles Blindés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1 Escadrons Leman Russ</a:t>
          </a:r>
        </a:p>
      </dsp:txBody>
      <dsp:txXfrm>
        <a:off x="485277" y="4051910"/>
        <a:ext cx="1651775" cy="10088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E4B26A-76FA-46A7-85B6-29CF0DF4CA50}">
      <dsp:nvSpPr>
        <dsp:cNvPr id="0" name=""/>
        <dsp:cNvSpPr/>
      </dsp:nvSpPr>
      <dsp:spPr>
        <a:xfrm>
          <a:off x="112335" y="0"/>
          <a:ext cx="2143184" cy="107159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3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Compagnie Artillerie</a:t>
          </a:r>
        </a:p>
      </dsp:txBody>
      <dsp:txXfrm>
        <a:off x="143721" y="31386"/>
        <a:ext cx="2080412" cy="1008820"/>
      </dsp:txXfrm>
    </dsp:sp>
    <dsp:sp modelId="{A1F4532D-9435-4254-AECA-646BD2775E74}">
      <dsp:nvSpPr>
        <dsp:cNvPr id="0" name=""/>
        <dsp:cNvSpPr/>
      </dsp:nvSpPr>
      <dsp:spPr>
        <a:xfrm>
          <a:off x="326653" y="1071592"/>
          <a:ext cx="158150" cy="8047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4721"/>
              </a:lnTo>
              <a:lnTo>
                <a:pt x="158150" y="804721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F6A492-A0EF-45BA-9C75-00213CBDC093}">
      <dsp:nvSpPr>
        <dsp:cNvPr id="0" name=""/>
        <dsp:cNvSpPr/>
      </dsp:nvSpPr>
      <dsp:spPr>
        <a:xfrm>
          <a:off x="484804" y="1340517"/>
          <a:ext cx="1714547" cy="10715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4 Batteries Basilik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3 Pièces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3 Centaure</a:t>
          </a:r>
        </a:p>
      </dsp:txBody>
      <dsp:txXfrm>
        <a:off x="516190" y="1371903"/>
        <a:ext cx="1651775" cy="1008820"/>
      </dsp:txXfrm>
    </dsp:sp>
    <dsp:sp modelId="{00ABCB82-C984-4FEC-AAA2-F3CBF1BA216C}">
      <dsp:nvSpPr>
        <dsp:cNvPr id="0" name=""/>
        <dsp:cNvSpPr/>
      </dsp:nvSpPr>
      <dsp:spPr>
        <a:xfrm>
          <a:off x="326653" y="1071592"/>
          <a:ext cx="158150" cy="21442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4211"/>
              </a:lnTo>
              <a:lnTo>
                <a:pt x="158150" y="2144211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B65E2D-1CF8-4638-A6E6-67F53E93A14D}">
      <dsp:nvSpPr>
        <dsp:cNvPr id="0" name=""/>
        <dsp:cNvSpPr/>
      </dsp:nvSpPr>
      <dsp:spPr>
        <a:xfrm>
          <a:off x="484804" y="2680007"/>
          <a:ext cx="1714547" cy="10715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28020"/>
              <a:satOff val="-25403"/>
              <a:lumOff val="392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2 Batteries Mortier Quadri tube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3 Pièces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3 Centaure</a:t>
          </a:r>
        </a:p>
      </dsp:txBody>
      <dsp:txXfrm>
        <a:off x="516190" y="2711393"/>
        <a:ext cx="1651775" cy="1008820"/>
      </dsp:txXfrm>
    </dsp:sp>
    <dsp:sp modelId="{BF50EF13-3E16-41BF-B16C-2A9661A66DF0}">
      <dsp:nvSpPr>
        <dsp:cNvPr id="0" name=""/>
        <dsp:cNvSpPr/>
      </dsp:nvSpPr>
      <dsp:spPr>
        <a:xfrm>
          <a:off x="326653" y="1071592"/>
          <a:ext cx="158150" cy="3483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83701"/>
              </a:lnTo>
              <a:lnTo>
                <a:pt x="158150" y="3483701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30DA6E-7984-4BB3-8764-E5D3A6AC59D8}">
      <dsp:nvSpPr>
        <dsp:cNvPr id="0" name=""/>
        <dsp:cNvSpPr/>
      </dsp:nvSpPr>
      <dsp:spPr>
        <a:xfrm>
          <a:off x="484804" y="4019497"/>
          <a:ext cx="1714547" cy="10715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56040"/>
              <a:satOff val="-50806"/>
              <a:lumOff val="784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2 Batteries Mortier Médusa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3 Pièces</a:t>
          </a:r>
        </a:p>
      </dsp:txBody>
      <dsp:txXfrm>
        <a:off x="516190" y="4050883"/>
        <a:ext cx="1651775" cy="10088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E4B26A-76FA-46A7-85B6-29CF0DF4CA50}">
      <dsp:nvSpPr>
        <dsp:cNvPr id="0" name=""/>
        <dsp:cNvSpPr/>
      </dsp:nvSpPr>
      <dsp:spPr>
        <a:xfrm>
          <a:off x="201392" y="473"/>
          <a:ext cx="2020962" cy="108893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3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Compagnie Infanterie Mécanisée</a:t>
          </a:r>
        </a:p>
      </dsp:txBody>
      <dsp:txXfrm>
        <a:off x="233286" y="32367"/>
        <a:ext cx="1957174" cy="1025146"/>
      </dsp:txXfrm>
    </dsp:sp>
    <dsp:sp modelId="{A1F4532D-9435-4254-AECA-646BD2775E74}">
      <dsp:nvSpPr>
        <dsp:cNvPr id="0" name=""/>
        <dsp:cNvSpPr/>
      </dsp:nvSpPr>
      <dsp:spPr>
        <a:xfrm>
          <a:off x="403489" y="1089408"/>
          <a:ext cx="381735" cy="6100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0091"/>
              </a:lnTo>
              <a:lnTo>
                <a:pt x="381735" y="610091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F6A492-A0EF-45BA-9C75-00213CBDC093}">
      <dsp:nvSpPr>
        <dsp:cNvPr id="0" name=""/>
        <dsp:cNvSpPr/>
      </dsp:nvSpPr>
      <dsp:spPr>
        <a:xfrm>
          <a:off x="785225" y="1299717"/>
          <a:ext cx="1279302" cy="7995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5 Peletons Infanterie Mécanisée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800" kern="1200" dirty="0"/>
            <a:t>5 Escouade avec transport</a:t>
          </a:r>
        </a:p>
      </dsp:txBody>
      <dsp:txXfrm>
        <a:off x="808643" y="1323135"/>
        <a:ext cx="1232466" cy="752728"/>
      </dsp:txXfrm>
    </dsp:sp>
    <dsp:sp modelId="{00ABCB82-C984-4FEC-AAA2-F3CBF1BA216C}">
      <dsp:nvSpPr>
        <dsp:cNvPr id="0" name=""/>
        <dsp:cNvSpPr/>
      </dsp:nvSpPr>
      <dsp:spPr>
        <a:xfrm>
          <a:off x="403489" y="1089408"/>
          <a:ext cx="381735" cy="1601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1335"/>
              </a:lnTo>
              <a:lnTo>
                <a:pt x="381735" y="1601335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B65E2D-1CF8-4638-A6E6-67F53E93A14D}">
      <dsp:nvSpPr>
        <dsp:cNvPr id="0" name=""/>
        <dsp:cNvSpPr/>
      </dsp:nvSpPr>
      <dsp:spPr>
        <a:xfrm>
          <a:off x="785225" y="2290961"/>
          <a:ext cx="1279302" cy="7995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18680"/>
              <a:satOff val="-16935"/>
              <a:lumOff val="261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1 escouade Vétérans</a:t>
          </a:r>
        </a:p>
      </dsp:txBody>
      <dsp:txXfrm>
        <a:off x="808643" y="2314379"/>
        <a:ext cx="1232466" cy="752728"/>
      </dsp:txXfrm>
    </dsp:sp>
    <dsp:sp modelId="{BF50EF13-3E16-41BF-B16C-2A9661A66DF0}">
      <dsp:nvSpPr>
        <dsp:cNvPr id="0" name=""/>
        <dsp:cNvSpPr/>
      </dsp:nvSpPr>
      <dsp:spPr>
        <a:xfrm>
          <a:off x="403489" y="1089408"/>
          <a:ext cx="381735" cy="25679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7944"/>
              </a:lnTo>
              <a:lnTo>
                <a:pt x="381735" y="2567944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30DA6E-7984-4BB3-8764-E5D3A6AC59D8}">
      <dsp:nvSpPr>
        <dsp:cNvPr id="0" name=""/>
        <dsp:cNvSpPr/>
      </dsp:nvSpPr>
      <dsp:spPr>
        <a:xfrm>
          <a:off x="785225" y="3257570"/>
          <a:ext cx="1279302" cy="7995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37360"/>
              <a:satOff val="-33871"/>
              <a:lumOff val="522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2 Escadrons Sentinelle Blindés</a:t>
          </a:r>
        </a:p>
      </dsp:txBody>
      <dsp:txXfrm>
        <a:off x="808643" y="3280988"/>
        <a:ext cx="1232466" cy="752728"/>
      </dsp:txXfrm>
    </dsp:sp>
    <dsp:sp modelId="{A7CA9277-F85B-4548-BC1F-9CC02B17DF4B}">
      <dsp:nvSpPr>
        <dsp:cNvPr id="0" name=""/>
        <dsp:cNvSpPr/>
      </dsp:nvSpPr>
      <dsp:spPr>
        <a:xfrm>
          <a:off x="403489" y="1089408"/>
          <a:ext cx="315045" cy="36021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02124"/>
              </a:lnTo>
              <a:lnTo>
                <a:pt x="315045" y="3602124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A84CC8-6A39-43DA-A868-4342D70772CC}">
      <dsp:nvSpPr>
        <dsp:cNvPr id="0" name=""/>
        <dsp:cNvSpPr/>
      </dsp:nvSpPr>
      <dsp:spPr>
        <a:xfrm>
          <a:off x="718535" y="4291751"/>
          <a:ext cx="1279302" cy="7995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56040"/>
              <a:satOff val="-50806"/>
              <a:lumOff val="784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 err="1"/>
            <a:t>Escouadron</a:t>
          </a:r>
          <a:r>
            <a:rPr lang="fr-FR" sz="1000" kern="1200" dirty="0"/>
            <a:t> </a:t>
          </a:r>
          <a:r>
            <a:rPr lang="fr-FR" sz="1000" kern="1200" dirty="0" err="1"/>
            <a:t>Hellhound</a:t>
          </a:r>
          <a:endParaRPr lang="fr-FR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800" kern="1200" dirty="0"/>
            <a:t>3 </a:t>
          </a:r>
          <a:r>
            <a:rPr lang="fr-FR" sz="800" kern="1200" dirty="0" err="1"/>
            <a:t>Hellhound</a:t>
          </a:r>
          <a:endParaRPr lang="fr-FR" sz="800" kern="1200" dirty="0"/>
        </a:p>
      </dsp:txBody>
      <dsp:txXfrm>
        <a:off x="741953" y="4315169"/>
        <a:ext cx="1232466" cy="75272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357208-DE28-4A53-8084-276A20E58439}">
      <dsp:nvSpPr>
        <dsp:cNvPr id="0" name=""/>
        <dsp:cNvSpPr/>
      </dsp:nvSpPr>
      <dsp:spPr>
        <a:xfrm>
          <a:off x="5409268" y="791137"/>
          <a:ext cx="1385463" cy="92364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2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Quartier Général du Régiment</a:t>
          </a:r>
        </a:p>
      </dsp:txBody>
      <dsp:txXfrm>
        <a:off x="5436321" y="818190"/>
        <a:ext cx="1331357" cy="869536"/>
      </dsp:txXfrm>
    </dsp:sp>
    <dsp:sp modelId="{6899553D-BDD6-4F77-B67A-4617BC71D2D3}">
      <dsp:nvSpPr>
        <dsp:cNvPr id="0" name=""/>
        <dsp:cNvSpPr/>
      </dsp:nvSpPr>
      <dsp:spPr>
        <a:xfrm>
          <a:off x="1599242" y="1714780"/>
          <a:ext cx="4502757" cy="369457"/>
        </a:xfrm>
        <a:custGeom>
          <a:avLst/>
          <a:gdLst/>
          <a:ahLst/>
          <a:cxnLst/>
          <a:rect l="0" t="0" r="0" b="0"/>
          <a:pathLst>
            <a:path>
              <a:moveTo>
                <a:pt x="4502757" y="0"/>
              </a:moveTo>
              <a:lnTo>
                <a:pt x="4502757" y="184728"/>
              </a:lnTo>
              <a:lnTo>
                <a:pt x="0" y="184728"/>
              </a:lnTo>
              <a:lnTo>
                <a:pt x="0" y="369457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B847F6-7A8B-4521-9537-1BB1365E698B}">
      <dsp:nvSpPr>
        <dsp:cNvPr id="0" name=""/>
        <dsp:cNvSpPr/>
      </dsp:nvSpPr>
      <dsp:spPr>
        <a:xfrm>
          <a:off x="906510" y="2084237"/>
          <a:ext cx="1385463" cy="92364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4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Auxiliaires</a:t>
          </a:r>
        </a:p>
      </dsp:txBody>
      <dsp:txXfrm>
        <a:off x="933563" y="2111290"/>
        <a:ext cx="1331357" cy="869536"/>
      </dsp:txXfrm>
    </dsp:sp>
    <dsp:sp modelId="{ED6318B4-B790-47C3-B11D-CD6883DFCA71}">
      <dsp:nvSpPr>
        <dsp:cNvPr id="0" name=""/>
        <dsp:cNvSpPr/>
      </dsp:nvSpPr>
      <dsp:spPr>
        <a:xfrm>
          <a:off x="698690" y="3007879"/>
          <a:ext cx="900551" cy="369457"/>
        </a:xfrm>
        <a:custGeom>
          <a:avLst/>
          <a:gdLst/>
          <a:ahLst/>
          <a:cxnLst/>
          <a:rect l="0" t="0" r="0" b="0"/>
          <a:pathLst>
            <a:path>
              <a:moveTo>
                <a:pt x="900551" y="0"/>
              </a:moveTo>
              <a:lnTo>
                <a:pt x="900551" y="184728"/>
              </a:lnTo>
              <a:lnTo>
                <a:pt x="0" y="184728"/>
              </a:lnTo>
              <a:lnTo>
                <a:pt x="0" y="369457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51E3D2-812F-4B8C-9AE2-3F55E6DEB013}">
      <dsp:nvSpPr>
        <dsp:cNvPr id="0" name=""/>
        <dsp:cNvSpPr/>
      </dsp:nvSpPr>
      <dsp:spPr>
        <a:xfrm>
          <a:off x="5958" y="3377336"/>
          <a:ext cx="1385463" cy="92364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5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Groupe de Transport Rapproché</a:t>
          </a:r>
        </a:p>
      </dsp:txBody>
      <dsp:txXfrm>
        <a:off x="33011" y="3404389"/>
        <a:ext cx="1331357" cy="869536"/>
      </dsp:txXfrm>
    </dsp:sp>
    <dsp:sp modelId="{18047154-D2C0-4482-A7C5-93556DB9EEE6}">
      <dsp:nvSpPr>
        <dsp:cNvPr id="0" name=""/>
        <dsp:cNvSpPr/>
      </dsp:nvSpPr>
      <dsp:spPr>
        <a:xfrm>
          <a:off x="1599242" y="3007879"/>
          <a:ext cx="900551" cy="3694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728"/>
              </a:lnTo>
              <a:lnTo>
                <a:pt x="900551" y="184728"/>
              </a:lnTo>
              <a:lnTo>
                <a:pt x="900551" y="369457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29633B-1376-44CC-8518-25663D02112F}">
      <dsp:nvSpPr>
        <dsp:cNvPr id="0" name=""/>
        <dsp:cNvSpPr/>
      </dsp:nvSpPr>
      <dsp:spPr>
        <a:xfrm>
          <a:off x="1807062" y="3377336"/>
          <a:ext cx="1385463" cy="92364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5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Groupe Médical et d’Approvisionnement</a:t>
          </a:r>
        </a:p>
      </dsp:txBody>
      <dsp:txXfrm>
        <a:off x="1834115" y="3404389"/>
        <a:ext cx="1331357" cy="869536"/>
      </dsp:txXfrm>
    </dsp:sp>
    <dsp:sp modelId="{D4B29CBC-6A58-4B13-997F-9FE6ECA1E629}">
      <dsp:nvSpPr>
        <dsp:cNvPr id="0" name=""/>
        <dsp:cNvSpPr/>
      </dsp:nvSpPr>
      <dsp:spPr>
        <a:xfrm>
          <a:off x="6056280" y="1714780"/>
          <a:ext cx="91440" cy="3694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9457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534F27-EF82-46DD-AA43-43A65B8A957E}">
      <dsp:nvSpPr>
        <dsp:cNvPr id="0" name=""/>
        <dsp:cNvSpPr/>
      </dsp:nvSpPr>
      <dsp:spPr>
        <a:xfrm>
          <a:off x="5409268" y="2084237"/>
          <a:ext cx="1385463" cy="92364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4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1 Bataillon de soutien</a:t>
          </a:r>
        </a:p>
      </dsp:txBody>
      <dsp:txXfrm>
        <a:off x="5436321" y="2111290"/>
        <a:ext cx="1331357" cy="869536"/>
      </dsp:txXfrm>
    </dsp:sp>
    <dsp:sp modelId="{F1263F0F-B40D-4867-895C-5B06747564F9}">
      <dsp:nvSpPr>
        <dsp:cNvPr id="0" name=""/>
        <dsp:cNvSpPr/>
      </dsp:nvSpPr>
      <dsp:spPr>
        <a:xfrm>
          <a:off x="4300896" y="3007879"/>
          <a:ext cx="1801103" cy="369457"/>
        </a:xfrm>
        <a:custGeom>
          <a:avLst/>
          <a:gdLst/>
          <a:ahLst/>
          <a:cxnLst/>
          <a:rect l="0" t="0" r="0" b="0"/>
          <a:pathLst>
            <a:path>
              <a:moveTo>
                <a:pt x="1801103" y="0"/>
              </a:moveTo>
              <a:lnTo>
                <a:pt x="1801103" y="184728"/>
              </a:lnTo>
              <a:lnTo>
                <a:pt x="0" y="184728"/>
              </a:lnTo>
              <a:lnTo>
                <a:pt x="0" y="369457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BF3DFA-6820-4CB3-A788-F7690B5A7B3B}">
      <dsp:nvSpPr>
        <dsp:cNvPr id="0" name=""/>
        <dsp:cNvSpPr/>
      </dsp:nvSpPr>
      <dsp:spPr>
        <a:xfrm>
          <a:off x="3608165" y="3377336"/>
          <a:ext cx="1385463" cy="92364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5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1 Compagnie Artillerie de Campagne</a:t>
          </a:r>
        </a:p>
      </dsp:txBody>
      <dsp:txXfrm>
        <a:off x="3635218" y="3404389"/>
        <a:ext cx="1331357" cy="869536"/>
      </dsp:txXfrm>
    </dsp:sp>
    <dsp:sp modelId="{2758BD0C-E3BD-4E87-B813-1C9CB9A94677}">
      <dsp:nvSpPr>
        <dsp:cNvPr id="0" name=""/>
        <dsp:cNvSpPr/>
      </dsp:nvSpPr>
      <dsp:spPr>
        <a:xfrm>
          <a:off x="6056280" y="3007879"/>
          <a:ext cx="91440" cy="3694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9457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FE1A2F-71A2-4A85-A645-2D69D30B85CD}">
      <dsp:nvSpPr>
        <dsp:cNvPr id="0" name=""/>
        <dsp:cNvSpPr/>
      </dsp:nvSpPr>
      <dsp:spPr>
        <a:xfrm>
          <a:off x="5409268" y="3377336"/>
          <a:ext cx="1385463" cy="92364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5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1 Compagnie de Reconnaissance</a:t>
          </a:r>
        </a:p>
      </dsp:txBody>
      <dsp:txXfrm>
        <a:off x="5436321" y="3404389"/>
        <a:ext cx="1331357" cy="869536"/>
      </dsp:txXfrm>
    </dsp:sp>
    <dsp:sp modelId="{DFFEC35E-D763-415F-9849-193925088DE4}">
      <dsp:nvSpPr>
        <dsp:cNvPr id="0" name=""/>
        <dsp:cNvSpPr/>
      </dsp:nvSpPr>
      <dsp:spPr>
        <a:xfrm>
          <a:off x="6102000" y="3007879"/>
          <a:ext cx="1801103" cy="3694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728"/>
              </a:lnTo>
              <a:lnTo>
                <a:pt x="1801103" y="184728"/>
              </a:lnTo>
              <a:lnTo>
                <a:pt x="1801103" y="369457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A32413-BE03-4619-96A0-252DD807DF4D}">
      <dsp:nvSpPr>
        <dsp:cNvPr id="0" name=""/>
        <dsp:cNvSpPr/>
      </dsp:nvSpPr>
      <dsp:spPr>
        <a:xfrm>
          <a:off x="7210371" y="3377336"/>
          <a:ext cx="1385463" cy="92364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5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1 Compagnie DCA</a:t>
          </a:r>
        </a:p>
      </dsp:txBody>
      <dsp:txXfrm>
        <a:off x="7237424" y="3404389"/>
        <a:ext cx="1331357" cy="869536"/>
      </dsp:txXfrm>
    </dsp:sp>
    <dsp:sp modelId="{3E6A5ECC-29DF-4B9C-8A52-A8682C59CC40}">
      <dsp:nvSpPr>
        <dsp:cNvPr id="0" name=""/>
        <dsp:cNvSpPr/>
      </dsp:nvSpPr>
      <dsp:spPr>
        <a:xfrm>
          <a:off x="6102000" y="1714780"/>
          <a:ext cx="4502757" cy="3694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728"/>
              </a:lnTo>
              <a:lnTo>
                <a:pt x="4502757" y="184728"/>
              </a:lnTo>
              <a:lnTo>
                <a:pt x="4502757" y="369457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287691-4465-4197-BDF3-4F56C729F904}">
      <dsp:nvSpPr>
        <dsp:cNvPr id="0" name=""/>
        <dsp:cNvSpPr/>
      </dsp:nvSpPr>
      <dsp:spPr>
        <a:xfrm>
          <a:off x="9912025" y="2084237"/>
          <a:ext cx="1385463" cy="92364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4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2 Bataillons de combats</a:t>
          </a:r>
        </a:p>
      </dsp:txBody>
      <dsp:txXfrm>
        <a:off x="9939078" y="2111290"/>
        <a:ext cx="1331357" cy="869536"/>
      </dsp:txXfrm>
    </dsp:sp>
    <dsp:sp modelId="{8B3C164A-68C3-4A8E-AE75-4B15914FC5E2}">
      <dsp:nvSpPr>
        <dsp:cNvPr id="0" name=""/>
        <dsp:cNvSpPr/>
      </dsp:nvSpPr>
      <dsp:spPr>
        <a:xfrm>
          <a:off x="9704206" y="3007879"/>
          <a:ext cx="900551" cy="369457"/>
        </a:xfrm>
        <a:custGeom>
          <a:avLst/>
          <a:gdLst/>
          <a:ahLst/>
          <a:cxnLst/>
          <a:rect l="0" t="0" r="0" b="0"/>
          <a:pathLst>
            <a:path>
              <a:moveTo>
                <a:pt x="900551" y="0"/>
              </a:moveTo>
              <a:lnTo>
                <a:pt x="900551" y="184728"/>
              </a:lnTo>
              <a:lnTo>
                <a:pt x="0" y="184728"/>
              </a:lnTo>
              <a:lnTo>
                <a:pt x="0" y="369457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B692FF-C045-4092-8AB7-DC56D204C1AA}">
      <dsp:nvSpPr>
        <dsp:cNvPr id="0" name=""/>
        <dsp:cNvSpPr/>
      </dsp:nvSpPr>
      <dsp:spPr>
        <a:xfrm>
          <a:off x="9011474" y="3377336"/>
          <a:ext cx="1385463" cy="92364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5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2 Compagnies Infanteries</a:t>
          </a:r>
        </a:p>
      </dsp:txBody>
      <dsp:txXfrm>
        <a:off x="9038527" y="3404389"/>
        <a:ext cx="1331357" cy="869536"/>
      </dsp:txXfrm>
    </dsp:sp>
    <dsp:sp modelId="{3BB2D59C-2C06-4030-B9E6-732D364983CE}">
      <dsp:nvSpPr>
        <dsp:cNvPr id="0" name=""/>
        <dsp:cNvSpPr/>
      </dsp:nvSpPr>
      <dsp:spPr>
        <a:xfrm>
          <a:off x="10604757" y="3007879"/>
          <a:ext cx="900551" cy="3694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728"/>
              </a:lnTo>
              <a:lnTo>
                <a:pt x="900551" y="184728"/>
              </a:lnTo>
              <a:lnTo>
                <a:pt x="900551" y="369457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F87E5F-ADE6-44E1-AE84-5A831A17CA2C}">
      <dsp:nvSpPr>
        <dsp:cNvPr id="0" name=""/>
        <dsp:cNvSpPr/>
      </dsp:nvSpPr>
      <dsp:spPr>
        <a:xfrm>
          <a:off x="10812577" y="3377336"/>
          <a:ext cx="1385463" cy="92364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5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1 Compagnie Infanterie Mécanisé</a:t>
          </a:r>
        </a:p>
      </dsp:txBody>
      <dsp:txXfrm>
        <a:off x="10839630" y="3404389"/>
        <a:ext cx="1331357" cy="8695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02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02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02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02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02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3.png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3.png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2.png" 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2.png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27C9-3E44-4F75-B4C6-B7A3D0D45087}" type="datetimeFigureOut">
              <a:rPr lang="fr-FR" smtClean="0"/>
              <a:t>19/01/2021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1209679-098A-40B1-84F5-2B5AFE2ABB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0682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27C9-3E44-4F75-B4C6-B7A3D0D45087}" type="datetimeFigureOut">
              <a:rPr lang="fr-FR" smtClean="0"/>
              <a:t>19/01/2021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9679-098A-40B1-84F5-2B5AFE2ABB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9378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27C9-3E44-4F75-B4C6-B7A3D0D45087}" type="datetimeFigureOut">
              <a:rPr lang="fr-FR" smtClean="0"/>
              <a:t>19/01/2021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9679-098A-40B1-84F5-2B5AFE2ABB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8057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27C9-3E44-4F75-B4C6-B7A3D0D45087}" type="datetimeFigureOut">
              <a:rPr lang="fr-FR" smtClean="0"/>
              <a:t>19/01/2021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9679-098A-40B1-84F5-2B5AFE2ABB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6454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87F27C9-3E44-4F75-B4C6-B7A3D0D45087}" type="datetimeFigureOut">
              <a:rPr lang="fr-FR" smtClean="0"/>
              <a:t>19/01/2021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fr-F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1209679-098A-40B1-84F5-2B5AFE2ABB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5710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27C9-3E44-4F75-B4C6-B7A3D0D45087}" type="datetimeFigureOut">
              <a:rPr lang="fr-FR" smtClean="0"/>
              <a:t>19/01/2021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9679-098A-40B1-84F5-2B5AFE2ABB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53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27C9-3E44-4F75-B4C6-B7A3D0D45087}" type="datetimeFigureOut">
              <a:rPr lang="fr-FR" smtClean="0"/>
              <a:t>19/01/2021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9679-098A-40B1-84F5-2B5AFE2ABB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9977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27C9-3E44-4F75-B4C6-B7A3D0D45087}" type="datetimeFigureOut">
              <a:rPr lang="fr-FR" smtClean="0"/>
              <a:t>19/01/2021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9679-098A-40B1-84F5-2B5AFE2ABB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4409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27C9-3E44-4F75-B4C6-B7A3D0D45087}" type="datetimeFigureOut">
              <a:rPr lang="fr-FR" smtClean="0"/>
              <a:t>19/01/2021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9679-098A-40B1-84F5-2B5AFE2ABB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5836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27C9-3E44-4F75-B4C6-B7A3D0D45087}" type="datetimeFigureOut">
              <a:rPr lang="fr-FR" smtClean="0"/>
              <a:t>19/01/2021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9679-098A-40B1-84F5-2B5AFE2ABB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5592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27C9-3E44-4F75-B4C6-B7A3D0D45087}" type="datetimeFigureOut">
              <a:rPr lang="fr-FR" smtClean="0"/>
              <a:t>19/01/2021</a:t>
            </a:fld>
            <a:endParaRPr lang="fr-F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9679-098A-40B1-84F5-2B5AFE2ABB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3718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2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image" Target="../media/image3.png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microsoft.com/office/2007/relationships/hdphoto" Target="../media/hdphoto1.wdp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87F27C9-3E44-4F75-B4C6-B7A3D0D45087}" type="datetimeFigureOut">
              <a:rPr lang="fr-FR" smtClean="0"/>
              <a:t>19/01/2021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1209679-098A-40B1-84F5-2B5AFE2ABB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839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 /><Relationship Id="rId13" Type="http://schemas.openxmlformats.org/officeDocument/2006/relationships/diagramLayout" Target="../diagrams/layout4.xml" /><Relationship Id="rId18" Type="http://schemas.openxmlformats.org/officeDocument/2006/relationships/diagramLayout" Target="../diagrams/layout5.xml" /><Relationship Id="rId26" Type="http://schemas.microsoft.com/office/2007/relationships/diagramDrawing" Target="../diagrams/drawing6.xml" /><Relationship Id="rId3" Type="http://schemas.openxmlformats.org/officeDocument/2006/relationships/diagramLayout" Target="../diagrams/layout2.xml" /><Relationship Id="rId21" Type="http://schemas.microsoft.com/office/2007/relationships/diagramDrawing" Target="../diagrams/drawing5.xml" /><Relationship Id="rId7" Type="http://schemas.openxmlformats.org/officeDocument/2006/relationships/diagramData" Target="../diagrams/data3.xml" /><Relationship Id="rId12" Type="http://schemas.openxmlformats.org/officeDocument/2006/relationships/diagramData" Target="../diagrams/data4.xml" /><Relationship Id="rId17" Type="http://schemas.openxmlformats.org/officeDocument/2006/relationships/diagramData" Target="../diagrams/data5.xml" /><Relationship Id="rId25" Type="http://schemas.openxmlformats.org/officeDocument/2006/relationships/diagramColors" Target="../diagrams/colors6.xml" /><Relationship Id="rId2" Type="http://schemas.openxmlformats.org/officeDocument/2006/relationships/diagramData" Target="../diagrams/data2.xml" /><Relationship Id="rId16" Type="http://schemas.microsoft.com/office/2007/relationships/diagramDrawing" Target="../diagrams/drawing4.xml" /><Relationship Id="rId20" Type="http://schemas.openxmlformats.org/officeDocument/2006/relationships/diagramColors" Target="../diagrams/colors5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2.xml" /><Relationship Id="rId11" Type="http://schemas.microsoft.com/office/2007/relationships/diagramDrawing" Target="../diagrams/drawing3.xml" /><Relationship Id="rId24" Type="http://schemas.openxmlformats.org/officeDocument/2006/relationships/diagramQuickStyle" Target="../diagrams/quickStyle6.xml" /><Relationship Id="rId5" Type="http://schemas.openxmlformats.org/officeDocument/2006/relationships/diagramColors" Target="../diagrams/colors2.xml" /><Relationship Id="rId15" Type="http://schemas.openxmlformats.org/officeDocument/2006/relationships/diagramColors" Target="../diagrams/colors4.xml" /><Relationship Id="rId23" Type="http://schemas.openxmlformats.org/officeDocument/2006/relationships/diagramLayout" Target="../diagrams/layout6.xml" /><Relationship Id="rId10" Type="http://schemas.openxmlformats.org/officeDocument/2006/relationships/diagramColors" Target="../diagrams/colors3.xml" /><Relationship Id="rId19" Type="http://schemas.openxmlformats.org/officeDocument/2006/relationships/diagramQuickStyle" Target="../diagrams/quickStyle5.xml" /><Relationship Id="rId4" Type="http://schemas.openxmlformats.org/officeDocument/2006/relationships/diagramQuickStyle" Target="../diagrams/quickStyle2.xml" /><Relationship Id="rId9" Type="http://schemas.openxmlformats.org/officeDocument/2006/relationships/diagramQuickStyle" Target="../diagrams/quickStyle3.xml" /><Relationship Id="rId14" Type="http://schemas.openxmlformats.org/officeDocument/2006/relationships/diagramQuickStyle" Target="../diagrams/quickStyle4.xml" /><Relationship Id="rId22" Type="http://schemas.openxmlformats.org/officeDocument/2006/relationships/diagramData" Target="../diagrams/data6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 /><Relationship Id="rId7" Type="http://schemas.openxmlformats.org/officeDocument/2006/relationships/comments" Target="../comments/comment1.xml" /><Relationship Id="rId2" Type="http://schemas.openxmlformats.org/officeDocument/2006/relationships/diagramData" Target="../diagrams/data7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7.xml" /><Relationship Id="rId5" Type="http://schemas.openxmlformats.org/officeDocument/2006/relationships/diagramColors" Target="../diagrams/colors7.xml" /><Relationship Id="rId4" Type="http://schemas.openxmlformats.org/officeDocument/2006/relationships/diagramQuickStyle" Target="../diagrams/quickStyle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417739"/>
            <a:ext cx="12191999" cy="2637508"/>
          </a:xfrm>
        </p:spPr>
        <p:txBody>
          <a:bodyPr anchor="ctr"/>
          <a:lstStyle/>
          <a:p>
            <a:r>
              <a:rPr lang="fr-FR" dirty="0"/>
              <a:t>Organisation militaire du Système Iondarr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732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09344"/>
          </a:xfrm>
        </p:spPr>
        <p:txBody>
          <a:bodyPr/>
          <a:lstStyle/>
          <a:p>
            <a:r>
              <a:rPr lang="fr-FR" dirty="0"/>
              <a:t>Composition des régiments infanteries</a:t>
            </a:r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3546955444"/>
              </p:ext>
            </p:extLst>
          </p:nvPr>
        </p:nvGraphicFramePr>
        <p:xfrm>
          <a:off x="0" y="1149291"/>
          <a:ext cx="12204000" cy="5092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2948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09344"/>
          </a:xfrm>
        </p:spPr>
        <p:txBody>
          <a:bodyPr/>
          <a:lstStyle/>
          <a:p>
            <a:r>
              <a:rPr lang="fr-FR" dirty="0"/>
              <a:t>Composition des régiments infanteries</a:t>
            </a:r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4024330810"/>
              </p:ext>
            </p:extLst>
          </p:nvPr>
        </p:nvGraphicFramePr>
        <p:xfrm>
          <a:off x="0" y="1149291"/>
          <a:ext cx="2255520" cy="5092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346793168"/>
              </p:ext>
            </p:extLst>
          </p:nvPr>
        </p:nvGraphicFramePr>
        <p:xfrm>
          <a:off x="2255520" y="1149291"/>
          <a:ext cx="2255520" cy="5092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3745429582"/>
              </p:ext>
            </p:extLst>
          </p:nvPr>
        </p:nvGraphicFramePr>
        <p:xfrm>
          <a:off x="4511040" y="1149290"/>
          <a:ext cx="2255520" cy="5092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1609759805"/>
              </p:ext>
            </p:extLst>
          </p:nvPr>
        </p:nvGraphicFramePr>
        <p:xfrm>
          <a:off x="6679474" y="1149290"/>
          <a:ext cx="2255520" cy="5092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4104066046"/>
              </p:ext>
            </p:extLst>
          </p:nvPr>
        </p:nvGraphicFramePr>
        <p:xfrm>
          <a:off x="8847908" y="1149289"/>
          <a:ext cx="2255520" cy="5092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</p:spTree>
    <p:extLst>
      <p:ext uri="{BB962C8B-B14F-4D97-AF65-F5344CB8AC3E}">
        <p14:creationId xmlns:p14="http://schemas.microsoft.com/office/powerpoint/2010/main" val="1522472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09344"/>
          </a:xfrm>
        </p:spPr>
        <p:txBody>
          <a:bodyPr>
            <a:normAutofit fontScale="90000"/>
          </a:bodyPr>
          <a:lstStyle/>
          <a:p>
            <a:br>
              <a:rPr lang="fr-FR" dirty="0"/>
            </a:br>
            <a:r>
              <a:rPr lang="fr-FR" sz="6000" dirty="0"/>
              <a:t>Composition des régiments Blindés</a:t>
            </a:r>
            <a:br>
              <a:rPr lang="fr-FR" dirty="0"/>
            </a:br>
            <a:endParaRPr lang="fr-FR" dirty="0"/>
          </a:p>
        </p:txBody>
      </p:sp>
      <p:graphicFrame>
        <p:nvGraphicFramePr>
          <p:cNvPr id="4" name="Diagramme 3"/>
          <p:cNvGraphicFramePr/>
          <p:nvPr/>
        </p:nvGraphicFramePr>
        <p:xfrm>
          <a:off x="0" y="1149291"/>
          <a:ext cx="12204000" cy="5092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3662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Type de bois">
  <a:themeElements>
    <a:clrScheme name="Rouge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Type de bois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ype de bois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TM03090434[[fn=Type de bois]]</Template>
  <TotalTime>2162</TotalTime>
  <Words>226</Words>
  <Application>Microsoft Office PowerPoint</Application>
  <PresentationFormat>Grand écran</PresentationFormat>
  <Paragraphs>69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Type de bois</vt:lpstr>
      <vt:lpstr>Organisation militaire du Système Iondarr</vt:lpstr>
      <vt:lpstr>Composition des régiments infanteries</vt:lpstr>
      <vt:lpstr>Composition des régiments infanteries</vt:lpstr>
      <vt:lpstr> Composition des régiments Blindés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Organisation militaire du Système Iondarr</dc:title>
  <dc:creator>florian delrieu</dc:creator>
  <cp:lastModifiedBy>florian delrieu</cp:lastModifiedBy>
  <cp:revision>25</cp:revision>
  <dcterms:created xsi:type="dcterms:W3CDTF">2016-08-19T02:50:32Z</dcterms:created>
  <dcterms:modified xsi:type="dcterms:W3CDTF">2021-01-19T17:26:00Z</dcterms:modified>
</cp:coreProperties>
</file>