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51435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Roboto Condensed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Mbg2SLjVqlYfV7xydA5E0Prn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font" Target="fonts/Poppins-regular.fntdata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Poppins-italic.fntdata"/><Relationship Id="rId24" Type="http://customschemas.google.com/relationships/presentationmetadata" Target="metadata"/><Relationship Id="rId12" Type="http://schemas.openxmlformats.org/officeDocument/2006/relationships/font" Target="fonts/Poppi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RobotoCondensed-bold.fntdata"/><Relationship Id="rId16" Type="http://schemas.openxmlformats.org/officeDocument/2006/relationships/font" Target="fonts/RobotoCondense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22885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913063" y="0"/>
            <a:ext cx="222885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2288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 txBox="1"/>
          <p:nvPr>
            <p:ph idx="12" type="sldNum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0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1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:notes"/>
          <p:cNvSpPr txBox="1"/>
          <p:nvPr>
            <p:ph idx="1" type="body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32:notes"/>
          <p:cNvSpPr/>
          <p:nvPr>
            <p:ph idx="2" type="sldImg"/>
          </p:nvPr>
        </p:nvSpPr>
        <p:spPr>
          <a:xfrm>
            <a:off x="-17145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23">
  <p:cSld name="1_p23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9"/>
          <p:cNvCxnSpPr/>
          <p:nvPr/>
        </p:nvCxnSpPr>
        <p:spPr>
          <a:xfrm>
            <a:off x="4903787" y="1208543"/>
            <a:ext cx="367800" cy="0"/>
          </a:xfrm>
          <a:prstGeom prst="straightConnector1">
            <a:avLst/>
          </a:prstGeom>
          <a:noFill/>
          <a:ln cap="flat" cmpd="sng" w="25400">
            <a:solidFill>
              <a:srgbClr val="53585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" name="Google Shape;14;p29"/>
          <p:cNvSpPr txBox="1"/>
          <p:nvPr>
            <p:ph idx="1" type="body"/>
          </p:nvPr>
        </p:nvSpPr>
        <p:spPr>
          <a:xfrm>
            <a:off x="4801768" y="737688"/>
            <a:ext cx="3739023" cy="47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65C1BE"/>
              </a:buClr>
              <a:buSzPts val="2721"/>
              <a:buFont typeface="Arial"/>
              <a:buNone/>
              <a:defRPr b="0" i="0" sz="2721" u="none" cap="none" strike="noStrike">
                <a:solidFill>
                  <a:srgbClr val="65C1BE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?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?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2" type="body"/>
          </p:nvPr>
        </p:nvSpPr>
        <p:spPr>
          <a:xfrm>
            <a:off x="4801282" y="514350"/>
            <a:ext cx="3739024" cy="22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?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?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/>
          <p:nvPr>
            <p:ph idx="3" type="body"/>
          </p:nvPr>
        </p:nvSpPr>
        <p:spPr>
          <a:xfrm>
            <a:off x="4800600" y="1428750"/>
            <a:ext cx="37401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?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?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?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?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?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?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4603800" y="-235050"/>
            <a:ext cx="4464000" cy="5004000"/>
          </a:xfrm>
          <a:prstGeom prst="rect">
            <a:avLst/>
          </a:prstGeom>
          <a:solidFill>
            <a:srgbClr val="65C1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4778400" y="733309"/>
            <a:ext cx="41148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8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Extranet </a:t>
            </a:r>
            <a:endParaRPr/>
          </a:p>
          <a:p>
            <a:pPr indent="0" lvl="0" marL="0" marR="0" rtl="0" algn="r">
              <a:lnSpc>
                <a:spcPct val="8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BIO-TECH</a:t>
            </a:r>
            <a:endParaRPr b="0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Spécifications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8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Evaluation #5</a:t>
            </a:r>
            <a:br>
              <a:rPr b="0" i="0" lang="fr-FR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-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0" i="0" lang="fr-FR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/0</a:t>
            </a:r>
            <a:r>
              <a:rPr lang="fr-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fr-FR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/202</a:t>
            </a:r>
            <a:r>
              <a:rPr lang="fr-F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41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/tmp/-LDbNCKWLiesbl2Rm3Nz-HiRes.jpg" id="25" name="Google Shape;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5050"/>
            <a:ext cx="460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0" y="0"/>
            <a:ext cx="5029200" cy="995789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360000" spcFirstLastPara="1" rIns="91425" wrap="square" tIns="251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fr-FR" sz="3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Rappel du contexte</a:t>
            </a:r>
            <a:endParaRPr b="0" i="0" sz="3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8860" y="6961"/>
            <a:ext cx="45719" cy="995789"/>
          </a:xfrm>
          <a:prstGeom prst="rect">
            <a:avLst/>
          </a:prstGeom>
          <a:solidFill>
            <a:srgbClr val="65C1BE"/>
          </a:solidFill>
          <a:ln cap="flat" cmpd="sng" w="12700">
            <a:solidFill>
              <a:srgbClr val="65C1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381000" y="1657350"/>
            <a:ext cx="7620000" cy="187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L’entreprise BIBLIO-TECH propose un service de location de livres aux particuliers. </a:t>
            </a:r>
            <a:endParaRPr/>
          </a:p>
          <a:p>
            <a:pPr indent="0" lvl="0" marL="0" marR="0" rtl="0" algn="l">
              <a:lnSpc>
                <a:spcPct val="15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Les clients paient un abonnement annuel leur permettant de louer 20 livres maximum à l’année pour une durée maximum de 2 mois chacun. </a:t>
            </a:r>
            <a:endParaRPr/>
          </a:p>
          <a:p>
            <a:pPr indent="0" lvl="0" marL="0" marR="0" rtl="0" algn="l">
              <a:lnSpc>
                <a:spcPct val="15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Les clients peuvent réserver leur livre en ligne et venir les récupérer à la réception de BIBLIO-TECH. </a:t>
            </a:r>
            <a:endParaRPr/>
          </a:p>
          <a:p>
            <a:pPr indent="0" lvl="0" marL="0" marR="0" rtl="0" algn="l">
              <a:lnSpc>
                <a:spcPct val="15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Afin de permettre à ses clients de réserver un ou plusieurs livres, l’entreprise dispose d’un extranet permettant de lister les livres disponibles à la date de retrait souhaitée et de réserver un livre si leur abonnement est actif.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1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b="0" i="0" sz="11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8763000" y="4857750"/>
            <a:ext cx="304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-FR" sz="10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0" i="0" sz="1000" u="none" cap="none" strike="noStrike">
              <a:solidFill>
                <a:srgbClr val="7F7F7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-LDp9bDdf3UEDKsu4ABI-HiRes.jpg" id="38" name="Google Shape;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095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0"/>
          <p:cNvSpPr/>
          <p:nvPr/>
        </p:nvSpPr>
        <p:spPr>
          <a:xfrm>
            <a:off x="3095999" y="72000"/>
            <a:ext cx="2952000" cy="5004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7200" u="none" cap="none" strike="noStrike">
                <a:solidFill>
                  <a:srgbClr val="65C1BE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b="0" i="0" sz="7200" u="none" cap="none" strike="noStrike">
              <a:solidFill>
                <a:srgbClr val="65C1BE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" name="Google Shape;40;p30"/>
          <p:cNvSpPr/>
          <p:nvPr/>
        </p:nvSpPr>
        <p:spPr>
          <a:xfrm>
            <a:off x="6115800" y="72000"/>
            <a:ext cx="2952000" cy="5004000"/>
          </a:xfrm>
          <a:prstGeom prst="rect">
            <a:avLst/>
          </a:prstGeom>
          <a:solidFill>
            <a:srgbClr val="65C1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000" u="none" cap="none" strike="noStrik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User story</a:t>
            </a:r>
            <a:endParaRPr b="0" i="0" sz="4000" u="none" cap="none" strike="noStrik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1"/>
          <p:cNvPicPr preferRelativeResize="0"/>
          <p:nvPr/>
        </p:nvPicPr>
        <p:blipFill rotWithShape="1">
          <a:blip r:embed="rId3">
            <a:alphaModFix/>
          </a:blip>
          <a:srcRect b="55673" l="5926" r="4903" t="18935"/>
          <a:stretch/>
        </p:blipFill>
        <p:spPr>
          <a:xfrm>
            <a:off x="171450" y="472453"/>
            <a:ext cx="4330772" cy="15754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4876595" y="633697"/>
            <a:ext cx="4149151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User story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Animation bloc recherche</a:t>
            </a:r>
            <a:endParaRPr b="0" i="0" sz="14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31"/>
          <p:cNvSpPr/>
          <p:nvPr/>
        </p:nvSpPr>
        <p:spPr>
          <a:xfrm>
            <a:off x="4876596" y="1455806"/>
            <a:ext cx="4149151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En tant qu’utilisateur,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je peux afficher ou masquer le contenu du bloc Recherche afin d’avoir une meilleure lisibilité de la liste de livres.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Au clic sur le picto PLUS : ouverture du menu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Au clic sur le picto MOINS : fermeture du menu </a:t>
            </a:r>
            <a:b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Animation attendue : effet fondu (opacité 100% vers 0 %)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Picto PLUS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font Awesome : </a:t>
            </a: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f055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 class="fas fa-plus-circle"&gt;&lt;/i&gt;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Picto MOINS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font Awesome : </a:t>
            </a: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f056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 class="fas fa-minus-circle"&gt;&lt;/i&gt;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" name="Google Shape;48;p31"/>
          <p:cNvPicPr preferRelativeResize="0"/>
          <p:nvPr/>
        </p:nvPicPr>
        <p:blipFill rotWithShape="1">
          <a:blip r:embed="rId3">
            <a:alphaModFix/>
          </a:blip>
          <a:srcRect b="57864" l="5926" r="4903" t="18936"/>
          <a:stretch/>
        </p:blipFill>
        <p:spPr>
          <a:xfrm>
            <a:off x="171450" y="2170557"/>
            <a:ext cx="4330772" cy="1439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1"/>
          <p:cNvSpPr/>
          <p:nvPr/>
        </p:nvSpPr>
        <p:spPr>
          <a:xfrm>
            <a:off x="171450" y="2724150"/>
            <a:ext cx="4248150" cy="8858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5828" y="2468118"/>
            <a:ext cx="233768" cy="2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0416" y="801865"/>
            <a:ext cx="234696" cy="21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4876595" y="633697"/>
            <a:ext cx="4149151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User story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Ajout d’une pop-up description livre </a:t>
            </a:r>
            <a:endParaRPr b="0" i="0" sz="14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32"/>
          <p:cNvSpPr/>
          <p:nvPr/>
        </p:nvSpPr>
        <p:spPr>
          <a:xfrm>
            <a:off x="4876596" y="1455806"/>
            <a:ext cx="4267404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En tant qu’utilisateur,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je peux afficher le détail d’un livre dans une grey-box en cliquant sur le titre du livre.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Ouverture et fermeture de Grey Box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Ouverture : au clic sur le titre du livre dans la liste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Fermeture : au clic sur le bouton « X Fermer » ou à l’extérieure de la box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La description et la couverture du livre seront récupérées automatiquement via l’API externe Google books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https://developers.google.com/books/docs/v1/using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⮚"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Variable « Description » = description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⮚"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Variable « Couverture » = imageLink</a:t>
            </a:r>
            <a:b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04" y="150881"/>
            <a:ext cx="3713023" cy="47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2"/>
          <p:cNvSpPr/>
          <p:nvPr/>
        </p:nvSpPr>
        <p:spPr>
          <a:xfrm>
            <a:off x="419303" y="150881"/>
            <a:ext cx="3713023" cy="4743212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/>
          <p:nvPr/>
        </p:nvSpPr>
        <p:spPr>
          <a:xfrm>
            <a:off x="733425" y="1362075"/>
            <a:ext cx="3189670" cy="2457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2"/>
          <p:cNvSpPr/>
          <p:nvPr/>
        </p:nvSpPr>
        <p:spPr>
          <a:xfrm>
            <a:off x="1012742" y="1815744"/>
            <a:ext cx="2009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Titre</a:t>
            </a:r>
            <a:endParaRPr/>
          </a:p>
        </p:txBody>
      </p:sp>
      <p:sp>
        <p:nvSpPr>
          <p:cNvPr id="62" name="Google Shape;62;p32"/>
          <p:cNvSpPr/>
          <p:nvPr/>
        </p:nvSpPr>
        <p:spPr>
          <a:xfrm>
            <a:off x="1012741" y="2146885"/>
            <a:ext cx="20099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Description</a:t>
            </a:r>
            <a:endParaRPr/>
          </a:p>
        </p:txBody>
      </p:sp>
      <p:sp>
        <p:nvSpPr>
          <p:cNvPr id="63" name="Google Shape;63;p32"/>
          <p:cNvSpPr/>
          <p:nvPr/>
        </p:nvSpPr>
        <p:spPr>
          <a:xfrm>
            <a:off x="2534968" y="1815744"/>
            <a:ext cx="1123950" cy="128528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Couverture du livre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2"/>
          <p:cNvSpPr/>
          <p:nvPr/>
        </p:nvSpPr>
        <p:spPr>
          <a:xfrm>
            <a:off x="3194330" y="1427584"/>
            <a:ext cx="7408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X Fermer</a:t>
            </a:r>
            <a:endParaRPr b="0" i="0" sz="1000" u="none" cap="none" strike="noStrike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2018-06-04T09:05:28Z</dcterms:created>
  <dc:creator>PptxGenJS</dc:creator>
</cp:coreProperties>
</file>