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3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98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01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73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24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7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4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87C69D-B245-4323-A253-8330B29A8B9E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FB4E74-A6A9-42C1-9EFE-B365FCCF16B0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3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198A-5BD5-4D29-A27E-3B7A9692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Programmiersprachen</a:t>
            </a:r>
            <a:r>
              <a:rPr lang="en-US" sz="4800" dirty="0"/>
              <a:t> </a:t>
            </a:r>
            <a:r>
              <a:rPr lang="en-US" sz="4800" dirty="0" err="1"/>
              <a:t>zur</a:t>
            </a:r>
            <a:r>
              <a:rPr lang="en-US" sz="4800" dirty="0"/>
              <a:t> </a:t>
            </a:r>
            <a:r>
              <a:rPr lang="en-US" sz="4800" dirty="0" err="1"/>
              <a:t>Datenanalyse</a:t>
            </a:r>
            <a:r>
              <a:rPr lang="en-US" sz="4800" dirty="0"/>
              <a:t> – WHO-</a:t>
            </a:r>
            <a:r>
              <a:rPr lang="en-US" sz="4800" dirty="0" err="1"/>
              <a:t>Projekt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3178-CFAC-4F21-AFAC-EC48D8D19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Florian Krax </a:t>
            </a:r>
          </a:p>
          <a:p>
            <a:r>
              <a:rPr lang="en-US" dirty="0"/>
              <a:t>Michael Knossalla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78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AA11-2A60-4BFC-A609-2BF7FB24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Print-</a:t>
            </a:r>
            <a:r>
              <a:rPr lang="en-US" dirty="0" err="1"/>
              <a:t>Ausgaben</a:t>
            </a:r>
            <a:r>
              <a:rPr lang="en-US" dirty="0"/>
              <a:t> der </a:t>
            </a:r>
            <a:r>
              <a:rPr lang="en-US" dirty="0" err="1"/>
              <a:t>Daten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0827-1423-4BE3-B8F4-4168A60A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71C94-8FE3-445D-B4E0-16B23824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95" y="1845734"/>
            <a:ext cx="5353610" cy="38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014-1507-4E34-B6A2-D4143F1B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D54-B061-45DD-9288-CAB96833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9F84F-2FBA-4A8D-8A65-5508CA1B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19" y="1943455"/>
            <a:ext cx="8916521" cy="35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8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117-F499-4AA5-B30C-221E0B2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D057-9259-492B-B8B3-3A662857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7411F-7F9A-4AD7-BCF8-176163D6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23" y="1934291"/>
            <a:ext cx="3721753" cy="36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C6AB-4D3F-4F10-9533-B4D42532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683-C59F-45BA-B609-0AAEC961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5039C-5966-4FAF-9715-0C015D9E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10" y="1845734"/>
            <a:ext cx="4930339" cy="44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BE10-5323-4649-939F-9016A36B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4A14-DAF2-4F94-BDC8-EE4566C8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AF4C-827C-4F78-B8FA-AC64B765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239" y="1722518"/>
            <a:ext cx="4222481" cy="42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6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E86B-2130-4506-9705-85E6C29F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Ausgangssituation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B7C3-06CD-4C56-938A-20DB7182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Datensatz</a:t>
            </a:r>
            <a:r>
              <a:rPr lang="en-US" dirty="0"/>
              <a:t> der World Health Organization (WHO)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Luftverschmutzung</a:t>
            </a:r>
            <a:r>
              <a:rPr lang="en-US" dirty="0"/>
              <a:t> in </a:t>
            </a:r>
            <a:r>
              <a:rPr lang="en-US" dirty="0" err="1"/>
              <a:t>Städten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Daten für PM10-Werte und PM2.5-Werte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PM-10: Feinstaub-Belastung (Partikel kleiner als 10 </a:t>
            </a:r>
            <a:r>
              <a:rPr lang="el-GR" dirty="0"/>
              <a:t>μ</a:t>
            </a:r>
            <a:r>
              <a:rPr lang="en-US" dirty="0"/>
              <a:t>g/m³)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PM2.5: </a:t>
            </a:r>
            <a:r>
              <a:rPr lang="en-US" dirty="0" err="1"/>
              <a:t>Feinstaub-Belastung</a:t>
            </a:r>
            <a:r>
              <a:rPr lang="en-US" dirty="0"/>
              <a:t> (</a:t>
            </a:r>
            <a:r>
              <a:rPr lang="de-DE" dirty="0"/>
              <a:t>Partikel kleiner als 10 </a:t>
            </a:r>
            <a:r>
              <a:rPr lang="el-GR" dirty="0"/>
              <a:t>μ</a:t>
            </a:r>
            <a:r>
              <a:rPr lang="en-US" dirty="0"/>
              <a:t>g/m³)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Grenzwertunterschiede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EU und WHO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EU-</a:t>
            </a:r>
            <a:r>
              <a:rPr lang="en-US" dirty="0" err="1"/>
              <a:t>Grenzwerte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PM10: </a:t>
            </a:r>
            <a:r>
              <a:rPr lang="de-DE" dirty="0"/>
              <a:t>40 </a:t>
            </a:r>
            <a:r>
              <a:rPr lang="el-GR" dirty="0"/>
              <a:t>μ</a:t>
            </a:r>
            <a:r>
              <a:rPr lang="en-US" dirty="0"/>
              <a:t>g/m³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PM2.5: 25 </a:t>
            </a:r>
            <a:r>
              <a:rPr lang="el-GR" dirty="0"/>
              <a:t>μ</a:t>
            </a:r>
            <a:r>
              <a:rPr lang="en-US" dirty="0"/>
              <a:t>g/m³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WHO-</a:t>
            </a:r>
            <a:r>
              <a:rPr lang="en-US" dirty="0" err="1"/>
              <a:t>Grenzwerte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PM10: </a:t>
            </a:r>
            <a:r>
              <a:rPr lang="de-DE" dirty="0"/>
              <a:t>20 </a:t>
            </a:r>
            <a:r>
              <a:rPr lang="el-GR" dirty="0"/>
              <a:t>μ</a:t>
            </a:r>
            <a:r>
              <a:rPr lang="en-US" dirty="0"/>
              <a:t>g/m³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PM2.5: </a:t>
            </a:r>
            <a:r>
              <a:rPr lang="de-DE" dirty="0"/>
              <a:t>10 </a:t>
            </a:r>
            <a:r>
              <a:rPr lang="el-GR" dirty="0"/>
              <a:t>μ</a:t>
            </a:r>
            <a:r>
              <a:rPr lang="en-US" dirty="0"/>
              <a:t>g/m³</a:t>
            </a: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66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190B-4CC1-4948-915B-B3BD9E95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Datensatz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F818-E80C-4578-9AA6-8FE1A5DF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BE243-0194-44A2-B069-335C3367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11018" cy="40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5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3B09-F1B6-4CC7-A308-4A458D07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Datenvorverarbeitung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B08D-7AAC-40D1-984B-A9C6D131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91215-46ED-40F9-BB98-0EC5EE15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25" y="1848624"/>
            <a:ext cx="4376949" cy="41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3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5E85-307F-4DB4-88C2-259E3C3C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Datenvorverarbeitung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D2DD7D-160A-4684-8612-896C2B327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264" y="1846263"/>
            <a:ext cx="829779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8CB1-AA29-4810-A9B3-F6A24A8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Datenvorverarbeitung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FB02-5B81-419F-963B-0652E104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67D61-345D-4AE8-BE41-A5728F31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71" y="1933271"/>
            <a:ext cx="9482418" cy="39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6DE5-2D09-497B-8A14-3016D056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Datensätze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Vorverarbeitung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DB5-205B-41B1-B1E3-449C3636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53D4A-9B31-4341-BC5F-B12C9A7D1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262187"/>
            <a:ext cx="7848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6447-6498-48A0-876E-4C475AA3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Print-</a:t>
            </a:r>
            <a:r>
              <a:rPr lang="en-US" dirty="0" err="1"/>
              <a:t>Ausgaben</a:t>
            </a:r>
            <a:r>
              <a:rPr lang="en-US" dirty="0"/>
              <a:t> der </a:t>
            </a:r>
            <a:r>
              <a:rPr lang="en-US" dirty="0" err="1"/>
              <a:t>Daten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37B8-FBF5-47A2-93C8-FB34C6A0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043DA-9DBB-4365-AEF7-A5855E5B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73" y="1845734"/>
            <a:ext cx="4392654" cy="43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95A4-8492-4475-A51A-FA93C68E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Print-</a:t>
            </a:r>
            <a:r>
              <a:rPr lang="en-US" dirty="0" err="1"/>
              <a:t>Ausgaben</a:t>
            </a:r>
            <a:r>
              <a:rPr lang="en-US" dirty="0"/>
              <a:t> der </a:t>
            </a:r>
            <a:r>
              <a:rPr lang="en-US" dirty="0" err="1"/>
              <a:t>Daten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90C2-9064-483C-ABEF-FF50F41A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9EC3-D2C1-4E7A-A164-3BB1B95E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67" y="2383771"/>
            <a:ext cx="71342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8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114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Programmiersprachen zur Datenanalyse – WHO-Projekt</vt:lpstr>
      <vt:lpstr>Ausgangssituation</vt:lpstr>
      <vt:lpstr>Ursprünglicher Datensatz</vt:lpstr>
      <vt:lpstr>Datenvorverarbeitung</vt:lpstr>
      <vt:lpstr>Datenvorverarbeitung</vt:lpstr>
      <vt:lpstr>Datenvorverarbeitung</vt:lpstr>
      <vt:lpstr>Datensätze nach Vorverarbeitung</vt:lpstr>
      <vt:lpstr>Print-Ausgaben der Daten</vt:lpstr>
      <vt:lpstr>Print-Ausgaben der Daten</vt:lpstr>
      <vt:lpstr>Print-Ausgaben der Daten</vt:lpstr>
      <vt:lpstr>Regression</vt:lpstr>
      <vt:lpstr>Regression als Liste</vt:lpstr>
      <vt:lpstr>Pie Charts</vt:lpstr>
      <vt:lpstr>Pie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Programmiersprachen zur Datenanalyse – WHO-Projekt</dc:title>
  <dc:creator>Michael Knossalla</dc:creator>
  <cp:lastModifiedBy>Michael Knossalla</cp:lastModifiedBy>
  <cp:revision>4</cp:revision>
  <dcterms:created xsi:type="dcterms:W3CDTF">2020-07-08T23:00:35Z</dcterms:created>
  <dcterms:modified xsi:type="dcterms:W3CDTF">2020-07-08T23:29:56Z</dcterms:modified>
</cp:coreProperties>
</file>