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3" r:id="rId8"/>
    <p:sldId id="259" r:id="rId9"/>
    <p:sldId id="261" r:id="rId10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72">
          <p15:clr>
            <a:srgbClr val="A4A3A4"/>
          </p15:clr>
        </p15:guide>
        <p15:guide id="2" pos="2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es, Hendrik" initials="PH" lastIdx="36" clrIdx="0">
    <p:extLst>
      <p:ext uri="{19B8F6BF-5375-455C-9EA6-DF929625EA0E}">
        <p15:presenceInfo xmlns:p15="http://schemas.microsoft.com/office/powerpoint/2012/main" userId="S-1-5-21-1581105204-2902803897-2322377895-14283" providerId="AD"/>
      </p:ext>
    </p:extLst>
  </p:cmAuthor>
  <p:cmAuthor id="2" name="Hendrik Pieres" initials="HP" lastIdx="3" clrIdx="1">
    <p:extLst>
      <p:ext uri="{19B8F6BF-5375-455C-9EA6-DF929625EA0E}">
        <p15:presenceInfo xmlns:p15="http://schemas.microsoft.com/office/powerpoint/2012/main" userId="e79b207319cc1f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71D"/>
    <a:srgbClr val="00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682" y="72"/>
      </p:cViewPr>
      <p:guideLst>
        <p:guide orient="horz" pos="1172"/>
        <p:guide pos="2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04T18:21:31.603" idx="2">
    <p:pos x="10" y="10"/>
    <p:text>Diese Folie ggf. auch auf der Tnónspur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04T18:17:18.308" idx="1">
    <p:pos x="10" y="10"/>
    <p:text>Vielleicht noch auf der Tonspur erwähnen, dass wir die Messstationen zusammengerechnet haben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04T18:22:26.319" idx="3">
    <p:pos x="10" y="10"/>
    <p:text>Hier drüber noch eine Folie mit dem Städteranking eines Landes als Barchart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69FAFB-8CAA-5F46-86D6-38B6C73CECF3}" type="datetime1">
              <a:rPr lang="de-DE"/>
              <a:pPr>
                <a:defRPr/>
              </a:pPr>
              <a:t>04.07.2020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8562535-602B-3145-9B3C-4A53A8576A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0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E224C8F-F10F-9A4A-92AC-E4096FA59616}" type="datetime1">
              <a:rPr lang="de-DE"/>
              <a:pPr>
                <a:defRPr/>
              </a:pPr>
              <a:t>04.07.2020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A20B21F-93BD-894C-8E60-2310E08D4D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0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2091" y="2705100"/>
            <a:ext cx="8403255" cy="1422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45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45pt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2438" y="4340413"/>
            <a:ext cx="8397973" cy="1780988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34665A-6C58-4CF9-9DC6-1FB1C62EE2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6CBFF12-00A3-4E03-961F-9FCB2C9C97C3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1027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7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913" y="-26924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8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13" y="-21082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39738" y="2927350"/>
            <a:ext cx="8420386" cy="120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3500"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35pt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39738" y="4343401"/>
            <a:ext cx="8397973" cy="17906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14pt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B4F8899-C214-45FA-8EFC-F66B0C55F6CC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9158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873185" y="382768"/>
            <a:ext cx="5261040" cy="1091368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0"/>
              </a:spcAft>
              <a:defRPr lang="de-DE" dirty="0"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ARIAL BOLD 20PT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882309"/>
            <a:ext cx="8290859" cy="4318280"/>
          </a:xfrm>
        </p:spPr>
        <p:txBody>
          <a:bodyPr/>
          <a:lstStyle>
            <a:lvl1pPr>
              <a:defRPr b="0" baseline="0"/>
            </a:lvl1pPr>
            <a:lvl3pPr>
              <a:defRPr baseline="0"/>
            </a:lvl3pPr>
            <a:lvl5pPr marL="1085850" marR="0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Mastertextformat bearbeiten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16pt</a:t>
            </a:r>
          </a:p>
          <a:p>
            <a:pPr marL="1085850" marR="0" lvl="4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Arial 16pt</a:t>
            </a:r>
          </a:p>
          <a:p>
            <a:pPr lvl="4"/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3"/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512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 descr="PPT_sRGB_Folienvorlage_2014-0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Inhalt (durch klicken hinzufügen)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4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34225" y="6604000"/>
            <a:ext cx="12049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rgbClr val="FFFFFF"/>
                </a:solidFill>
                <a:latin typeface="Arial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EF2BC3D2-4653-154F-BD56-62D42A65A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373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FOLIENTITEL (DURCH KLICKEN HINZUFÜGEN)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714907-6D9A-4343-BDB4-B65A0ED543B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 cap="all">
          <a:solidFill>
            <a:srgbClr val="004985"/>
          </a:solidFill>
          <a:latin typeface="Arial"/>
          <a:ea typeface="ＭＳ Ｐゴシック" pitchFamily="-65" charset="-128"/>
          <a:cs typeface="Futura Com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b="1" kern="1200">
          <a:solidFill>
            <a:srgbClr val="004985"/>
          </a:solidFill>
          <a:latin typeface="Arial"/>
          <a:ea typeface="ＭＳ Ｐゴシック" pitchFamily="-65" charset="-128"/>
          <a:cs typeface="Futura Com Heavy"/>
        </a:defRPr>
      </a:lvl1pPr>
      <a:lvl2pPr marL="347663" indent="109538" algn="l" defTabSz="457200" rtl="0" eaLnBrk="0" fontAlgn="base" hangingPunct="0">
        <a:lnSpc>
          <a:spcPct val="80000"/>
        </a:lnSpc>
        <a:spcBef>
          <a:spcPts val="900"/>
        </a:spcBef>
        <a:spcAft>
          <a:spcPct val="0"/>
        </a:spcAft>
        <a:buFont typeface="Lucida Grande" charset="0"/>
        <a:defRPr sz="20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2pPr>
      <a:lvl3pPr marL="639763" indent="-15716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•"/>
        <a:defRPr b="0" i="0" kern="1200">
          <a:solidFill>
            <a:srgbClr val="004985"/>
          </a:solidFill>
          <a:latin typeface="Arial"/>
          <a:ea typeface="Futura Com Book" charset="0"/>
          <a:cs typeface="Futura Com Book" charset="0"/>
        </a:defRPr>
      </a:lvl3pPr>
      <a:lvl4pPr marL="8445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4pPr>
      <a:lvl5pPr marL="10858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004985"/>
          </a:solidFill>
          <a:latin typeface="Arial"/>
          <a:ea typeface="Futura Com Book" charset="0"/>
          <a:cs typeface="Futura Com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1874" y="2436417"/>
            <a:ext cx="8403255" cy="1685959"/>
          </a:xfrm>
        </p:spPr>
        <p:txBody>
          <a:bodyPr>
            <a:noAutofit/>
          </a:bodyPr>
          <a:lstStyle/>
          <a:p>
            <a:r>
              <a:rPr lang="de-DE" sz="3600" dirty="0"/>
              <a:t>Klausurprojekt</a:t>
            </a:r>
            <a:br>
              <a:rPr lang="de-DE" sz="3600" dirty="0"/>
            </a:br>
            <a:r>
              <a:rPr lang="de-DE" sz="3600" dirty="0"/>
              <a:t>Datenanalyse </a:t>
            </a:r>
            <a:r>
              <a:rPr lang="de-DE" sz="3600" dirty="0" err="1"/>
              <a:t>luftverschmutzung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2018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7156" y="4717485"/>
            <a:ext cx="8397973" cy="1780988"/>
          </a:xfrm>
        </p:spPr>
        <p:txBody>
          <a:bodyPr/>
          <a:lstStyle/>
          <a:p>
            <a:r>
              <a:rPr lang="de-DE" sz="1600" b="0" dirty="0"/>
              <a:t>11. Juli 2020</a:t>
            </a:r>
          </a:p>
          <a:p>
            <a:r>
              <a:rPr lang="de-DE" sz="1600" b="0" dirty="0"/>
              <a:t>Armin Kulla								Hendrik Pieres</a:t>
            </a:r>
          </a:p>
          <a:p>
            <a:r>
              <a:rPr lang="de-DE" sz="1600" b="0" dirty="0" err="1"/>
              <a:t>Matrikelnr</a:t>
            </a:r>
            <a:r>
              <a:rPr lang="de-DE" sz="1600" b="0" dirty="0"/>
              <a:t>.: 							1071287</a:t>
            </a:r>
          </a:p>
          <a:p>
            <a:r>
              <a:rPr lang="de-DE" sz="1600" b="0" dirty="0"/>
              <a:t>Studiengang: 		Digitale Technologien (Verbundstudium)</a:t>
            </a:r>
          </a:p>
          <a:p>
            <a:r>
              <a:rPr lang="de-DE" sz="1600" b="0" dirty="0"/>
              <a:t>Erstprüfer: 		Dr. Daniel Kappe</a:t>
            </a:r>
          </a:p>
        </p:txBody>
      </p:sp>
    </p:spTree>
    <p:extLst>
      <p:ext uri="{BB962C8B-B14F-4D97-AF65-F5344CB8AC3E}">
        <p14:creationId xmlns:p14="http://schemas.microsoft.com/office/powerpoint/2010/main" val="9563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F07CBA-4915-4D1A-9F43-553819D5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C913CB-14BD-4384-9641-33040C80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Luftverschmutzungswerte (PM10 &amp; PM2.5) aus den Jahren 2008-2017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Aufgeschlüsselt nach Einkommen, Kontinent, Land, Stadt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von Stadt selbst übermittelt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PM10 	</a:t>
            </a:r>
            <a:r>
              <a:rPr lang="de-DE" dirty="0">
                <a:sym typeface="Wingdings" panose="05000000000000000000" pitchFamily="2" charset="2"/>
              </a:rPr>
              <a:t> Partikelmasse kleiner als 10 </a:t>
            </a:r>
            <a:r>
              <a:rPr lang="el-GR" dirty="0">
                <a:sym typeface="Wingdings" panose="05000000000000000000" pitchFamily="2" charset="2"/>
              </a:rPr>
              <a:t>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PM2.5 	 Partikelmasse kleiner als 2,5</a:t>
            </a:r>
            <a:r>
              <a:rPr lang="el-GR" dirty="0">
                <a:sym typeface="Wingdings" panose="05000000000000000000" pitchFamily="2" charset="2"/>
              </a:rPr>
              <a:t> 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Fehlender Wert kann berechnet werden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04271-2219-4D94-9787-B7FC67CC50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79AD-921F-463E-B0BD-030CC0A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BBFBFE-996F-4148-BA31-2859FA77E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BFBD35-FCB0-4882-9010-E3F7B30E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06"/>
            <a:ext cx="9144000" cy="17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E2D20-C68F-412A-B7D4-5A5F973E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Aufbereitung des Datensatzes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25B0F7-6987-4D39-BC91-5D42576D9B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1CF6A04-5716-4692-96ED-3568874E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2" y="1984334"/>
            <a:ext cx="2491956" cy="363505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0F791FE-0AB7-4B9A-A21F-CA9A587EE289}"/>
              </a:ext>
            </a:extLst>
          </p:cNvPr>
          <p:cNvCxnSpPr/>
          <p:nvPr/>
        </p:nvCxnSpPr>
        <p:spPr>
          <a:xfrm>
            <a:off x="3932807" y="3801861"/>
            <a:ext cx="1278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63F76DE-3640-4B2C-91F6-2EECB415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33" y="1984334"/>
            <a:ext cx="2476715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0BFF-0A8D-44B2-BA9D-CD09C5A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einkommensvergleich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24744-612A-4137-96B7-27FE61F96B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BFD1D-3673-4568-BB88-27D1E096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13" y="1757977"/>
            <a:ext cx="3824784" cy="33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95D2-3E32-401E-B95C-3D0EF6F3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stadtentwicklung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D60D6-1CF9-4BD9-BCD0-B42245B20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B20580-6F81-4546-91C6-83ACD6E6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00" y="1840995"/>
            <a:ext cx="6237400" cy="4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PTIBELT Master">
  <a:themeElements>
    <a:clrScheme name="Benutzerdefiniert 3">
      <a:dk1>
        <a:srgbClr val="004885"/>
      </a:dk1>
      <a:lt1>
        <a:sysClr val="window" lastClr="FFFFFF"/>
      </a:lt1>
      <a:dk2>
        <a:srgbClr val="004885"/>
      </a:dk2>
      <a:lt2>
        <a:srgbClr val="FFFFFE"/>
      </a:lt2>
      <a:accent1>
        <a:srgbClr val="004885"/>
      </a:accent1>
      <a:accent2>
        <a:srgbClr val="336D9D"/>
      </a:accent2>
      <a:accent3>
        <a:srgbClr val="6691B6"/>
      </a:accent3>
      <a:accent4>
        <a:srgbClr val="99B6CE"/>
      </a:accent4>
      <a:accent5>
        <a:srgbClr val="DD271D"/>
      </a:accent5>
      <a:accent6>
        <a:srgbClr val="474746"/>
      </a:accent6>
      <a:hlink>
        <a:srgbClr val="004885"/>
      </a:hlink>
      <a:folHlink>
        <a:srgbClr val="474746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F3A695EC2034AAE4DB9E7D5E75338" ma:contentTypeVersion="1" ma:contentTypeDescription="Ein neues Dokument erstellen." ma:contentTypeScope="" ma:versionID="2482249281ae2dbb1e7d275a1d8e417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2d986c303d7a4c351c7c2bc39a3db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Geplantes Startdatum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941F1E-6F16-4904-8673-FDFB017F5F7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7D5C0A-FE65-4777-82AF-D685DD225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8F8CFE-4457-42AC-A267-1C4F51398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117</Words>
  <Application>Microsoft Office PowerPoint</Application>
  <PresentationFormat>Bildschirmpräsentation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Futura Com Bold</vt:lpstr>
      <vt:lpstr>Futura Com Book</vt:lpstr>
      <vt:lpstr>Futura Com Heavy</vt:lpstr>
      <vt:lpstr>Lucida Grande</vt:lpstr>
      <vt:lpstr>Wingdings</vt:lpstr>
      <vt:lpstr>OPTIBELT Master</vt:lpstr>
      <vt:lpstr>Klausurprojekt Datenanalyse luftverschmutzung who 2018</vt:lpstr>
      <vt:lpstr>Vorstellung des datensatzes</vt:lpstr>
      <vt:lpstr>Vorstellung des datensatzes</vt:lpstr>
      <vt:lpstr>Aufbereitung des Datensatzes</vt:lpstr>
      <vt:lpstr>einkommensvergleich</vt:lpstr>
      <vt:lpstr>stadtentwicklung</vt:lpstr>
    </vt:vector>
  </TitlesOfParts>
  <Company>Projekt Kochstrasse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Buchholz</dc:creator>
  <cp:lastModifiedBy>Hendrik Pieres</cp:lastModifiedBy>
  <cp:revision>163</cp:revision>
  <dcterms:created xsi:type="dcterms:W3CDTF">2012-06-13T10:28:59Z</dcterms:created>
  <dcterms:modified xsi:type="dcterms:W3CDTF">2020-07-04T16:22:43Z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0x010100A9BF3A695EC2034AAE4DB9E7D5E75338</vt:lpwstr>
  </property>
</Properties>
</file>