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4" r:id="rId8"/>
    <p:sldId id="259" r:id="rId9"/>
    <p:sldId id="265" r:id="rId10"/>
    <p:sldId id="261" r:id="rId11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05.07.2020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05.07.2020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B4F8899-C214-45FA-8EFC-F66B0C55F6CC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/>
              <a:t>Name:</a:t>
            </a:r>
            <a:r>
              <a:rPr lang="de-DE" sz="1600" b="0" dirty="0"/>
              <a:t>			Armin Kulla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1072875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Luftverschmutzungswerte (PM10 &amp; PM2.5) aus den Jahren 2008-2017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Aufgeschlüsselt nach Einkommen, Kontinent, Land, Stadt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1C98-96F2-49C9-BD2B-A9C1E32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DC089C-77B5-4868-8AF1-9651EF7BA2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F98385-DBF0-4B3B-942C-D8931BE7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691450"/>
            <a:ext cx="6073666" cy="180609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E3645A-FBC7-4364-A3BB-E65BCCC70939}"/>
              </a:ext>
            </a:extLst>
          </p:cNvPr>
          <p:cNvGrpSpPr/>
          <p:nvPr/>
        </p:nvGrpSpPr>
        <p:grpSpPr>
          <a:xfrm>
            <a:off x="2217506" y="4556424"/>
            <a:ext cx="4572397" cy="1775614"/>
            <a:chOff x="1535167" y="4547546"/>
            <a:chExt cx="4572397" cy="177561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4B935B-712B-43E2-A1BA-D4EDC30C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67" y="4547546"/>
              <a:ext cx="3596952" cy="17756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FAC29C-F586-4A1A-B656-2EF59802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19" y="4547546"/>
              <a:ext cx="975445" cy="176037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992F09-66D3-4CAA-A5B1-B955CC30AB69}"/>
              </a:ext>
            </a:extLst>
          </p:cNvPr>
          <p:cNvCxnSpPr>
            <a:cxnSpLocks/>
          </p:cNvCxnSpPr>
          <p:nvPr/>
        </p:nvCxnSpPr>
        <p:spPr>
          <a:xfrm>
            <a:off x="4580877" y="3739717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FFAA33-240E-4050-8232-B435A355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47" y="1608657"/>
            <a:ext cx="4301705" cy="36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7440-AFF9-4A6B-90D0-5E2D0B5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stadtranking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3F014-43E8-4AFA-98C4-9F67A99153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29A178-95B5-417B-B100-DF982DE6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98" y="1752218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B20580-6F81-4546-91C6-83ACD6E6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7" y="2110665"/>
            <a:ext cx="3745268" cy="26366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FDF41-797F-49F8-8ED4-E0FE140F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97" y="2111558"/>
            <a:ext cx="3744000" cy="26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122</Words>
  <Application>Microsoft Office PowerPoint</Application>
  <PresentationFormat>Bildschirmpräsentation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Futura Com Bold</vt:lpstr>
      <vt:lpstr>Futura Com Book</vt:lpstr>
      <vt:lpstr>Futura Com Heavy</vt:lpstr>
      <vt:lpstr>Lucida Grande</vt:lpstr>
      <vt:lpstr>Wingdings</vt:lpstr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einkommensvergleich</vt:lpstr>
      <vt:lpstr>stadtranking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170</cp:revision>
  <dcterms:created xsi:type="dcterms:W3CDTF">2012-06-13T10:28:59Z</dcterms:created>
  <dcterms:modified xsi:type="dcterms:W3CDTF">2020-07-05T18:04:53Z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