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4" r:id="rId8"/>
    <p:sldId id="266" r:id="rId9"/>
    <p:sldId id="259" r:id="rId10"/>
    <p:sldId id="265" r:id="rId11"/>
    <p:sldId id="261" r:id="rId12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72">
          <p15:clr>
            <a:srgbClr val="A4A3A4"/>
          </p15:clr>
        </p15:guide>
        <p15:guide id="2" pos="2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es, Hendrik" initials="PH" lastIdx="36" clrIdx="0">
    <p:extLst>
      <p:ext uri="{19B8F6BF-5375-455C-9EA6-DF929625EA0E}">
        <p15:presenceInfo xmlns:p15="http://schemas.microsoft.com/office/powerpoint/2012/main" userId="S-1-5-21-1581105204-2902803897-2322377895-14283" providerId="AD"/>
      </p:ext>
    </p:extLst>
  </p:cmAuthor>
  <p:cmAuthor id="2" name="Hendrik Pieres" initials="HP" lastIdx="3" clrIdx="1">
    <p:extLst>
      <p:ext uri="{19B8F6BF-5375-455C-9EA6-DF929625EA0E}">
        <p15:presenceInfo xmlns:p15="http://schemas.microsoft.com/office/powerpoint/2012/main" userId="e79b207319cc1f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016"/>
    <a:srgbClr val="DD271D"/>
    <a:srgbClr val="00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821" y="72"/>
      </p:cViewPr>
      <p:guideLst>
        <p:guide orient="horz" pos="1172"/>
        <p:guide pos="2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069FAFB-8CAA-5F46-86D6-38B6C73CECF3}" type="datetime1">
              <a:rPr lang="de-DE"/>
              <a:pPr>
                <a:defRPr/>
              </a:pPr>
              <a:t>10.07.2020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8562535-602B-3145-9B3C-4A53A8576A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5021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E224C8F-F10F-9A4A-92AC-E4096FA59616}" type="datetime1">
              <a:rPr lang="de-DE"/>
              <a:pPr>
                <a:defRPr/>
              </a:pPr>
              <a:t>10.07.2020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A20B21F-93BD-894C-8E60-2310E08D4D0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50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 descr="PPT_sRGB_Folienvorlage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2091" y="2705100"/>
            <a:ext cx="8403255" cy="1422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defRPr sz="45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ARIAL BOLD 45pt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2438" y="4340413"/>
            <a:ext cx="8397973" cy="1780988"/>
          </a:xfr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Arial </a:t>
            </a:r>
            <a:r>
              <a:rPr lang="de-DE" dirty="0" err="1"/>
              <a:t>Bold</a:t>
            </a:r>
            <a:r>
              <a:rPr lang="de-DE" dirty="0"/>
              <a:t> 20pt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34665A-6C58-4CF9-9DC6-1FB1C62EE2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33099" y="228208"/>
            <a:ext cx="1832247" cy="1196146"/>
          </a:xfrm>
          <a:prstGeom prst="rect">
            <a:avLst/>
          </a:prstGeom>
        </p:spPr>
      </p:pic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E6CBFF12-00A3-4E03-961F-9FCB2C9C97C3}"/>
              </a:ext>
            </a:extLst>
          </p:cNvPr>
          <p:cNvSpPr txBox="1">
            <a:spLocks/>
          </p:cNvSpPr>
          <p:nvPr userDrawn="1"/>
        </p:nvSpPr>
        <p:spPr>
          <a:xfrm>
            <a:off x="2862289" y="6607786"/>
            <a:ext cx="3419421" cy="2502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de-DE" dirty="0"/>
              <a:t>Klausurprojekt PZD | 11. Juli 2020 | Armin Kulla, Hendrik Pieres</a:t>
            </a:r>
          </a:p>
        </p:txBody>
      </p:sp>
    </p:spTree>
    <p:extLst>
      <p:ext uri="{BB962C8B-B14F-4D97-AF65-F5344CB8AC3E}">
        <p14:creationId xmlns:p14="http://schemas.microsoft.com/office/powerpoint/2010/main" val="110275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 descr="PPT_sRGB_Folienvorlage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7" descr="PPT_sRGB_Folienvorlag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2913" y="-26924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8" descr="PPT_sRGB_Folienvorlag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3613" y="-21082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39738" y="2927350"/>
            <a:ext cx="8420386" cy="1206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defRPr sz="3500">
                <a:effectLst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ARIAL BOLD 35pt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39738" y="4343401"/>
            <a:ext cx="8397973" cy="179069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Arial </a:t>
            </a:r>
            <a:r>
              <a:rPr lang="de-DE" dirty="0" err="1"/>
              <a:t>Bold</a:t>
            </a:r>
            <a:r>
              <a:rPr lang="de-DE" dirty="0"/>
              <a:t> 20pt</a:t>
            </a:r>
          </a:p>
          <a:p>
            <a:pPr lvl="1"/>
            <a:r>
              <a:rPr lang="de-DE" dirty="0"/>
              <a:t>Zweite Ebene Arial 20pt</a:t>
            </a:r>
          </a:p>
          <a:p>
            <a:pPr lvl="2"/>
            <a:r>
              <a:rPr lang="de-DE" dirty="0"/>
              <a:t>Dritte Ebene Arial </a:t>
            </a:r>
            <a:r>
              <a:rPr lang="de-DE" dirty="0" err="1"/>
              <a:t>Bold</a:t>
            </a:r>
            <a:r>
              <a:rPr lang="de-DE" dirty="0"/>
              <a:t> 18pt</a:t>
            </a:r>
          </a:p>
          <a:p>
            <a:pPr lvl="3"/>
            <a:r>
              <a:rPr lang="de-DE" dirty="0"/>
              <a:t>Vierte Ebene Arial 14pt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Folie </a:t>
            </a:r>
            <a:fld id="{9036BAFB-45B7-8F41-9C81-B79A75319F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569DFBE5-86A3-4C47-BFD4-C506A904C396}"/>
              </a:ext>
            </a:extLst>
          </p:cNvPr>
          <p:cNvSpPr txBox="1">
            <a:spLocks/>
          </p:cNvSpPr>
          <p:nvPr userDrawn="1"/>
        </p:nvSpPr>
        <p:spPr>
          <a:xfrm>
            <a:off x="2862289" y="6607786"/>
            <a:ext cx="3419421" cy="2502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de-DE" dirty="0"/>
              <a:t>Klausurprojekt PZD | 11. Juli 2020 | Armin Kulla, Hendrik Pieres</a:t>
            </a:r>
          </a:p>
        </p:txBody>
      </p:sp>
    </p:spTree>
    <p:extLst>
      <p:ext uri="{BB962C8B-B14F-4D97-AF65-F5344CB8AC3E}">
        <p14:creationId xmlns:p14="http://schemas.microsoft.com/office/powerpoint/2010/main" val="191586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t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1873185" y="382768"/>
            <a:ext cx="5261040" cy="1091368"/>
          </a:xfrm>
        </p:spPr>
        <p:txBody>
          <a:bodyPr/>
          <a:lstStyle>
            <a:lvl1pPr algn="ctr">
              <a:lnSpc>
                <a:spcPct val="150000"/>
              </a:lnSpc>
              <a:spcAft>
                <a:spcPts val="0"/>
              </a:spcAft>
              <a:defRPr lang="de-DE" dirty="0"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ARIAL BOLD 20PT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1882309"/>
            <a:ext cx="8290859" cy="4318280"/>
          </a:xfrm>
        </p:spPr>
        <p:txBody>
          <a:bodyPr/>
          <a:lstStyle>
            <a:lvl1pPr>
              <a:defRPr b="0" baseline="0"/>
            </a:lvl1pPr>
            <a:lvl3pPr>
              <a:defRPr baseline="0"/>
            </a:lvl3pPr>
            <a:lvl5pPr marL="1085850" marR="0" indent="-228600" algn="l" defTabSz="4572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lvl5pPr>
          </a:lstStyle>
          <a:p>
            <a:pPr lvl="0"/>
            <a:r>
              <a:rPr lang="de-DE" dirty="0"/>
              <a:t>Mastertextformat bearbeiten Arial </a:t>
            </a:r>
            <a:r>
              <a:rPr lang="de-DE" dirty="0" err="1"/>
              <a:t>Bold</a:t>
            </a:r>
            <a:r>
              <a:rPr lang="de-DE" dirty="0"/>
              <a:t> 20pt</a:t>
            </a:r>
          </a:p>
          <a:p>
            <a:pPr lvl="1"/>
            <a:r>
              <a:rPr lang="de-DE" dirty="0"/>
              <a:t>Zweite Ebene Arial 20pt</a:t>
            </a:r>
          </a:p>
          <a:p>
            <a:pPr lvl="2"/>
            <a:r>
              <a:rPr lang="de-DE" dirty="0"/>
              <a:t>Dritte Ebene Arial </a:t>
            </a:r>
            <a:r>
              <a:rPr lang="de-DE" dirty="0" err="1"/>
              <a:t>Bold</a:t>
            </a:r>
            <a:r>
              <a:rPr lang="de-DE" dirty="0"/>
              <a:t> 18pt</a:t>
            </a:r>
          </a:p>
          <a:p>
            <a:pPr lvl="3"/>
            <a:r>
              <a:rPr lang="de-DE" dirty="0"/>
              <a:t>Vierte Ebene Arial 16pt</a:t>
            </a:r>
          </a:p>
          <a:p>
            <a:pPr marL="1085850" marR="0" lvl="4" indent="-228600" algn="l" defTabSz="4572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r>
              <a:rPr lang="de-DE" dirty="0"/>
              <a:t>Fünfte Ebene Arial 16pt</a:t>
            </a:r>
          </a:p>
          <a:p>
            <a:pPr lvl="4"/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D7A876E-E30E-4CE9-AF93-C6F25B833F16}"/>
              </a:ext>
            </a:extLst>
          </p:cNvPr>
          <p:cNvSpPr txBox="1">
            <a:spLocks/>
          </p:cNvSpPr>
          <p:nvPr userDrawn="1"/>
        </p:nvSpPr>
        <p:spPr>
          <a:xfrm>
            <a:off x="2862289" y="6607786"/>
            <a:ext cx="3419421" cy="2502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de-DE" dirty="0"/>
              <a:t>Klausurprojekt PZD | 11. Juli 2020 | Armin Kulla, Hendrik Pieres</a:t>
            </a:r>
          </a:p>
        </p:txBody>
      </p:sp>
    </p:spTree>
    <p:extLst>
      <p:ext uri="{BB962C8B-B14F-4D97-AF65-F5344CB8AC3E}">
        <p14:creationId xmlns:p14="http://schemas.microsoft.com/office/powerpoint/2010/main" val="151286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2" descr="PPT_sRGB_Folienvorlage_2014-04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Inhalt (durch klicken hinzufügen)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4"/>
            <a:endParaRPr lang="de-DE" dirty="0"/>
          </a:p>
          <a:p>
            <a:pPr lvl="4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134225" y="6604000"/>
            <a:ext cx="1204913" cy="254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rgbClr val="FFFFFF"/>
                </a:solidFill>
                <a:latin typeface="Arial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r>
              <a:rPr lang="de-DE"/>
              <a:t>Folie </a:t>
            </a:r>
            <a:fld id="{EF2BC3D2-4653-154F-BD56-62D42A65A6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Titelplatzhalter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6337300" cy="11430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FOLIENTITEL (DURCH KLICKEN HINZUFÜGEN)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714907-6D9A-4343-BDB4-B65A0ED543B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33099" y="228208"/>
            <a:ext cx="1832247" cy="11961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1" kern="1200" cap="all">
          <a:solidFill>
            <a:srgbClr val="004985"/>
          </a:solidFill>
          <a:latin typeface="Arial"/>
          <a:ea typeface="ＭＳ Ｐゴシック" pitchFamily="-65" charset="-128"/>
          <a:cs typeface="Futura Com Bol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b="1" kern="1200">
          <a:solidFill>
            <a:srgbClr val="004985"/>
          </a:solidFill>
          <a:latin typeface="Arial"/>
          <a:ea typeface="ＭＳ Ｐゴシック" pitchFamily="-65" charset="-128"/>
          <a:cs typeface="Futura Com Heavy"/>
        </a:defRPr>
      </a:lvl1pPr>
      <a:lvl2pPr marL="347663" indent="109538" algn="l" defTabSz="457200" rtl="0" eaLnBrk="0" fontAlgn="base" hangingPunct="0">
        <a:lnSpc>
          <a:spcPct val="80000"/>
        </a:lnSpc>
        <a:spcBef>
          <a:spcPts val="900"/>
        </a:spcBef>
        <a:spcAft>
          <a:spcPct val="0"/>
        </a:spcAft>
        <a:buFont typeface="Lucida Grande" charset="0"/>
        <a:defRPr sz="2000" kern="1200">
          <a:solidFill>
            <a:srgbClr val="004985"/>
          </a:solidFill>
          <a:latin typeface="Arial"/>
          <a:ea typeface="ＭＳ Ｐゴシック" pitchFamily="-65" charset="-128"/>
          <a:cs typeface="Futura Com Book"/>
        </a:defRPr>
      </a:lvl2pPr>
      <a:lvl3pPr marL="639763" indent="-15716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charset="0"/>
        <a:buChar char="•"/>
        <a:defRPr b="0" i="0" kern="1200">
          <a:solidFill>
            <a:srgbClr val="004985"/>
          </a:solidFill>
          <a:latin typeface="Arial"/>
          <a:ea typeface="Futura Com Book" charset="0"/>
          <a:cs typeface="Futura Com Book" charset="0"/>
        </a:defRPr>
      </a:lvl3pPr>
      <a:lvl4pPr marL="84455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004985"/>
          </a:solidFill>
          <a:latin typeface="Arial"/>
          <a:ea typeface="ＭＳ Ｐゴシック" pitchFamily="-65" charset="-128"/>
          <a:cs typeface="Futura Com Book"/>
        </a:defRPr>
      </a:lvl4pPr>
      <a:lvl5pPr marL="108585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rgbClr val="004985"/>
          </a:solidFill>
          <a:latin typeface="Arial"/>
          <a:ea typeface="Futura Com Book" charset="0"/>
          <a:cs typeface="Futura Com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1874" y="2436417"/>
            <a:ext cx="8403255" cy="1685959"/>
          </a:xfrm>
        </p:spPr>
        <p:txBody>
          <a:bodyPr>
            <a:noAutofit/>
          </a:bodyPr>
          <a:lstStyle/>
          <a:p>
            <a:r>
              <a:rPr lang="de-DE" sz="3600" dirty="0"/>
              <a:t>Klausurprojekt</a:t>
            </a:r>
            <a:br>
              <a:rPr lang="de-DE" sz="3600" dirty="0"/>
            </a:br>
            <a:r>
              <a:rPr lang="de-DE" sz="3600" dirty="0"/>
              <a:t>Datenanalyse </a:t>
            </a:r>
            <a:r>
              <a:rPr lang="de-DE" sz="3600" dirty="0" err="1"/>
              <a:t>luftverschmutzung</a:t>
            </a:r>
            <a:r>
              <a:rPr lang="de-DE" sz="3600" dirty="0"/>
              <a:t> </a:t>
            </a:r>
            <a:r>
              <a:rPr lang="de-DE" sz="3600" dirty="0" err="1"/>
              <a:t>who</a:t>
            </a:r>
            <a:r>
              <a:rPr lang="de-DE" sz="3600" dirty="0"/>
              <a:t> 2018</a:t>
            </a: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7156" y="4717485"/>
            <a:ext cx="8397973" cy="1780988"/>
          </a:xfrm>
        </p:spPr>
        <p:txBody>
          <a:bodyPr/>
          <a:lstStyle/>
          <a:p>
            <a:r>
              <a:rPr lang="de-DE" sz="1600" b="0" dirty="0"/>
              <a:t>11. Juli 2020</a:t>
            </a:r>
          </a:p>
          <a:p>
            <a:r>
              <a:rPr lang="de-DE" sz="1600" b="0"/>
              <a:t>Name:</a:t>
            </a:r>
            <a:r>
              <a:rPr lang="de-DE" sz="1600" b="0" dirty="0"/>
              <a:t>			Armin Kulla				Hendrik Pieres</a:t>
            </a:r>
          </a:p>
          <a:p>
            <a:r>
              <a:rPr lang="de-DE" sz="1600" b="0" dirty="0" err="1"/>
              <a:t>Matrikelnr</a:t>
            </a:r>
            <a:r>
              <a:rPr lang="de-DE" sz="1600" b="0" dirty="0"/>
              <a:t>.: 		1072875					1071287</a:t>
            </a:r>
          </a:p>
          <a:p>
            <a:r>
              <a:rPr lang="de-DE" sz="1600" b="0" dirty="0"/>
              <a:t>Studiengang: 		Digitale Technologien (Verbundstudium)</a:t>
            </a:r>
          </a:p>
          <a:p>
            <a:r>
              <a:rPr lang="de-DE" sz="1600" b="0" dirty="0"/>
              <a:t>Erstprüfer: 		Dr. Daniel Kappe</a:t>
            </a:r>
          </a:p>
        </p:txBody>
      </p:sp>
    </p:spTree>
    <p:extLst>
      <p:ext uri="{BB962C8B-B14F-4D97-AF65-F5344CB8AC3E}">
        <p14:creationId xmlns:p14="http://schemas.microsoft.com/office/powerpoint/2010/main" val="95637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F07CBA-4915-4D1A-9F43-553819D5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</a:t>
            </a:r>
            <a:r>
              <a:rPr lang="de-DE" dirty="0" err="1"/>
              <a:t>datensatzes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4C913CB-14BD-4384-9641-33040C8046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Luftverschmutzungswerte (PM10 &amp; PM2.5) aus den Jahren 2008-2017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Aufgeschlüsselt nach Einkommen, Kontinent, Land, Stadt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von Stadt selbst übermittelt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PM10 	</a:t>
            </a:r>
            <a:r>
              <a:rPr lang="de-DE" dirty="0">
                <a:sym typeface="Wingdings" panose="05000000000000000000" pitchFamily="2" charset="2"/>
              </a:rPr>
              <a:t> Partikelmasse kleiner als 10 </a:t>
            </a:r>
            <a:r>
              <a:rPr lang="el-GR" dirty="0">
                <a:sym typeface="Wingdings" panose="05000000000000000000" pitchFamily="2" charset="2"/>
              </a:rPr>
              <a:t>μ</a:t>
            </a:r>
            <a:r>
              <a:rPr lang="de-DE" dirty="0">
                <a:sym typeface="Wingdings" panose="05000000000000000000" pitchFamily="2" charset="2"/>
              </a:rPr>
              <a:t>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PM2.5 	 Partikelmasse kleiner als 2,5</a:t>
            </a:r>
            <a:r>
              <a:rPr lang="el-GR" dirty="0">
                <a:sym typeface="Wingdings" panose="05000000000000000000" pitchFamily="2" charset="2"/>
              </a:rPr>
              <a:t> μ</a:t>
            </a:r>
            <a:r>
              <a:rPr lang="de-DE" dirty="0">
                <a:sym typeface="Wingdings" panose="05000000000000000000" pitchFamily="2" charset="2"/>
              </a:rPr>
              <a:t>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Fehlender Wert kann berechnet werden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04271-2219-4D94-9787-B7FC67CC50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9036BAFB-45B7-8F41-9C81-B79A75319FA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71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D79AD-921F-463E-B0BD-030CC0AC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</a:t>
            </a:r>
            <a:r>
              <a:rPr lang="de-DE" dirty="0" err="1"/>
              <a:t>datensatzes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BBFBFE-996F-4148-BA31-2859FA77E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BFBD35-FCB0-4882-9010-E3F7B30E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6106"/>
            <a:ext cx="9144000" cy="17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1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C1C98-96F2-49C9-BD2B-A9C1E32E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Aufbereitung des </a:t>
            </a:r>
            <a:r>
              <a:rPr lang="de-DE" dirty="0" err="1"/>
              <a:t>datensatzes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DC089C-77B5-4868-8AF1-9651EF7BA2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F98385-DBF0-4B3B-942C-D8931BE7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1691450"/>
            <a:ext cx="6073666" cy="1806097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2E3645A-FBC7-4364-A3BB-E65BCCC70939}"/>
              </a:ext>
            </a:extLst>
          </p:cNvPr>
          <p:cNvGrpSpPr/>
          <p:nvPr/>
        </p:nvGrpSpPr>
        <p:grpSpPr>
          <a:xfrm>
            <a:off x="2217506" y="4556424"/>
            <a:ext cx="4572397" cy="1775614"/>
            <a:chOff x="1535167" y="4547546"/>
            <a:chExt cx="4572397" cy="177561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234B935B-712B-43E2-A1BA-D4EDC30C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5167" y="4547546"/>
              <a:ext cx="3596952" cy="1775614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42FAC29C-F586-4A1A-B656-2EF598022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2119" y="4547546"/>
              <a:ext cx="975445" cy="1760373"/>
            </a:xfrm>
            <a:prstGeom prst="rect">
              <a:avLst/>
            </a:prstGeom>
          </p:spPr>
        </p:pic>
      </p:grp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3992F09-66D3-4CAA-A5B1-B955CC30AB69}"/>
              </a:ext>
            </a:extLst>
          </p:cNvPr>
          <p:cNvCxnSpPr>
            <a:cxnSpLocks/>
          </p:cNvCxnSpPr>
          <p:nvPr/>
        </p:nvCxnSpPr>
        <p:spPr>
          <a:xfrm>
            <a:off x="4580877" y="3739717"/>
            <a:ext cx="0" cy="486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0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72694-489C-4366-B166-BFD14A8E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Gegenüberstellung pm10 – pm2.5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488E9B-877B-43CC-BB58-5B58C67C75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83236F-4878-4531-8821-304600A5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98" y="1882309"/>
            <a:ext cx="4374813" cy="431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8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50BFF-0A8D-44B2-BA9D-CD09C5A0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einkommensvergleich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B24744-612A-4137-96B7-27FE61F96B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FFAA33-240E-4050-8232-B435A355D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47" y="1608657"/>
            <a:ext cx="4301705" cy="364068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099725B3-97B6-436B-9F8D-BF266918C7DE}"/>
              </a:ext>
            </a:extLst>
          </p:cNvPr>
          <p:cNvSpPr/>
          <p:nvPr/>
        </p:nvSpPr>
        <p:spPr>
          <a:xfrm>
            <a:off x="2382425" y="2618913"/>
            <a:ext cx="4379148" cy="603681"/>
          </a:xfrm>
          <a:prstGeom prst="rect">
            <a:avLst/>
          </a:prstGeom>
          <a:noFill/>
          <a:ln w="28575">
            <a:solidFill>
              <a:srgbClr val="E52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ED81591-CED1-444B-9E10-A955DCFBD85C}"/>
              </a:ext>
            </a:extLst>
          </p:cNvPr>
          <p:cNvSpPr/>
          <p:nvPr/>
        </p:nvSpPr>
        <p:spPr>
          <a:xfrm>
            <a:off x="2382425" y="3435386"/>
            <a:ext cx="4379148" cy="603681"/>
          </a:xfrm>
          <a:prstGeom prst="rect">
            <a:avLst/>
          </a:prstGeom>
          <a:noFill/>
          <a:ln w="28575">
            <a:solidFill>
              <a:srgbClr val="E52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6D8AF0-9CF0-44C6-8568-8E4C07C9EF10}"/>
              </a:ext>
            </a:extLst>
          </p:cNvPr>
          <p:cNvSpPr/>
          <p:nvPr/>
        </p:nvSpPr>
        <p:spPr>
          <a:xfrm>
            <a:off x="2382425" y="4654540"/>
            <a:ext cx="4379148" cy="603681"/>
          </a:xfrm>
          <a:prstGeom prst="rect">
            <a:avLst/>
          </a:prstGeom>
          <a:noFill/>
          <a:ln w="28575">
            <a:solidFill>
              <a:srgbClr val="E52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27440-AFF9-4A6B-90D0-5E2D0B5B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stadtranking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F3F014-43E8-4AFA-98C4-9F67A99153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73F1C9-3D27-4345-9371-D38570EE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98" y="1637892"/>
            <a:ext cx="5284404" cy="35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F95D2-3E32-401E-B95C-3D0EF6F3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stadtentwicklung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5D60D6-1CF9-4BD9-BCD0-B42245B202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A6A1898-4F15-45DB-A2AA-9F6EB5399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61" y="2383616"/>
            <a:ext cx="3600000" cy="258979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B40CA71-45BE-413D-8930-6C1063968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439" y="2383616"/>
            <a:ext cx="3600000" cy="258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77702"/>
      </p:ext>
    </p:extLst>
  </p:cSld>
  <p:clrMapOvr>
    <a:masterClrMapping/>
  </p:clrMapOvr>
</p:sld>
</file>

<file path=ppt/theme/theme1.xml><?xml version="1.0" encoding="utf-8"?>
<a:theme xmlns:a="http://schemas.openxmlformats.org/drawingml/2006/main" name="OPTIBELT Master">
  <a:themeElements>
    <a:clrScheme name="Benutzerdefiniert 3">
      <a:dk1>
        <a:srgbClr val="004885"/>
      </a:dk1>
      <a:lt1>
        <a:sysClr val="window" lastClr="FFFFFF"/>
      </a:lt1>
      <a:dk2>
        <a:srgbClr val="004885"/>
      </a:dk2>
      <a:lt2>
        <a:srgbClr val="FFFFFE"/>
      </a:lt2>
      <a:accent1>
        <a:srgbClr val="004885"/>
      </a:accent1>
      <a:accent2>
        <a:srgbClr val="336D9D"/>
      </a:accent2>
      <a:accent3>
        <a:srgbClr val="6691B6"/>
      </a:accent3>
      <a:accent4>
        <a:srgbClr val="99B6CE"/>
      </a:accent4>
      <a:accent5>
        <a:srgbClr val="DD271D"/>
      </a:accent5>
      <a:accent6>
        <a:srgbClr val="474746"/>
      </a:accent6>
      <a:hlink>
        <a:srgbClr val="004885"/>
      </a:hlink>
      <a:folHlink>
        <a:srgbClr val="474746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9BF3A695EC2034AAE4DB9E7D5E75338" ma:contentTypeVersion="1" ma:contentTypeDescription="Ein neues Dokument erstellen." ma:contentTypeScope="" ma:versionID="2482249281ae2dbb1e7d275a1d8e417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2d986c303d7a4c351c7c2bc39a3db9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Geplantes Startdatum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Geplantes Enddatum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941F1E-6F16-4904-8673-FDFB017F5F74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B7D5C0A-FE65-4777-82AF-D685DD225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8F8CFE-4457-42AC-A267-1C4F513986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Standarddesign.thmx</Template>
  <TotalTime>0</TotalTime>
  <Words>128</Words>
  <Application>Microsoft Office PowerPoint</Application>
  <PresentationFormat>Bildschirmpräsentation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ＭＳ Ｐゴシック</vt:lpstr>
      <vt:lpstr>Arial</vt:lpstr>
      <vt:lpstr>Calibri</vt:lpstr>
      <vt:lpstr>Futura Com Bold</vt:lpstr>
      <vt:lpstr>Futura Com Book</vt:lpstr>
      <vt:lpstr>Futura Com Heavy</vt:lpstr>
      <vt:lpstr>Lucida Grande</vt:lpstr>
      <vt:lpstr>Wingdings</vt:lpstr>
      <vt:lpstr>OPTIBELT Master</vt:lpstr>
      <vt:lpstr>Klausurprojekt Datenanalyse luftverschmutzung who 2018</vt:lpstr>
      <vt:lpstr>Vorstellung des datensatzes</vt:lpstr>
      <vt:lpstr>Vorstellung des datensatzes</vt:lpstr>
      <vt:lpstr>Aufbereitung des datensatzes</vt:lpstr>
      <vt:lpstr>Gegenüberstellung pm10 – pm2.5</vt:lpstr>
      <vt:lpstr>einkommensvergleich</vt:lpstr>
      <vt:lpstr>stadtranking</vt:lpstr>
      <vt:lpstr>stadtentwicklung</vt:lpstr>
    </vt:vector>
  </TitlesOfParts>
  <Company>Projekt Kochstrasse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Buchholz</dc:creator>
  <cp:lastModifiedBy>Hendrik Pieres</cp:lastModifiedBy>
  <cp:revision>177</cp:revision>
  <dcterms:created xsi:type="dcterms:W3CDTF">2012-06-13T10:28:59Z</dcterms:created>
  <dcterms:modified xsi:type="dcterms:W3CDTF">2020-07-10T13:13:32Z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  <property fmtid="{D5CDD505-2E9C-101B-9397-08002B2CF9AE}" pid="4" name="ContentTypeId">
    <vt:lpwstr>0x010100A9BF3A695EC2034AAE4DB9E7D5E75338</vt:lpwstr>
  </property>
</Properties>
</file>