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1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8"/>
    <p:restoredTop sz="94648"/>
  </p:normalViewPr>
  <p:slideViewPr>
    <p:cSldViewPr snapToGrid="0">
      <p:cViewPr>
        <p:scale>
          <a:sx n="75" d="100"/>
          <a:sy n="75" d="100"/>
        </p:scale>
        <p:origin x="416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DAE09-4053-1C50-6494-742501A05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D279BB-9035-FDAF-3A40-124ECFE33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A9B610-07B0-1DA5-27C2-B5BDF73C6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E659B3-A600-24A5-ED72-AD730CBD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7B113F-0621-44F4-646E-CEEDC5F8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60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5E89D-F31B-5398-6213-2EA1DF2EB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B0FD8F-F5E7-2D71-28F0-38D4580DC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7A5F64-498C-DD87-B96B-ADB2C234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1543E5-0539-70E3-3FB0-08D5E3CE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98A758-457E-D0CA-F390-44E1C734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20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9CEECFD-447D-0A04-20B0-312F11B8D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9472B2-4BD5-872F-71BA-63327D343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2ACD36-CF40-FFA0-20A4-2A632A9A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918BBE-844D-A5B1-4E83-22702973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96434E-AD7C-9BAF-7542-18F8EED1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71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9FF43B-41EC-4CE2-9C86-A8D3F1CA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3E4324-5723-2DBC-547B-C15A356F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F94645-318B-AA33-2FC3-15D21DE6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B4F1E7-03FC-7C28-E1BB-599F32CD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B1A7CF-809F-91D5-4370-12CC6F81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62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6DD86-58B4-1B79-4A45-7A69F9B19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9625F6-69EF-06CB-CD2C-0356FB2A1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D053F2-41F5-4668-5A23-F14A1EF4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7CBAC7-3F81-1818-AC7B-F5D5AE7B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030030-9721-E1CE-AEE8-84656A5E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64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388D89-802C-4A98-905A-7C60D40F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A76431-3A18-49C0-6E8A-7B21A30E5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C93DF0-A48A-95D3-3CE4-74D440514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13240A-2B2F-D401-6CEF-EB9BB045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DEC544-1EAB-5432-0E42-B6809C98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A3FB63-14ED-58A7-DDC8-1D17AD66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29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4964C-0D28-A9DB-12B5-0F11DBEB5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AE52B3-B210-CD8E-948E-7E336F94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A69BE9-DF13-8773-9B8F-A7C7371F5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680742A-679B-BF03-68BF-2833E278C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3F385D-2369-ED8B-91E3-E4992ED2C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1D610BB-BE3F-0345-3D4D-53599958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C941F00-F024-527A-3B6E-733DA9F2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D35A111-2755-B103-B82E-8749273D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56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87140-2AA3-0B4D-05C2-84DADEAD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6936B59-B02F-9C21-4A81-BF74DC95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CBCD0E-9141-AF56-E375-B7258836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26DC3A-4440-2DB7-E2F4-67C97BEB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80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EFDF65E-ECC5-673E-06DB-A36374F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CDCEAF8-C5DC-7162-F949-5D39531DA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ACBABF-55D1-7A9E-3340-D76550CC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27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CF9CE6-213F-19F8-DF95-1B9B331A9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88AA16-DC72-A92D-80D0-192D9FDEE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C74476-60AF-5A25-21EE-B8A91565A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A088FD-674B-FBCD-F056-71B2F8BA9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62F5BF-3CDB-F72A-5BC3-CD992662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A36DCB-AE49-A222-95B6-1E0A7AC0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68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5DA0DC-EDEC-E79B-1E18-3465204B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48E7D4F-8611-75B1-F623-84F808052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D61B66-3C71-F1A6-7E0A-A438B09D3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BFFAB8-EC7D-2405-D0F8-8797F6FD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59A26B-1B18-A327-8D18-75B28D305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010ECC-FFFE-3D65-7DE5-2DCB0CEA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88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FF1489C-A1E7-596D-8A91-B1B4D9623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850F4D-29C0-D456-71E8-8524ABB81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F4C90E-C589-BF31-0855-F26A8C81A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A11D1B-82F7-A31E-8228-116FD89E5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8C7398-3839-7A7D-2F2A-873E7792C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99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CBF4E-B932-D336-3B83-E32BEE64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9525"/>
            <a:ext cx="10515600" cy="1325563"/>
          </a:xfrm>
        </p:spPr>
        <p:txBody>
          <a:bodyPr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AirWatcher</a:t>
            </a:r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453A9DF-FAFE-4F9B-8AA7-BE77DF07E24E}"/>
              </a:ext>
            </a:extLst>
          </p:cNvPr>
          <p:cNvSpPr txBox="1">
            <a:spLocks/>
          </p:cNvSpPr>
          <p:nvPr/>
        </p:nvSpPr>
        <p:spPr>
          <a:xfrm>
            <a:off x="419100" y="5226579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>
                <a:solidFill>
                  <a:schemeClr val="bg1"/>
                </a:solidFill>
              </a:rPr>
              <a:t>Eugénie PALISSER Florian LE VASSEUR Romane GOUINEAUD</a:t>
            </a:r>
          </a:p>
          <a:p>
            <a:pPr algn="ctr"/>
            <a:r>
              <a:rPr lang="fr-FR" sz="3600" dirty="0">
                <a:solidFill>
                  <a:schemeClr val="bg1"/>
                </a:solidFill>
              </a:rPr>
              <a:t>3226 </a:t>
            </a:r>
          </a:p>
        </p:txBody>
      </p:sp>
    </p:spTree>
    <p:extLst>
      <p:ext uri="{BB962C8B-B14F-4D97-AF65-F5344CB8AC3E}">
        <p14:creationId xmlns:p14="http://schemas.microsoft.com/office/powerpoint/2010/main" val="2791383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AFBA20-E526-2178-FA8B-BB6468DC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488" y="202184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pic>
        <p:nvPicPr>
          <p:cNvPr id="7" name="Image 6" descr="Une image contenant texte, reçu, diagramme, capture d’écran&#10;&#10;Description générée automatiquement">
            <a:extLst>
              <a:ext uri="{FF2B5EF4-FFF2-40B4-BE49-F238E27FC236}">
                <a16:creationId xmlns:a16="http://schemas.microsoft.com/office/drawing/2014/main" id="{41B7170E-3647-B854-C2FF-D9D4CE816B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86"/>
          <a:stretch/>
        </p:blipFill>
        <p:spPr>
          <a:xfrm>
            <a:off x="5508469" y="50799"/>
            <a:ext cx="5730006" cy="675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86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reçu, diagramme, capture d’écran&#10;&#10;Description générée automatiquement">
            <a:extLst>
              <a:ext uri="{FF2B5EF4-FFF2-40B4-BE49-F238E27FC236}">
                <a16:creationId xmlns:a16="http://schemas.microsoft.com/office/drawing/2014/main" id="{2FB35F3F-9EDA-E451-85CC-3F7F25D662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015" b="63052"/>
          <a:stretch/>
        </p:blipFill>
        <p:spPr>
          <a:xfrm>
            <a:off x="381000" y="1156950"/>
            <a:ext cx="11430000" cy="424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8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AFBA20-E526-2178-FA8B-BB6468DC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488" y="202184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Scénarios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 3" descr="Une image contenant texte, reçu, diagramme, Parallèle&#10;&#10;Description générée automatiquement">
            <a:extLst>
              <a:ext uri="{FF2B5EF4-FFF2-40B4-BE49-F238E27FC236}">
                <a16:creationId xmlns:a16="http://schemas.microsoft.com/office/drawing/2014/main" id="{FBAFF571-0FDB-657C-3105-7980E7B5DE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913"/>
          <a:stretch/>
        </p:blipFill>
        <p:spPr>
          <a:xfrm>
            <a:off x="4506592" y="632883"/>
            <a:ext cx="7617556" cy="525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14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reçu, diagramme, Parallèle&#10;&#10;Description générée automatiquement">
            <a:extLst>
              <a:ext uri="{FF2B5EF4-FFF2-40B4-BE49-F238E27FC236}">
                <a16:creationId xmlns:a16="http://schemas.microsoft.com/office/drawing/2014/main" id="{A9D2B707-B981-BBBE-E7D3-E53B630164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593" b="36049"/>
          <a:stretch/>
        </p:blipFill>
        <p:spPr>
          <a:xfrm>
            <a:off x="1862667" y="540054"/>
            <a:ext cx="8903770" cy="582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99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reçu, diagramme, Parallèle&#10;&#10;Description générée automatiquement">
            <a:extLst>
              <a:ext uri="{FF2B5EF4-FFF2-40B4-BE49-F238E27FC236}">
                <a16:creationId xmlns:a16="http://schemas.microsoft.com/office/drawing/2014/main" id="{B41A5590-BB3E-C74F-E2F6-056A07646A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67" b="7654"/>
          <a:stretch/>
        </p:blipFill>
        <p:spPr>
          <a:xfrm>
            <a:off x="617802" y="493179"/>
            <a:ext cx="10956396" cy="587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07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document, Police, capture d’écran&#10;&#10;Description générée automatiquement">
            <a:extLst>
              <a:ext uri="{FF2B5EF4-FFF2-40B4-BE49-F238E27FC236}">
                <a16:creationId xmlns:a16="http://schemas.microsoft.com/office/drawing/2014/main" id="{8CDB6C2D-BD4D-699A-A0A4-8657EA064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4319" y="1266824"/>
            <a:ext cx="8827517" cy="5455710"/>
          </a:xfr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7B58EF20-29F4-43DF-466A-7A5D92EB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325" y="135466"/>
            <a:ext cx="9489348" cy="150706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Pseudo-code</a:t>
            </a:r>
          </a:p>
        </p:txBody>
      </p:sp>
    </p:spTree>
    <p:extLst>
      <p:ext uri="{BB962C8B-B14F-4D97-AF65-F5344CB8AC3E}">
        <p14:creationId xmlns:p14="http://schemas.microsoft.com/office/powerpoint/2010/main" val="426943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capture d’écran, algèbre, reçu&#10;&#10;Description générée automatiquement">
            <a:extLst>
              <a:ext uri="{FF2B5EF4-FFF2-40B4-BE49-F238E27FC236}">
                <a16:creationId xmlns:a16="http://schemas.microsoft.com/office/drawing/2014/main" id="{E0633A09-E5EA-E2FF-6BD4-45B5ECB33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964" y="0"/>
            <a:ext cx="7415118" cy="3797227"/>
          </a:xfrm>
        </p:spPr>
      </p:pic>
      <p:pic>
        <p:nvPicPr>
          <p:cNvPr id="7" name="Image 6" descr="Une image contenant texte, capture d’écran, document, Police&#10;&#10;Description générée automatiquement">
            <a:extLst>
              <a:ext uri="{FF2B5EF4-FFF2-40B4-BE49-F238E27FC236}">
                <a16:creationId xmlns:a16="http://schemas.microsoft.com/office/drawing/2014/main" id="{7F3E3527-28AE-5974-5B25-13C0FC0F8E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67"/>
          <a:stretch/>
        </p:blipFill>
        <p:spPr>
          <a:xfrm>
            <a:off x="2390964" y="3797228"/>
            <a:ext cx="7410072" cy="290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84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document, lettre, reçu&#10;&#10;Description générée automatiquement">
            <a:extLst>
              <a:ext uri="{FF2B5EF4-FFF2-40B4-BE49-F238E27FC236}">
                <a16:creationId xmlns:a16="http://schemas.microsoft.com/office/drawing/2014/main" id="{6377CA35-7E62-82EC-9DD8-7F7BE95D6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870" y="304800"/>
            <a:ext cx="9402260" cy="6248400"/>
          </a:xfrm>
        </p:spPr>
      </p:pic>
    </p:spTree>
    <p:extLst>
      <p:ext uri="{BB962C8B-B14F-4D97-AF65-F5344CB8AC3E}">
        <p14:creationId xmlns:p14="http://schemas.microsoft.com/office/powerpoint/2010/main" val="176669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B5542E-5C6E-07DE-B0A7-04A9F804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AirWatcher</a:t>
            </a:r>
          </a:p>
        </p:txBody>
      </p:sp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C13D0B64-B6BF-F8B0-6066-1C8E6D188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515" y="643466"/>
            <a:ext cx="529030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28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AFBA20-E526-2178-FA8B-BB6468DC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5" name="Espace réservé du contenu 4" descr="Une image contenant texte, diagramme, ligne, dessin&#10;&#10;Description générée automatiquement">
            <a:extLst>
              <a:ext uri="{FF2B5EF4-FFF2-40B4-BE49-F238E27FC236}">
                <a16:creationId xmlns:a16="http://schemas.microsoft.com/office/drawing/2014/main" id="{47D8330B-CC52-D81D-3359-75B85A48C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4860" y="644628"/>
            <a:ext cx="618748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capture d’écran, Police, document&#10;&#10;Description générée automatiquement">
            <a:extLst>
              <a:ext uri="{FF2B5EF4-FFF2-40B4-BE49-F238E27FC236}">
                <a16:creationId xmlns:a16="http://schemas.microsoft.com/office/drawing/2014/main" id="{522A8D7D-9C1A-1A9F-240D-04875BE40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267" y="303212"/>
            <a:ext cx="9073466" cy="6251575"/>
          </a:xfrm>
        </p:spPr>
      </p:pic>
    </p:spTree>
    <p:extLst>
      <p:ext uri="{BB962C8B-B14F-4D97-AF65-F5344CB8AC3E}">
        <p14:creationId xmlns:p14="http://schemas.microsoft.com/office/powerpoint/2010/main" val="295209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Police, document&#10;&#10;Description générée automatiquement">
            <a:extLst>
              <a:ext uri="{FF2B5EF4-FFF2-40B4-BE49-F238E27FC236}">
                <a16:creationId xmlns:a16="http://schemas.microsoft.com/office/drawing/2014/main" id="{EA530A89-922E-37B4-1C7B-A83C9360F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0"/>
            <a:ext cx="6553200" cy="4373933"/>
          </a:xfrm>
          <a:prstGeom prst="rect">
            <a:avLst/>
          </a:prstGeom>
        </p:spPr>
      </p:pic>
      <p:pic>
        <p:nvPicPr>
          <p:cNvPr id="7" name="Image 6" descr="Une image contenant texte, Police, capture d’écran, algèbre&#10;&#10;Description générée automatiquement">
            <a:extLst>
              <a:ext uri="{FF2B5EF4-FFF2-40B4-BE49-F238E27FC236}">
                <a16:creationId xmlns:a16="http://schemas.microsoft.com/office/drawing/2014/main" id="{9210733B-FE39-D5C3-5FF7-EB99DD663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985" y="4334371"/>
            <a:ext cx="6278033" cy="250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3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Police, capture d’écran, document&#10;&#10;Description générée automatiquement">
            <a:extLst>
              <a:ext uri="{FF2B5EF4-FFF2-40B4-BE49-F238E27FC236}">
                <a16:creationId xmlns:a16="http://schemas.microsoft.com/office/drawing/2014/main" id="{2167D2AB-BAD7-4964-9EE4-21BB74DF1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668" y="39319"/>
            <a:ext cx="5909733" cy="6779362"/>
          </a:xfr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AADB2DF5-AF7B-FFE1-5243-AC571BFF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"/>
            <a:ext cx="5723467" cy="18796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Security risks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6D01F3-3EDC-1261-6E35-C13F0EBA4811}"/>
              </a:ext>
            </a:extLst>
          </p:cNvPr>
          <p:cNvSpPr/>
          <p:nvPr/>
        </p:nvSpPr>
        <p:spPr>
          <a:xfrm>
            <a:off x="1769534" y="1176869"/>
            <a:ext cx="922866" cy="245531"/>
          </a:xfrm>
          <a:prstGeom prst="rect">
            <a:avLst/>
          </a:prstGeom>
          <a:solidFill>
            <a:srgbClr val="FFC000">
              <a:alpha val="407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30E9DC-7E51-02B1-9041-4A829FF07252}"/>
              </a:ext>
            </a:extLst>
          </p:cNvPr>
          <p:cNvSpPr/>
          <p:nvPr/>
        </p:nvSpPr>
        <p:spPr>
          <a:xfrm>
            <a:off x="3683001" y="1159936"/>
            <a:ext cx="1159932" cy="245531"/>
          </a:xfrm>
          <a:prstGeom prst="rect">
            <a:avLst/>
          </a:prstGeom>
          <a:solidFill>
            <a:srgbClr val="FFC000">
              <a:alpha val="407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017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B155E-5042-EE19-AB45-B8676F8D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TESTS</a:t>
            </a:r>
          </a:p>
        </p:txBody>
      </p:sp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552F77CD-D3F0-6390-BEA3-8C72023D3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0" y="365125"/>
            <a:ext cx="7721601" cy="2369444"/>
          </a:xfrm>
          <a:prstGeom prst="rect">
            <a:avLst/>
          </a:prstGeom>
        </p:spPr>
      </p:pic>
      <p:pic>
        <p:nvPicPr>
          <p:cNvPr id="7" name="Image 6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80EB0ECC-19A1-968A-B664-DBFE939E5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2866177"/>
            <a:ext cx="9497485" cy="35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61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62AFEC2D-DF6C-488A-391D-617DEE112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8" y="423272"/>
            <a:ext cx="7772401" cy="2622588"/>
          </a:xfrm>
          <a:prstGeom prst="rect">
            <a:avLst/>
          </a:prstGeom>
        </p:spPr>
      </p:pic>
      <p:pic>
        <p:nvPicPr>
          <p:cNvPr id="10" name="Image 9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E593BCB3-7C5E-5DFE-6AC4-92CBCEDB1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3276600"/>
            <a:ext cx="7772400" cy="315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3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F7C561CD-B054-F502-AC5B-B422B71B6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967" y="195395"/>
            <a:ext cx="9346066" cy="2599268"/>
          </a:xfrm>
          <a:prstGeom prst="rect">
            <a:avLst/>
          </a:prstGeom>
        </p:spPr>
      </p:pic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E9982E02-766A-48B7-9174-F6D586104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967" y="2794663"/>
            <a:ext cx="9346066" cy="316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144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20</Words>
  <Application>Microsoft Macintosh PowerPoint</Application>
  <PresentationFormat>Grand écran</PresentationFormat>
  <Paragraphs>10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Thème Office</vt:lpstr>
      <vt:lpstr>AirWatcher </vt:lpstr>
      <vt:lpstr>AirWatcher</vt:lpstr>
      <vt:lpstr>Use case Diagram</vt:lpstr>
      <vt:lpstr>Présentation PowerPoint</vt:lpstr>
      <vt:lpstr>Présentation PowerPoint</vt:lpstr>
      <vt:lpstr>Security risks</vt:lpstr>
      <vt:lpstr>TESTS</vt:lpstr>
      <vt:lpstr>Présentation PowerPoint</vt:lpstr>
      <vt:lpstr>Présentation PowerPoint</vt:lpstr>
      <vt:lpstr>Class Diagram</vt:lpstr>
      <vt:lpstr>Présentation PowerPoint</vt:lpstr>
      <vt:lpstr>Scénarios</vt:lpstr>
      <vt:lpstr>Présentation PowerPoint</vt:lpstr>
      <vt:lpstr>Présentation PowerPoint</vt:lpstr>
      <vt:lpstr>Pseudo-code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Romane Gouineaud</dc:creator>
  <cp:lastModifiedBy>Romane Gouineaud</cp:lastModifiedBy>
  <cp:revision>16</cp:revision>
  <dcterms:created xsi:type="dcterms:W3CDTF">2024-06-07T12:22:35Z</dcterms:created>
  <dcterms:modified xsi:type="dcterms:W3CDTF">2024-06-07T13:56:29Z</dcterms:modified>
</cp:coreProperties>
</file>