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81" d="100"/>
          <a:sy n="81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335460-4D9A-D955-4541-9ECA2AF3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" y="365125"/>
            <a:ext cx="10515600" cy="1325563"/>
          </a:xfrm>
        </p:spPr>
        <p:txBody>
          <a:bodyPr/>
          <a:lstStyle/>
          <a:p>
            <a:r>
              <a:rPr lang="fr-FR" dirty="0"/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867" y="365125"/>
            <a:ext cx="6806457" cy="6127750"/>
          </a:xfr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C3472-A30C-31B3-1C40-5ACF50A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4A9D1-14F1-5821-7ED6-34A0B961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810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Macintosh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AirWatcher</vt:lpstr>
      <vt:lpstr>Use case Diagram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1</cp:revision>
  <dcterms:created xsi:type="dcterms:W3CDTF">2024-06-07T12:22:35Z</dcterms:created>
  <dcterms:modified xsi:type="dcterms:W3CDTF">2024-06-07T12:47:40Z</dcterms:modified>
</cp:coreProperties>
</file>