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48"/>
  </p:normalViewPr>
  <p:slideViewPr>
    <p:cSldViewPr snapToGrid="0">
      <p:cViewPr varScale="1">
        <p:scale>
          <a:sx n="101" d="100"/>
          <a:sy n="101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DAE09-4053-1C50-6494-742501A0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D279BB-9035-FDAF-3A40-124ECFE33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9B610-07B0-1DA5-27C2-B5BDF73C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659B3-A600-24A5-ED72-AD730CBD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7B113F-0621-44F4-646E-CEEDC5F8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60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5E89D-F31B-5398-6213-2EA1DF2E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B0FD8F-F5E7-2D71-28F0-38D4580DC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A5F64-498C-DD87-B96B-ADB2C234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543E5-0539-70E3-3FB0-08D5E3CE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8A758-457E-D0CA-F390-44E1C734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0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CEECFD-447D-0A04-20B0-312F11B8D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472B2-4BD5-872F-71BA-63327D34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2ACD36-CF40-FFA0-20A4-2A632A9A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918BBE-844D-A5B1-4E83-22702973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6434E-AD7C-9BAF-7542-18F8EED1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7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FF43B-41EC-4CE2-9C86-A8D3F1CA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E4324-5723-2DBC-547B-C15A356F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94645-318B-AA33-2FC3-15D21DE6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B4F1E7-03FC-7C28-E1BB-599F32CD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B1A7CF-809F-91D5-4370-12CC6F81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62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6DD86-58B4-1B79-4A45-7A69F9B1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9625F6-69EF-06CB-CD2C-0356FB2A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053F2-41F5-4668-5A23-F14A1EF4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CBAC7-3F81-1818-AC7B-F5D5AE7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030030-9721-E1CE-AEE8-84656A5E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64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88D89-802C-4A98-905A-7C60D40F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76431-3A18-49C0-6E8A-7B21A30E5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C93DF0-A48A-95D3-3CE4-74D440514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13240A-2B2F-D401-6CEF-EB9BB045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DEC544-1EAB-5432-0E42-B6809C98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3FB63-14ED-58A7-DDC8-1D17AD6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2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964C-0D28-A9DB-12B5-0F11DBEB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AE52B3-B210-CD8E-948E-7E336F94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A69BE9-DF13-8773-9B8F-A7C7371F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80742A-679B-BF03-68BF-2833E278C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3F385D-2369-ED8B-91E3-E4992ED2C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D610BB-BE3F-0345-3D4D-53599958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941F00-F024-527A-3B6E-733DA9F2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35A111-2755-B103-B82E-8749273D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6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87140-2AA3-0B4D-05C2-84DADEAD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936B59-B02F-9C21-4A81-BF74DC95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BCD0E-9141-AF56-E375-B7258836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26DC3A-4440-2DB7-E2F4-67C97BEB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80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FDF65E-ECC5-673E-06DB-A36374F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DCEAF8-C5DC-7162-F949-5D39531D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CBABF-55D1-7A9E-3340-D76550CC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7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F9CE6-213F-19F8-DF95-1B9B331A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8AA16-DC72-A92D-80D0-192D9FDE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C74476-60AF-5A25-21EE-B8A91565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A088FD-674B-FBCD-F056-71B2F8BA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62F5BF-3CDB-F72A-5BC3-CD992662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A36DCB-AE49-A222-95B6-1E0A7AC0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8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DA0DC-EDEC-E79B-1E18-3465204B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8E7D4F-8611-75B1-F623-84F808052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D61B66-3C71-F1A6-7E0A-A438B09D3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BFFAB8-EC7D-2405-D0F8-8797F6F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59A26B-1B18-A327-8D18-75B28D30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010ECC-FFFE-3D65-7DE5-2DCB0CEA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8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F1489C-A1E7-596D-8A91-B1B4D962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50F4D-29C0-D456-71E8-8524ABB8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4C90E-C589-BF31-0855-F26A8C81A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A11D1B-82F7-A31E-8228-116FD89E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C7398-3839-7A7D-2F2A-873E7792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99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B5542E-5C6E-07DE-B0A7-04A9F804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AirWatcher</a:t>
            </a:r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13D0B64-B6BF-F8B0-6066-1C8E6D18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515" y="643466"/>
            <a:ext cx="529030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2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AFBA20-E526-2178-FA8B-BB6468D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5" name="Espace réservé du contenu 4" descr="Une image contenant texte, diagramme, ligne, dessin&#10;&#10;Description générée automatiquement">
            <a:extLst>
              <a:ext uri="{FF2B5EF4-FFF2-40B4-BE49-F238E27FC236}">
                <a16:creationId xmlns:a16="http://schemas.microsoft.com/office/drawing/2014/main" id="{47D8330B-CC52-D81D-3359-75B85A48C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860" y="644628"/>
            <a:ext cx="618748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DC0B5-2153-1EC1-16BA-7D210801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567C31-9720-EFFB-69F7-3F782AB7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09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2AF4C-4A32-F045-19C8-5BBDA241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D7B02B-B772-ACE8-5971-E5CD43105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43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8250B-6969-D320-3EDD-1E0A3F92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D4CDA7-E6E0-C4F4-49BF-9E8BD364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1790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Grand écran</PresentationFormat>
  <Paragraphs>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AirWatcher</vt:lpstr>
      <vt:lpstr>Use case Diagram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Romane Gouineaud</dc:creator>
  <cp:lastModifiedBy>Bureau Mouette</cp:lastModifiedBy>
  <cp:revision>4</cp:revision>
  <dcterms:created xsi:type="dcterms:W3CDTF">2024-06-07T12:22:35Z</dcterms:created>
  <dcterms:modified xsi:type="dcterms:W3CDTF">2024-06-07T13:07:50Z</dcterms:modified>
</cp:coreProperties>
</file>