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>
        <p:scale>
          <a:sx n="101" d="100"/>
          <a:sy n="101" d="100"/>
        </p:scale>
        <p:origin x="6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335460-4D9A-D955-4541-9ECA2AF3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85E934B-C7B1-BBB3-A69A-09ED2ECB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669" y="264386"/>
            <a:ext cx="6006662" cy="6329227"/>
          </a:xfrm>
        </p:spPr>
      </p:pic>
    </p:spTree>
    <p:extLst>
      <p:ext uri="{BB962C8B-B14F-4D97-AF65-F5344CB8AC3E}">
        <p14:creationId xmlns:p14="http://schemas.microsoft.com/office/powerpoint/2010/main" val="38588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" y="365125"/>
            <a:ext cx="10515600" cy="1325563"/>
          </a:xfrm>
        </p:spPr>
        <p:txBody>
          <a:bodyPr/>
          <a:lstStyle/>
          <a:p>
            <a:r>
              <a:rPr lang="fr-FR" dirty="0"/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867" y="365125"/>
            <a:ext cx="6806457" cy="6127750"/>
          </a:xfr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FE9A-62C0-5142-4E60-C6C5250D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A7CA54-8BA7-9AE5-759C-629A75693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63" y="1329702"/>
            <a:ext cx="10185837" cy="5528298"/>
          </a:xfrm>
        </p:spPr>
      </p:pic>
    </p:spTree>
    <p:extLst>
      <p:ext uri="{BB962C8B-B14F-4D97-AF65-F5344CB8AC3E}">
        <p14:creationId xmlns:p14="http://schemas.microsoft.com/office/powerpoint/2010/main" val="1951274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Macintosh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AirWatcher</vt:lpstr>
      <vt:lpstr>Présentation PowerPoint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3</cp:revision>
  <dcterms:created xsi:type="dcterms:W3CDTF">2024-06-07T12:22:35Z</dcterms:created>
  <dcterms:modified xsi:type="dcterms:W3CDTF">2024-06-07T13:02:00Z</dcterms:modified>
</cp:coreProperties>
</file>