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/>
    <p:restoredTop sz="94648"/>
  </p:normalViewPr>
  <p:slideViewPr>
    <p:cSldViewPr snapToGrid="0">
      <p:cViewPr>
        <p:scale>
          <a:sx n="101" d="100"/>
          <a:sy n="101" d="100"/>
        </p:scale>
        <p:origin x="14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9DAE09-4053-1C50-6494-742501A05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CD279BB-9035-FDAF-3A40-124ECFE333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A9B610-07B0-1DA5-27C2-B5BDF73C6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BFA8-2DB3-064F-A6E6-9B58A0D1CE1D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E659B3-A600-24A5-ED72-AD730CBDB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7B113F-0621-44F4-646E-CEEDC5F82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0E7E-8456-9747-8AC5-C0C7331E9D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9601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95E89D-F31B-5398-6213-2EA1DF2EB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2B0FD8F-F5E7-2D71-28F0-38D4580DC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7A5F64-498C-DD87-B96B-ADB2C234D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BFA8-2DB3-064F-A6E6-9B58A0D1CE1D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1543E5-0539-70E3-3FB0-08D5E3CEB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98A758-457E-D0CA-F390-44E1C7340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0E7E-8456-9747-8AC5-C0C7331E9D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6203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9CEECFD-447D-0A04-20B0-312F11B8D8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79472B2-4BD5-872F-71BA-63327D343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2ACD36-CF40-FFA0-20A4-2A632A9A6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BFA8-2DB3-064F-A6E6-9B58A0D1CE1D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918BBE-844D-A5B1-4E83-22702973E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96434E-AD7C-9BAF-7542-18F8EED1A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0E7E-8456-9747-8AC5-C0C7331E9D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3716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9FF43B-41EC-4CE2-9C86-A8D3F1CAC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3E4324-5723-2DBC-547B-C15A356F2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F94645-318B-AA33-2FC3-15D21DE62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BFA8-2DB3-064F-A6E6-9B58A0D1CE1D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B4F1E7-03FC-7C28-E1BB-599F32CDB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B1A7CF-809F-91D5-4370-12CC6F81D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0E7E-8456-9747-8AC5-C0C7331E9D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7621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46DD86-58B4-1B79-4A45-7A69F9B19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9625F6-69EF-06CB-CD2C-0356FB2A1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D053F2-41F5-4668-5A23-F14A1EF4C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BFA8-2DB3-064F-A6E6-9B58A0D1CE1D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7CBAC7-3F81-1818-AC7B-F5D5AE7B5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030030-9721-E1CE-AEE8-84656A5E0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0E7E-8456-9747-8AC5-C0C7331E9D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1641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388D89-802C-4A98-905A-7C60D40FE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A76431-3A18-49C0-6E8A-7B21A30E5A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EC93DF0-A48A-95D3-3CE4-74D440514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513240A-2B2F-D401-6CEF-EB9BB045C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BFA8-2DB3-064F-A6E6-9B58A0D1CE1D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4DEC544-1EAB-5432-0E42-B6809C98B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A3FB63-14ED-58A7-DDC8-1D17AD66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0E7E-8456-9747-8AC5-C0C7331E9D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3293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24964C-0D28-A9DB-12B5-0F11DBEB5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AE52B3-B210-CD8E-948E-7E336F94A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EA69BE9-DF13-8773-9B8F-A7C7371F5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680742A-679B-BF03-68BF-2833E278CD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63F385D-2369-ED8B-91E3-E4992ED2CB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1D610BB-BE3F-0345-3D4D-535999581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BFA8-2DB3-064F-A6E6-9B58A0D1CE1D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C941F00-F024-527A-3B6E-733DA9F27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D35A111-2755-B103-B82E-8749273DE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0E7E-8456-9747-8AC5-C0C7331E9D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4569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487140-2AA3-0B4D-05C2-84DADEADA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6936B59-B02F-9C21-4A81-BF74DC953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BFA8-2DB3-064F-A6E6-9B58A0D1CE1D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BCBCD0E-9141-AF56-E375-B72588360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326DC3A-4440-2DB7-E2F4-67C97BEBD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0E7E-8456-9747-8AC5-C0C7331E9D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7808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EFDF65E-ECC5-673E-06DB-A36374FCD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BFA8-2DB3-064F-A6E6-9B58A0D1CE1D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CDCEAF8-C5DC-7162-F949-5D39531DA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ACBABF-55D1-7A9E-3340-D76550CC2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0E7E-8456-9747-8AC5-C0C7331E9D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6279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CF9CE6-213F-19F8-DF95-1B9B331A9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88AA16-DC72-A92D-80D0-192D9FDEE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4C74476-60AF-5A25-21EE-B8A91565A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EA088FD-674B-FBCD-F056-71B2F8BA9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BFA8-2DB3-064F-A6E6-9B58A0D1CE1D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162F5BF-3CDB-F72A-5BC3-CD992662A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1A36DCB-AE49-A222-95B6-1E0A7AC00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0E7E-8456-9747-8AC5-C0C7331E9D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2683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5DA0DC-EDEC-E79B-1E18-3465204B1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48E7D4F-8611-75B1-F623-84F8080529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0D61B66-3C71-F1A6-7E0A-A438B09D3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2BFFAB8-EC7D-2405-D0F8-8797F6FD1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BFA8-2DB3-064F-A6E6-9B58A0D1CE1D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D59A26B-1B18-A327-8D18-75B28D305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010ECC-FFFE-3D65-7DE5-2DCB0CEA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0E7E-8456-9747-8AC5-C0C7331E9D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1888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FF1489C-A1E7-596D-8A91-B1B4D9623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850F4D-29C0-D456-71E8-8524ABB81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F4C90E-C589-BF31-0855-F26A8C81AE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65BFA8-2DB3-064F-A6E6-9B58A0D1CE1D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A11D1B-82F7-A31E-8228-116FD89E5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8C7398-3839-7A7D-2F2A-873E7792C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C70E7E-8456-9747-8AC5-C0C7331E9D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6996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B5542E-5C6E-07DE-B0A7-04A9F804CA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AirWatcher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A335460-4D9A-D955-4541-9ECA2AF3B0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0628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F85E934B-C7B1-BBB3-A69A-09ED2ECB7E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2669" y="264386"/>
            <a:ext cx="6006662" cy="6329227"/>
          </a:xfrm>
        </p:spPr>
      </p:pic>
    </p:spTree>
    <p:extLst>
      <p:ext uri="{BB962C8B-B14F-4D97-AF65-F5344CB8AC3E}">
        <p14:creationId xmlns:p14="http://schemas.microsoft.com/office/powerpoint/2010/main" val="3858810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AFBA20-E526-2178-FA8B-BB6468DC8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469" y="365125"/>
            <a:ext cx="10515600" cy="1325563"/>
          </a:xfrm>
        </p:spPr>
        <p:txBody>
          <a:bodyPr/>
          <a:lstStyle/>
          <a:p>
            <a:r>
              <a:rPr lang="fr-FR" dirty="0"/>
              <a:t>Use case Diagram</a:t>
            </a:r>
          </a:p>
        </p:txBody>
      </p:sp>
      <p:pic>
        <p:nvPicPr>
          <p:cNvPr id="5" name="Espace réservé du contenu 4" descr="Une image contenant texte, diagramme, ligne, dessin&#10;&#10;Description générée automatiquement">
            <a:extLst>
              <a:ext uri="{FF2B5EF4-FFF2-40B4-BE49-F238E27FC236}">
                <a16:creationId xmlns:a16="http://schemas.microsoft.com/office/drawing/2014/main" id="{47D8330B-CC52-D81D-3359-75B85A48C1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6867" y="365125"/>
            <a:ext cx="6806457" cy="6127750"/>
          </a:xfrm>
        </p:spPr>
      </p:pic>
    </p:spTree>
    <p:extLst>
      <p:ext uri="{BB962C8B-B14F-4D97-AF65-F5344CB8AC3E}">
        <p14:creationId xmlns:p14="http://schemas.microsoft.com/office/powerpoint/2010/main" val="3658131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178D18-821E-3125-1F68-432C475AF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2CD7FA-B68D-5D40-C0A1-88ED82A86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 descr="Une image contenant texte, capture d’écran, Police, document&#10;&#10;Description générée automatiquement">
            <a:extLst>
              <a:ext uri="{FF2B5EF4-FFF2-40B4-BE49-F238E27FC236}">
                <a16:creationId xmlns:a16="http://schemas.microsoft.com/office/drawing/2014/main" id="{30B3976A-D87E-1DF5-63F3-DFA2926ED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7772400" cy="552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145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texte, capture d’écran, Police, document&#10;&#10;Description générée automatiquement">
            <a:extLst>
              <a:ext uri="{FF2B5EF4-FFF2-40B4-BE49-F238E27FC236}">
                <a16:creationId xmlns:a16="http://schemas.microsoft.com/office/drawing/2014/main" id="{D381B72A-DE42-32B0-5BEF-41E379E3AC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8430" y="0"/>
            <a:ext cx="6980106" cy="4905375"/>
          </a:xfrm>
        </p:spPr>
      </p:pic>
      <p:pic>
        <p:nvPicPr>
          <p:cNvPr id="7" name="Image 6" descr="Une image contenant texte, capture d’écran, Police, algèbre&#10;&#10;Description générée automatiquement">
            <a:extLst>
              <a:ext uri="{FF2B5EF4-FFF2-40B4-BE49-F238E27FC236}">
                <a16:creationId xmlns:a16="http://schemas.microsoft.com/office/drawing/2014/main" id="{C965D488-08E5-A956-1C35-B514B85C6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050" y="4662770"/>
            <a:ext cx="4743450" cy="209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434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95FE9A-62C0-5142-4E60-C6C5250DD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Class Diagram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2A7CA54-8BA7-9AE5-759C-629A756931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7963" y="1329702"/>
            <a:ext cx="10185837" cy="5528298"/>
          </a:xfrm>
        </p:spPr>
      </p:pic>
    </p:spTree>
    <p:extLst>
      <p:ext uri="{BB962C8B-B14F-4D97-AF65-F5344CB8AC3E}">
        <p14:creationId xmlns:p14="http://schemas.microsoft.com/office/powerpoint/2010/main" val="195127441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6</Words>
  <Application>Microsoft Macintosh PowerPoint</Application>
  <PresentationFormat>Grand écran</PresentationFormat>
  <Paragraphs>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Thème Office</vt:lpstr>
      <vt:lpstr>AirWatcher</vt:lpstr>
      <vt:lpstr>Présentation PowerPoint</vt:lpstr>
      <vt:lpstr>Use case Diagram</vt:lpstr>
      <vt:lpstr>Présentation PowerPoint</vt:lpstr>
      <vt:lpstr>Présentation PowerPoint</vt:lpstr>
      <vt:lpstr>Class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Romane Gouineaud</dc:creator>
  <cp:lastModifiedBy>Romane Gouineaud</cp:lastModifiedBy>
  <cp:revision>4</cp:revision>
  <dcterms:created xsi:type="dcterms:W3CDTF">2024-06-07T12:22:35Z</dcterms:created>
  <dcterms:modified xsi:type="dcterms:W3CDTF">2024-06-07T13:07:22Z</dcterms:modified>
</cp:coreProperties>
</file>