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E1F6E9-82EF-40C7-9493-58C3D88244AA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A469F77-6C8D-4E73-A7E6-C16C22FA3FEC}">
      <dgm:prSet phldrT="[Text]"/>
      <dgm:spPr/>
      <dgm:t>
        <a:bodyPr/>
        <a:lstStyle/>
        <a:p>
          <a:r>
            <a:rPr lang="de-DE" dirty="0"/>
            <a:t>Vorgehensmodell</a:t>
          </a:r>
        </a:p>
      </dgm:t>
    </dgm:pt>
    <dgm:pt modelId="{48E34E39-3C2E-41F8-B8C8-6070789B8A8E}" type="parTrans" cxnId="{068802AA-97DB-4E92-B5B3-380D89340E6C}">
      <dgm:prSet/>
      <dgm:spPr/>
      <dgm:t>
        <a:bodyPr/>
        <a:lstStyle/>
        <a:p>
          <a:endParaRPr lang="de-DE"/>
        </a:p>
      </dgm:t>
    </dgm:pt>
    <dgm:pt modelId="{967D3326-E2FD-4ECF-90D8-DD051346E9AC}" type="sibTrans" cxnId="{068802AA-97DB-4E92-B5B3-380D89340E6C}">
      <dgm:prSet/>
      <dgm:spPr/>
      <dgm:t>
        <a:bodyPr/>
        <a:lstStyle/>
        <a:p>
          <a:endParaRPr lang="de-DE"/>
        </a:p>
      </dgm:t>
    </dgm:pt>
    <dgm:pt modelId="{CB1C15DD-B62F-439C-9D42-C3E62238B989}">
      <dgm:prSet phldrT="[Text]"/>
      <dgm:spPr/>
      <dgm:t>
        <a:bodyPr/>
        <a:lstStyle/>
        <a:p>
          <a:r>
            <a:rPr lang="de-DE" dirty="0"/>
            <a:t>Organisation &amp; Prozesse</a:t>
          </a:r>
        </a:p>
      </dgm:t>
    </dgm:pt>
    <dgm:pt modelId="{94A72D2E-DE0E-43CA-8D1C-7085791AE872}" type="parTrans" cxnId="{3C752023-0646-4FE6-B67C-D896290EAD6D}">
      <dgm:prSet/>
      <dgm:spPr/>
      <dgm:t>
        <a:bodyPr/>
        <a:lstStyle/>
        <a:p>
          <a:endParaRPr lang="de-DE"/>
        </a:p>
      </dgm:t>
    </dgm:pt>
    <dgm:pt modelId="{09E6B27F-1C1D-4CAE-9D37-52306E5B854D}" type="sibTrans" cxnId="{3C752023-0646-4FE6-B67C-D896290EAD6D}">
      <dgm:prSet/>
      <dgm:spPr/>
      <dgm:t>
        <a:bodyPr/>
        <a:lstStyle/>
        <a:p>
          <a:endParaRPr lang="de-DE"/>
        </a:p>
      </dgm:t>
    </dgm:pt>
    <dgm:pt modelId="{3A666B3F-54CC-4B7B-9163-951897EAB685}">
      <dgm:prSet phldrT="[Text]"/>
      <dgm:spPr/>
      <dgm:t>
        <a:bodyPr/>
        <a:lstStyle/>
        <a:p>
          <a:r>
            <a:rPr lang="de-DE" dirty="0"/>
            <a:t>Technische Architektur </a:t>
          </a:r>
        </a:p>
      </dgm:t>
    </dgm:pt>
    <dgm:pt modelId="{090CF297-1C1E-4B02-BF6B-D68462C118DE}" type="parTrans" cxnId="{1F12ABF3-0B6F-40B3-88E8-35506012BF3B}">
      <dgm:prSet/>
      <dgm:spPr/>
      <dgm:t>
        <a:bodyPr/>
        <a:lstStyle/>
        <a:p>
          <a:endParaRPr lang="de-DE"/>
        </a:p>
      </dgm:t>
    </dgm:pt>
    <dgm:pt modelId="{EFFC8889-CEB0-4829-9964-A493E8CFAF84}" type="sibTrans" cxnId="{1F12ABF3-0B6F-40B3-88E8-35506012BF3B}">
      <dgm:prSet/>
      <dgm:spPr/>
      <dgm:t>
        <a:bodyPr/>
        <a:lstStyle/>
        <a:p>
          <a:endParaRPr lang="de-DE"/>
        </a:p>
      </dgm:t>
    </dgm:pt>
    <dgm:pt modelId="{81D29D5F-B2BD-4F90-91EA-29608AD00856}">
      <dgm:prSet phldrT="[Text]"/>
      <dgm:spPr/>
      <dgm:t>
        <a:bodyPr/>
        <a:lstStyle/>
        <a:p>
          <a:r>
            <a:rPr lang="de-DE" dirty="0">
              <a:solidFill>
                <a:schemeClr val="accent1"/>
              </a:solidFill>
            </a:rPr>
            <a:t>Komplexität</a:t>
          </a:r>
        </a:p>
      </dgm:t>
    </dgm:pt>
    <dgm:pt modelId="{DA9904E7-75D4-4B4C-9BA5-8583A5C67AB0}" type="parTrans" cxnId="{A2367F55-7B6D-459D-BBAF-54147EE5D405}">
      <dgm:prSet/>
      <dgm:spPr/>
      <dgm:t>
        <a:bodyPr/>
        <a:lstStyle/>
        <a:p>
          <a:endParaRPr lang="de-DE"/>
        </a:p>
      </dgm:t>
    </dgm:pt>
    <dgm:pt modelId="{4BF6B9CA-5242-42ED-92CB-BE1C193DBCA1}" type="sibTrans" cxnId="{A2367F55-7B6D-459D-BBAF-54147EE5D405}">
      <dgm:prSet/>
      <dgm:spPr/>
      <dgm:t>
        <a:bodyPr/>
        <a:lstStyle/>
        <a:p>
          <a:endParaRPr lang="de-DE"/>
        </a:p>
      </dgm:t>
    </dgm:pt>
    <dgm:pt modelId="{8598D06F-90F0-4412-8571-E9358C315B7F}" type="pres">
      <dgm:prSet presAssocID="{74E1F6E9-82EF-40C7-9493-58C3D88244AA}" presName="Name0" presStyleCnt="0">
        <dgm:presLayoutVars>
          <dgm:chMax val="4"/>
          <dgm:resizeHandles val="exact"/>
        </dgm:presLayoutVars>
      </dgm:prSet>
      <dgm:spPr/>
    </dgm:pt>
    <dgm:pt modelId="{0F0E0845-BF33-40A0-83BD-0AF5928F6B20}" type="pres">
      <dgm:prSet presAssocID="{74E1F6E9-82EF-40C7-9493-58C3D88244AA}" presName="ellipse" presStyleLbl="trBgShp" presStyleIdx="0" presStyleCnt="1"/>
      <dgm:spPr/>
    </dgm:pt>
    <dgm:pt modelId="{007D9986-B641-4EC2-A582-80E97D51E5AE}" type="pres">
      <dgm:prSet presAssocID="{74E1F6E9-82EF-40C7-9493-58C3D88244AA}" presName="arrow1" presStyleLbl="fgShp" presStyleIdx="0" presStyleCnt="1"/>
      <dgm:spPr/>
    </dgm:pt>
    <dgm:pt modelId="{4BE23F6A-05B0-4D43-9860-684DB93ED19D}" type="pres">
      <dgm:prSet presAssocID="{74E1F6E9-82EF-40C7-9493-58C3D88244AA}" presName="rectangle" presStyleLbl="revTx" presStyleIdx="0" presStyleCnt="1">
        <dgm:presLayoutVars>
          <dgm:bulletEnabled val="1"/>
        </dgm:presLayoutVars>
      </dgm:prSet>
      <dgm:spPr/>
    </dgm:pt>
    <dgm:pt modelId="{E7D3884D-E62C-448F-BD3C-F2EB9D7DC248}" type="pres">
      <dgm:prSet presAssocID="{CB1C15DD-B62F-439C-9D42-C3E62238B989}" presName="item1" presStyleLbl="node1" presStyleIdx="0" presStyleCnt="3" custScaleX="137485" custScaleY="133373" custLinFactNeighborX="-8278">
        <dgm:presLayoutVars>
          <dgm:bulletEnabled val="1"/>
        </dgm:presLayoutVars>
      </dgm:prSet>
      <dgm:spPr/>
    </dgm:pt>
    <dgm:pt modelId="{702C08F3-40FF-4103-ADCF-448AB85089C4}" type="pres">
      <dgm:prSet presAssocID="{3A666B3F-54CC-4B7B-9163-951897EAB685}" presName="item2" presStyleLbl="node1" presStyleIdx="1" presStyleCnt="3" custScaleX="116648" custScaleY="115603">
        <dgm:presLayoutVars>
          <dgm:bulletEnabled val="1"/>
        </dgm:presLayoutVars>
      </dgm:prSet>
      <dgm:spPr/>
    </dgm:pt>
    <dgm:pt modelId="{E4F36001-1FB8-4427-AE3A-3949CA115590}" type="pres">
      <dgm:prSet presAssocID="{81D29D5F-B2BD-4F90-91EA-29608AD00856}" presName="item3" presStyleLbl="node1" presStyleIdx="2" presStyleCnt="3" custScaleX="132119" custScaleY="121256" custLinFactNeighborX="21492" custLinFactNeighborY="15252">
        <dgm:presLayoutVars>
          <dgm:bulletEnabled val="1"/>
        </dgm:presLayoutVars>
      </dgm:prSet>
      <dgm:spPr/>
    </dgm:pt>
    <dgm:pt modelId="{DD83BF0C-8E3D-4D29-AF8F-55238C302BC4}" type="pres">
      <dgm:prSet presAssocID="{74E1F6E9-82EF-40C7-9493-58C3D88244AA}" presName="funnel" presStyleLbl="trAlignAcc1" presStyleIdx="0" presStyleCnt="1" custLinFactNeighborX="-863" custLinFactNeighborY="6686"/>
      <dgm:spPr/>
    </dgm:pt>
  </dgm:ptLst>
  <dgm:cxnLst>
    <dgm:cxn modelId="{E7CA3400-AF81-4E08-9066-FB5300332BC6}" type="presOf" srcId="{6A469F77-6C8D-4E73-A7E6-C16C22FA3FEC}" destId="{E4F36001-1FB8-4427-AE3A-3949CA115590}" srcOrd="0" destOrd="0" presId="urn:microsoft.com/office/officeart/2005/8/layout/funnel1"/>
    <dgm:cxn modelId="{042A8902-DF2E-453C-940D-ACC2C245A6A8}" type="presOf" srcId="{81D29D5F-B2BD-4F90-91EA-29608AD00856}" destId="{4BE23F6A-05B0-4D43-9860-684DB93ED19D}" srcOrd="0" destOrd="0" presId="urn:microsoft.com/office/officeart/2005/8/layout/funnel1"/>
    <dgm:cxn modelId="{3C752023-0646-4FE6-B67C-D896290EAD6D}" srcId="{74E1F6E9-82EF-40C7-9493-58C3D88244AA}" destId="{CB1C15DD-B62F-439C-9D42-C3E62238B989}" srcOrd="1" destOrd="0" parTransId="{94A72D2E-DE0E-43CA-8D1C-7085791AE872}" sibTransId="{09E6B27F-1C1D-4CAE-9D37-52306E5B854D}"/>
    <dgm:cxn modelId="{A2367F55-7B6D-459D-BBAF-54147EE5D405}" srcId="{74E1F6E9-82EF-40C7-9493-58C3D88244AA}" destId="{81D29D5F-B2BD-4F90-91EA-29608AD00856}" srcOrd="3" destOrd="0" parTransId="{DA9904E7-75D4-4B4C-9BA5-8583A5C67AB0}" sibTransId="{4BF6B9CA-5242-42ED-92CB-BE1C193DBCA1}"/>
    <dgm:cxn modelId="{9820438A-E07F-447A-B3C7-49BFBC43672B}" type="presOf" srcId="{3A666B3F-54CC-4B7B-9163-951897EAB685}" destId="{E7D3884D-E62C-448F-BD3C-F2EB9D7DC248}" srcOrd="0" destOrd="0" presId="urn:microsoft.com/office/officeart/2005/8/layout/funnel1"/>
    <dgm:cxn modelId="{068802AA-97DB-4E92-B5B3-380D89340E6C}" srcId="{74E1F6E9-82EF-40C7-9493-58C3D88244AA}" destId="{6A469F77-6C8D-4E73-A7E6-C16C22FA3FEC}" srcOrd="0" destOrd="0" parTransId="{48E34E39-3C2E-41F8-B8C8-6070789B8A8E}" sibTransId="{967D3326-E2FD-4ECF-90D8-DD051346E9AC}"/>
    <dgm:cxn modelId="{F719E1B2-F303-424E-A486-0B1A86D67B55}" type="presOf" srcId="{CB1C15DD-B62F-439C-9D42-C3E62238B989}" destId="{702C08F3-40FF-4103-ADCF-448AB85089C4}" srcOrd="0" destOrd="0" presId="urn:microsoft.com/office/officeart/2005/8/layout/funnel1"/>
    <dgm:cxn modelId="{2A216EE4-2093-4BC4-8BE1-05AD3CE223F5}" type="presOf" srcId="{74E1F6E9-82EF-40C7-9493-58C3D88244AA}" destId="{8598D06F-90F0-4412-8571-E9358C315B7F}" srcOrd="0" destOrd="0" presId="urn:microsoft.com/office/officeart/2005/8/layout/funnel1"/>
    <dgm:cxn modelId="{1F12ABF3-0B6F-40B3-88E8-35506012BF3B}" srcId="{74E1F6E9-82EF-40C7-9493-58C3D88244AA}" destId="{3A666B3F-54CC-4B7B-9163-951897EAB685}" srcOrd="2" destOrd="0" parTransId="{090CF297-1C1E-4B02-BF6B-D68462C118DE}" sibTransId="{EFFC8889-CEB0-4829-9964-A493E8CFAF84}"/>
    <dgm:cxn modelId="{70E38888-A08B-4DE4-A7D4-BD0BBCE344E8}" type="presParOf" srcId="{8598D06F-90F0-4412-8571-E9358C315B7F}" destId="{0F0E0845-BF33-40A0-83BD-0AF5928F6B20}" srcOrd="0" destOrd="0" presId="urn:microsoft.com/office/officeart/2005/8/layout/funnel1"/>
    <dgm:cxn modelId="{BB84C875-17C6-48A4-8974-F99CB4377764}" type="presParOf" srcId="{8598D06F-90F0-4412-8571-E9358C315B7F}" destId="{007D9986-B641-4EC2-A582-80E97D51E5AE}" srcOrd="1" destOrd="0" presId="urn:microsoft.com/office/officeart/2005/8/layout/funnel1"/>
    <dgm:cxn modelId="{E8C94AAD-ED19-4733-84C3-EDFA0943C11D}" type="presParOf" srcId="{8598D06F-90F0-4412-8571-E9358C315B7F}" destId="{4BE23F6A-05B0-4D43-9860-684DB93ED19D}" srcOrd="2" destOrd="0" presId="urn:microsoft.com/office/officeart/2005/8/layout/funnel1"/>
    <dgm:cxn modelId="{454BF24B-2E71-4899-ADC9-112F8464DE92}" type="presParOf" srcId="{8598D06F-90F0-4412-8571-E9358C315B7F}" destId="{E7D3884D-E62C-448F-BD3C-F2EB9D7DC248}" srcOrd="3" destOrd="0" presId="urn:microsoft.com/office/officeart/2005/8/layout/funnel1"/>
    <dgm:cxn modelId="{B2DE57AF-BBCB-4D4A-A19F-A295881FEB37}" type="presParOf" srcId="{8598D06F-90F0-4412-8571-E9358C315B7F}" destId="{702C08F3-40FF-4103-ADCF-448AB85089C4}" srcOrd="4" destOrd="0" presId="urn:microsoft.com/office/officeart/2005/8/layout/funnel1"/>
    <dgm:cxn modelId="{2B42F77E-6A00-413E-AAFE-2E1639FED5F0}" type="presParOf" srcId="{8598D06F-90F0-4412-8571-E9358C315B7F}" destId="{E4F36001-1FB8-4427-AE3A-3949CA115590}" srcOrd="5" destOrd="0" presId="urn:microsoft.com/office/officeart/2005/8/layout/funnel1"/>
    <dgm:cxn modelId="{2497E3FE-0ADE-41B5-B580-78CAEDBBAF29}" type="presParOf" srcId="{8598D06F-90F0-4412-8571-E9358C315B7F}" destId="{DD83BF0C-8E3D-4D29-AF8F-55238C302BC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E0845-BF33-40A0-83BD-0AF5928F6B20}">
      <dsp:nvSpPr>
        <dsp:cNvPr id="0" name=""/>
        <dsp:cNvSpPr/>
      </dsp:nvSpPr>
      <dsp:spPr>
        <a:xfrm>
          <a:off x="1687989" y="252642"/>
          <a:ext cx="5013975" cy="174128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7D9986-B641-4EC2-A582-80E97D51E5AE}">
      <dsp:nvSpPr>
        <dsp:cNvPr id="0" name=""/>
        <dsp:cNvSpPr/>
      </dsp:nvSpPr>
      <dsp:spPr>
        <a:xfrm>
          <a:off x="3716900" y="4516464"/>
          <a:ext cx="971700" cy="62188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23F6A-05B0-4D43-9860-684DB93ED19D}">
      <dsp:nvSpPr>
        <dsp:cNvPr id="0" name=""/>
        <dsp:cNvSpPr/>
      </dsp:nvSpPr>
      <dsp:spPr>
        <a:xfrm>
          <a:off x="1870669" y="5013975"/>
          <a:ext cx="4664163" cy="1166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 dirty="0">
              <a:solidFill>
                <a:schemeClr val="accent1"/>
              </a:solidFill>
            </a:rPr>
            <a:t>Komplexität</a:t>
          </a:r>
        </a:p>
      </dsp:txBody>
      <dsp:txXfrm>
        <a:off x="1870669" y="5013975"/>
        <a:ext cx="4664163" cy="1166040"/>
      </dsp:txXfrm>
    </dsp:sp>
    <dsp:sp modelId="{E7D3884D-E62C-448F-BD3C-F2EB9D7DC248}">
      <dsp:nvSpPr>
        <dsp:cNvPr id="0" name=""/>
        <dsp:cNvSpPr/>
      </dsp:nvSpPr>
      <dsp:spPr>
        <a:xfrm>
          <a:off x="3038295" y="1836555"/>
          <a:ext cx="2404696" cy="23327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Technische Architektur </a:t>
          </a:r>
        </a:p>
      </dsp:txBody>
      <dsp:txXfrm>
        <a:off x="3390455" y="2178182"/>
        <a:ext cx="1700376" cy="1649521"/>
      </dsp:txXfrm>
    </dsp:sp>
    <dsp:sp modelId="{702C08F3-40FF-4103-ADCF-448AB85089C4}">
      <dsp:nvSpPr>
        <dsp:cNvPr id="0" name=""/>
        <dsp:cNvSpPr/>
      </dsp:nvSpPr>
      <dsp:spPr>
        <a:xfrm>
          <a:off x="2113757" y="679775"/>
          <a:ext cx="2040244" cy="20219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Organisation &amp; Prozesse</a:t>
          </a:r>
        </a:p>
      </dsp:txBody>
      <dsp:txXfrm>
        <a:off x="2412544" y="975885"/>
        <a:ext cx="1442670" cy="1429747"/>
      </dsp:txXfrm>
    </dsp:sp>
    <dsp:sp modelId="{E4F36001-1FB8-4427-AE3A-3949CA115590}">
      <dsp:nvSpPr>
        <dsp:cNvPr id="0" name=""/>
        <dsp:cNvSpPr/>
      </dsp:nvSpPr>
      <dsp:spPr>
        <a:xfrm>
          <a:off x="4142296" y="474220"/>
          <a:ext cx="2310842" cy="2120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Vorgehensmodell</a:t>
          </a:r>
        </a:p>
      </dsp:txBody>
      <dsp:txXfrm>
        <a:off x="4480711" y="784810"/>
        <a:ext cx="1634012" cy="1499661"/>
      </dsp:txXfrm>
    </dsp:sp>
    <dsp:sp modelId="{DD83BF0C-8E3D-4D29-AF8F-55238C302BC4}">
      <dsp:nvSpPr>
        <dsp:cNvPr id="0" name=""/>
        <dsp:cNvSpPr/>
      </dsp:nvSpPr>
      <dsp:spPr>
        <a:xfrm>
          <a:off x="1435028" y="329924"/>
          <a:ext cx="5441523" cy="435321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65F70-AC5D-429A-8C6F-6EDD59DEC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26F3560-053A-4014-929C-37DB5E8D0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C1E0A1-22B6-4D3D-AE8D-FC7067BE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D2C7-0F19-457D-8405-A79B8BFAC805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B70846-D74B-467A-8E60-F587527D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9CDC2F-55F2-43A0-8E8B-549A035C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65D8-9B81-456B-8C48-5A2E133706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4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F5284-81E7-48A3-95E4-66873AFA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24CE5A-9405-44CE-AB1A-824ACA6C3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8566ED-136C-4DAB-8BC2-1B2EDFCF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D2C7-0F19-457D-8405-A79B8BFAC805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FD4062-8EBE-490F-BD78-A6EA00DB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1DECC7-7BD4-4CC0-B9DB-2F517E99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65D8-9B81-456B-8C48-5A2E133706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79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09BF1FF-3518-4BA5-BD98-67EB3249C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301454-368B-4EAE-8D27-AF21BBDB1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AFDB68-F5F5-47D4-977D-F426ECA0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D2C7-0F19-457D-8405-A79B8BFAC805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2569A1-9167-4819-9B6A-03193F63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C5F40F-501F-4F33-984C-A9765E6C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65D8-9B81-456B-8C48-5A2E133706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0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99510-D3B7-4F5E-BC08-47E346D4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4F7D9A-30B2-4DA7-9C5B-76A00F065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D4DAB9-DDA7-41A3-9829-2EFF0E69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D2C7-0F19-457D-8405-A79B8BFAC805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1AD3EA-6C87-4D57-8306-0199DDB7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03E413-6FDE-48BF-A9DC-718BB101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65D8-9B81-456B-8C48-5A2E133706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66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264A6-9163-468E-9A8B-241D8012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8F80C5-77C9-495C-AD7D-6CFC53E95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06029F-689C-4CAB-B868-4C7F4B4D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D2C7-0F19-457D-8405-A79B8BFAC805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B7B1D3-D148-4639-8053-EC0CBBFC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EACCAB-2609-4185-A810-CE41F8B9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65D8-9B81-456B-8C48-5A2E133706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5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EDCF2-E134-4E8E-98F5-03D2673C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D6EB6C-3201-4DBF-B4A0-ACCD838DB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B9F645-5ACD-4874-8023-81AEE9101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D1C219-2069-407D-98C2-5881E627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D2C7-0F19-457D-8405-A79B8BFAC805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94D1E4-AF05-4874-AB8C-FA8EEDC2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8616B3-23C8-44E5-87EF-441A701A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65D8-9B81-456B-8C48-5A2E133706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63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FC950-2F25-46B0-B38A-D1015306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8DE068-719C-4582-9F94-6BD86E20B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2F2A38-F790-4F01-AFB1-824E1F613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6B7F26-D3C6-49A7-ABC9-68269695F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8623C6-D38C-41C9-B6DE-79D60FA49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0B1FB3-E848-4361-9E64-200FD55C9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D2C7-0F19-457D-8405-A79B8BFAC805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6A944EB-07B3-4DF3-B563-F576BAA5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103D6A-9A7F-4DF4-AC87-8885FCAF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65D8-9B81-456B-8C48-5A2E133706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16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B2468-94E1-4BF8-B8F3-47ACCD282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163007-57C7-41C4-92C9-192892F4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D2C7-0F19-457D-8405-A79B8BFAC805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623ABF-5FD8-49BC-841E-7B909B35B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CA06A0-17A0-43F9-9247-E1B031A4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65D8-9B81-456B-8C48-5A2E133706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48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193EFB-7781-41D2-8D40-A1644152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D2C7-0F19-457D-8405-A79B8BFAC805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4E3F37-6CA8-4B2B-9032-B1607364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11B912-272F-41B0-A6DD-E145A8F7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65D8-9B81-456B-8C48-5A2E133706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85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AB0D4-FAEF-4556-91D5-F96B5A2E4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F8B1E4-5867-41C9-9DFC-3B77AAFC9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50C10F-2957-42A4-8314-7068B30E9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6BD806-FC84-4C2D-B267-70B36E8B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D2C7-0F19-457D-8405-A79B8BFAC805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1BB7B6-866D-4F57-9220-ADD2A960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8B55BD-E036-4F4A-A700-F23F1575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65D8-9B81-456B-8C48-5A2E133706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65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34DC0-E2D9-44DD-9CF8-37F513997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4BD6254-292A-400D-A115-3508870DE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AD781C-21CE-4D34-A4C7-6CD87AF23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844A8A-A4BB-43A6-88F2-FC9B197A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D2C7-0F19-457D-8405-A79B8BFAC805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B6ACC0-4A39-4B42-9755-2609F364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6A3DDB-EB2A-4B8B-B441-E0245AF4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65D8-9B81-456B-8C48-5A2E133706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01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984EA92-B99C-43B7-8F60-8E199AAB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2AE8AC-572D-4AB9-85CA-BA53A9AEE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747CAF-00E3-4EE9-80B3-D98C12B2B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BD2C7-0F19-457D-8405-A79B8BFAC805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AD1F12-74AD-47DB-ABF2-0B0929194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D03CB6-154D-477A-ABDC-F73D75775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465D8-9B81-456B-8C48-5A2E133706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6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B192AF31-550C-45C0-A595-BF7B4675D7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2997371"/>
              </p:ext>
            </p:extLst>
          </p:nvPr>
        </p:nvGraphicFramePr>
        <p:xfrm>
          <a:off x="1468340" y="369116"/>
          <a:ext cx="8405502" cy="6218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330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54548C2-D0ED-4527-91FF-22304331F6F0}"/>
              </a:ext>
            </a:extLst>
          </p:cNvPr>
          <p:cNvGrpSpPr/>
          <p:nvPr/>
        </p:nvGrpSpPr>
        <p:grpSpPr>
          <a:xfrm>
            <a:off x="1780304" y="1433629"/>
            <a:ext cx="2792894" cy="4428628"/>
            <a:chOff x="3175554" y="1512912"/>
            <a:chExt cx="2792894" cy="4428628"/>
          </a:xfrm>
        </p:grpSpPr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D862CE7F-8D94-4BD6-A64E-2B4144F5619C}"/>
                </a:ext>
              </a:extLst>
            </p:cNvPr>
            <p:cNvCxnSpPr>
              <a:cxnSpLocks/>
              <a:stCxn id="58" idx="3"/>
              <a:endCxn id="61" idx="0"/>
            </p:cNvCxnSpPr>
            <p:nvPr/>
          </p:nvCxnSpPr>
          <p:spPr>
            <a:xfrm flipV="1">
              <a:off x="4572000" y="2037960"/>
              <a:ext cx="318" cy="17522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9A55DE46-F4EE-4472-82AE-E0EAA3C29EAE}"/>
                </a:ext>
              </a:extLst>
            </p:cNvPr>
            <p:cNvGrpSpPr/>
            <p:nvPr/>
          </p:nvGrpSpPr>
          <p:grpSpPr>
            <a:xfrm>
              <a:off x="3524088" y="5602873"/>
              <a:ext cx="2095823" cy="338667"/>
              <a:chOff x="6841215" y="5602873"/>
              <a:chExt cx="1883451" cy="338667"/>
            </a:xfrm>
            <a:solidFill>
              <a:schemeClr val="accent1"/>
            </a:solidFill>
          </p:grpSpPr>
          <p:grpSp>
            <p:nvGrpSpPr>
              <p:cNvPr id="62" name="Group 120">
                <a:extLst>
                  <a:ext uri="{FF2B5EF4-FFF2-40B4-BE49-F238E27FC236}">
                    <a16:creationId xmlns:a16="http://schemas.microsoft.com/office/drawing/2014/main" id="{98131ADA-D74B-4771-A445-0050EF3F11E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1215" y="5602873"/>
                <a:ext cx="169333" cy="338667"/>
                <a:chOff x="4743" y="1772"/>
                <a:chExt cx="160" cy="320"/>
              </a:xfrm>
              <a:grpFill/>
            </p:grpSpPr>
            <p:sp>
              <p:nvSpPr>
                <p:cNvPr id="75" name="Freeform 126">
                  <a:extLst>
                    <a:ext uri="{FF2B5EF4-FFF2-40B4-BE49-F238E27FC236}">
                      <a16:creationId xmlns:a16="http://schemas.microsoft.com/office/drawing/2014/main" id="{D9C355DA-FE13-4935-8FAD-473C7F45852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43" y="1772"/>
                  <a:ext cx="160" cy="320"/>
                </a:xfrm>
                <a:custGeom>
                  <a:avLst/>
                  <a:gdLst>
                    <a:gd name="T0" fmla="*/ 102 w 108"/>
                    <a:gd name="T1" fmla="*/ 216 h 216"/>
                    <a:gd name="T2" fmla="*/ 6 w 108"/>
                    <a:gd name="T3" fmla="*/ 216 h 216"/>
                    <a:gd name="T4" fmla="*/ 0 w 108"/>
                    <a:gd name="T5" fmla="*/ 210 h 216"/>
                    <a:gd name="T6" fmla="*/ 0 w 108"/>
                    <a:gd name="T7" fmla="*/ 30 h 216"/>
                    <a:gd name="T8" fmla="*/ 2 w 108"/>
                    <a:gd name="T9" fmla="*/ 26 h 216"/>
                    <a:gd name="T10" fmla="*/ 19 w 108"/>
                    <a:gd name="T11" fmla="*/ 2 h 216"/>
                    <a:gd name="T12" fmla="*/ 24 w 108"/>
                    <a:gd name="T13" fmla="*/ 0 h 216"/>
                    <a:gd name="T14" fmla="*/ 84 w 108"/>
                    <a:gd name="T15" fmla="*/ 0 h 216"/>
                    <a:gd name="T16" fmla="*/ 89 w 108"/>
                    <a:gd name="T17" fmla="*/ 2 h 216"/>
                    <a:gd name="T18" fmla="*/ 107 w 108"/>
                    <a:gd name="T19" fmla="*/ 26 h 216"/>
                    <a:gd name="T20" fmla="*/ 108 w 108"/>
                    <a:gd name="T21" fmla="*/ 30 h 216"/>
                    <a:gd name="T22" fmla="*/ 108 w 108"/>
                    <a:gd name="T23" fmla="*/ 210 h 216"/>
                    <a:gd name="T24" fmla="*/ 102 w 108"/>
                    <a:gd name="T25" fmla="*/ 216 h 216"/>
                    <a:gd name="T26" fmla="*/ 12 w 108"/>
                    <a:gd name="T27" fmla="*/ 204 h 216"/>
                    <a:gd name="T28" fmla="*/ 96 w 108"/>
                    <a:gd name="T29" fmla="*/ 204 h 216"/>
                    <a:gd name="T30" fmla="*/ 96 w 108"/>
                    <a:gd name="T31" fmla="*/ 32 h 216"/>
                    <a:gd name="T32" fmla="*/ 81 w 108"/>
                    <a:gd name="T33" fmla="*/ 12 h 216"/>
                    <a:gd name="T34" fmla="*/ 27 w 108"/>
                    <a:gd name="T35" fmla="*/ 12 h 216"/>
                    <a:gd name="T36" fmla="*/ 12 w 108"/>
                    <a:gd name="T37" fmla="*/ 32 h 216"/>
                    <a:gd name="T38" fmla="*/ 12 w 108"/>
                    <a:gd name="T39" fmla="*/ 204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8" h="216">
                      <a:moveTo>
                        <a:pt x="102" y="216"/>
                      </a:moveTo>
                      <a:cubicBezTo>
                        <a:pt x="6" y="216"/>
                        <a:pt x="6" y="216"/>
                        <a:pt x="6" y="216"/>
                      </a:cubicBezTo>
                      <a:cubicBezTo>
                        <a:pt x="3" y="216"/>
                        <a:pt x="0" y="213"/>
                        <a:pt x="0" y="21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28"/>
                        <a:pt x="1" y="27"/>
                        <a:pt x="2" y="26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20" y="1"/>
                        <a:pt x="22" y="0"/>
                        <a:pt x="2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6" y="0"/>
                        <a:pt x="88" y="1"/>
                        <a:pt x="89" y="2"/>
                      </a:cubicBezTo>
                      <a:cubicBezTo>
                        <a:pt x="107" y="26"/>
                        <a:pt x="107" y="26"/>
                        <a:pt x="107" y="26"/>
                      </a:cubicBezTo>
                      <a:cubicBezTo>
                        <a:pt x="108" y="27"/>
                        <a:pt x="108" y="28"/>
                        <a:pt x="108" y="30"/>
                      </a:cubicBezTo>
                      <a:cubicBezTo>
                        <a:pt x="108" y="210"/>
                        <a:pt x="108" y="210"/>
                        <a:pt x="108" y="210"/>
                      </a:cubicBezTo>
                      <a:cubicBezTo>
                        <a:pt x="108" y="213"/>
                        <a:pt x="106" y="216"/>
                        <a:pt x="102" y="216"/>
                      </a:cubicBezTo>
                      <a:close/>
                      <a:moveTo>
                        <a:pt x="12" y="204"/>
                      </a:moveTo>
                      <a:cubicBezTo>
                        <a:pt x="96" y="204"/>
                        <a:pt x="96" y="204"/>
                        <a:pt x="96" y="204"/>
                      </a:cubicBezTo>
                      <a:cubicBezTo>
                        <a:pt x="96" y="32"/>
                        <a:pt x="96" y="32"/>
                        <a:pt x="96" y="32"/>
                      </a:cubicBezTo>
                      <a:cubicBezTo>
                        <a:pt x="81" y="12"/>
                        <a:pt x="81" y="12"/>
                        <a:pt x="81" y="12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lnTo>
                        <a:pt x="12" y="2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reeform 127">
                  <a:extLst>
                    <a:ext uri="{FF2B5EF4-FFF2-40B4-BE49-F238E27FC236}">
                      <a16:creationId xmlns:a16="http://schemas.microsoft.com/office/drawing/2014/main" id="{82C3653D-D329-4B17-89A0-57ABE97ED1C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79" y="1808"/>
                  <a:ext cx="89" cy="53"/>
                </a:xfrm>
                <a:custGeom>
                  <a:avLst/>
                  <a:gdLst>
                    <a:gd name="T0" fmla="*/ 54 w 60"/>
                    <a:gd name="T1" fmla="*/ 36 h 36"/>
                    <a:gd name="T2" fmla="*/ 6 w 60"/>
                    <a:gd name="T3" fmla="*/ 36 h 36"/>
                    <a:gd name="T4" fmla="*/ 0 w 60"/>
                    <a:gd name="T5" fmla="*/ 30 h 36"/>
                    <a:gd name="T6" fmla="*/ 0 w 60"/>
                    <a:gd name="T7" fmla="*/ 6 h 36"/>
                    <a:gd name="T8" fmla="*/ 6 w 60"/>
                    <a:gd name="T9" fmla="*/ 0 h 36"/>
                    <a:gd name="T10" fmla="*/ 54 w 60"/>
                    <a:gd name="T11" fmla="*/ 0 h 36"/>
                    <a:gd name="T12" fmla="*/ 60 w 60"/>
                    <a:gd name="T13" fmla="*/ 6 h 36"/>
                    <a:gd name="T14" fmla="*/ 60 w 60"/>
                    <a:gd name="T15" fmla="*/ 30 h 36"/>
                    <a:gd name="T16" fmla="*/ 54 w 60"/>
                    <a:gd name="T17" fmla="*/ 36 h 36"/>
                    <a:gd name="T18" fmla="*/ 12 w 60"/>
                    <a:gd name="T19" fmla="*/ 24 h 36"/>
                    <a:gd name="T20" fmla="*/ 48 w 60"/>
                    <a:gd name="T21" fmla="*/ 24 h 36"/>
                    <a:gd name="T22" fmla="*/ 48 w 60"/>
                    <a:gd name="T23" fmla="*/ 12 h 36"/>
                    <a:gd name="T24" fmla="*/ 12 w 60"/>
                    <a:gd name="T25" fmla="*/ 12 h 36"/>
                    <a:gd name="T26" fmla="*/ 12 w 60"/>
                    <a:gd name="T27" fmla="*/ 24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0" h="36">
                      <a:moveTo>
                        <a:pt x="54" y="36"/>
                      </a:moveTo>
                      <a:cubicBezTo>
                        <a:pt x="6" y="36"/>
                        <a:pt x="6" y="36"/>
                        <a:pt x="6" y="36"/>
                      </a:cubicBezTo>
                      <a:cubicBezTo>
                        <a:pt x="3" y="36"/>
                        <a:pt x="0" y="33"/>
                        <a:pt x="0" y="3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8" y="0"/>
                        <a:pt x="60" y="2"/>
                        <a:pt x="60" y="6"/>
                      </a:cubicBezTo>
                      <a:cubicBezTo>
                        <a:pt x="60" y="30"/>
                        <a:pt x="60" y="30"/>
                        <a:pt x="60" y="30"/>
                      </a:cubicBezTo>
                      <a:cubicBezTo>
                        <a:pt x="60" y="33"/>
                        <a:pt x="58" y="36"/>
                        <a:pt x="54" y="36"/>
                      </a:cubicBezTo>
                      <a:close/>
                      <a:moveTo>
                        <a:pt x="12" y="24"/>
                      </a:move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12"/>
                        <a:pt x="48" y="12"/>
                        <a:pt x="48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lnTo>
                        <a:pt x="12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reeform 128">
                  <a:extLst>
                    <a:ext uri="{FF2B5EF4-FFF2-40B4-BE49-F238E27FC236}">
                      <a16:creationId xmlns:a16="http://schemas.microsoft.com/office/drawing/2014/main" id="{992A8FCE-CDEC-41B0-A480-34B1CDB05AE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97" y="1923"/>
                  <a:ext cx="53" cy="53"/>
                </a:xfrm>
                <a:custGeom>
                  <a:avLst/>
                  <a:gdLst>
                    <a:gd name="T0" fmla="*/ 18 w 36"/>
                    <a:gd name="T1" fmla="*/ 36 h 36"/>
                    <a:gd name="T2" fmla="*/ 0 w 36"/>
                    <a:gd name="T3" fmla="*/ 18 h 36"/>
                    <a:gd name="T4" fmla="*/ 18 w 36"/>
                    <a:gd name="T5" fmla="*/ 0 h 36"/>
                    <a:gd name="T6" fmla="*/ 36 w 36"/>
                    <a:gd name="T7" fmla="*/ 18 h 36"/>
                    <a:gd name="T8" fmla="*/ 18 w 36"/>
                    <a:gd name="T9" fmla="*/ 36 h 36"/>
                    <a:gd name="T10" fmla="*/ 18 w 36"/>
                    <a:gd name="T11" fmla="*/ 12 h 36"/>
                    <a:gd name="T12" fmla="*/ 12 w 36"/>
                    <a:gd name="T13" fmla="*/ 18 h 36"/>
                    <a:gd name="T14" fmla="*/ 18 w 36"/>
                    <a:gd name="T15" fmla="*/ 24 h 36"/>
                    <a:gd name="T16" fmla="*/ 24 w 36"/>
                    <a:gd name="T17" fmla="*/ 18 h 36"/>
                    <a:gd name="T18" fmla="*/ 18 w 36"/>
                    <a:gd name="T19" fmla="*/ 1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" h="36">
                      <a:moveTo>
                        <a:pt x="18" y="36"/>
                      </a:moveTo>
                      <a:cubicBezTo>
                        <a:pt x="9" y="36"/>
                        <a:pt x="0" y="28"/>
                        <a:pt x="0" y="18"/>
                      </a:cubicBezTo>
                      <a:cubicBezTo>
                        <a:pt x="0" y="8"/>
                        <a:pt x="9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ubicBezTo>
                        <a:pt x="36" y="28"/>
                        <a:pt x="28" y="36"/>
                        <a:pt x="18" y="36"/>
                      </a:cubicBezTo>
                      <a:close/>
                      <a:moveTo>
                        <a:pt x="18" y="12"/>
                      </a:moveTo>
                      <a:cubicBezTo>
                        <a:pt x="15" y="12"/>
                        <a:pt x="12" y="14"/>
                        <a:pt x="12" y="18"/>
                      </a:cubicBezTo>
                      <a:cubicBezTo>
                        <a:pt x="12" y="21"/>
                        <a:pt x="15" y="24"/>
                        <a:pt x="18" y="24"/>
                      </a:cubicBezTo>
                      <a:cubicBezTo>
                        <a:pt x="22" y="24"/>
                        <a:pt x="24" y="21"/>
                        <a:pt x="24" y="18"/>
                      </a:cubicBezTo>
                      <a:cubicBezTo>
                        <a:pt x="24" y="14"/>
                        <a:pt x="22" y="12"/>
                        <a:pt x="1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8" name="Rectangle 129">
                  <a:extLst>
                    <a:ext uri="{FF2B5EF4-FFF2-40B4-BE49-F238E27FC236}">
                      <a16:creationId xmlns:a16="http://schemas.microsoft.com/office/drawing/2014/main" id="{9F0D1A57-8065-495F-94EB-36712B5CDD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9" y="2003"/>
                  <a:ext cx="89" cy="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9" name="Rectangle 130">
                  <a:extLst>
                    <a:ext uri="{FF2B5EF4-FFF2-40B4-BE49-F238E27FC236}">
                      <a16:creationId xmlns:a16="http://schemas.microsoft.com/office/drawing/2014/main" id="{CA2780D5-2B71-4B90-BB1D-2945BBAF0B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9" y="2039"/>
                  <a:ext cx="89" cy="1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63" name="Group 120">
                <a:extLst>
                  <a:ext uri="{FF2B5EF4-FFF2-40B4-BE49-F238E27FC236}">
                    <a16:creationId xmlns:a16="http://schemas.microsoft.com/office/drawing/2014/main" id="{AB4E7FC1-580C-4B2A-BB55-A59AF0429E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696312" y="5602873"/>
                <a:ext cx="169333" cy="338667"/>
                <a:chOff x="4743" y="1772"/>
                <a:chExt cx="160" cy="320"/>
              </a:xfrm>
              <a:grpFill/>
            </p:grpSpPr>
            <p:sp>
              <p:nvSpPr>
                <p:cNvPr id="70" name="Freeform 126">
                  <a:extLst>
                    <a:ext uri="{FF2B5EF4-FFF2-40B4-BE49-F238E27FC236}">
                      <a16:creationId xmlns:a16="http://schemas.microsoft.com/office/drawing/2014/main" id="{F91B31E9-4EAC-45C3-A86D-16E1FA4EFEF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43" y="1772"/>
                  <a:ext cx="160" cy="320"/>
                </a:xfrm>
                <a:custGeom>
                  <a:avLst/>
                  <a:gdLst>
                    <a:gd name="T0" fmla="*/ 102 w 108"/>
                    <a:gd name="T1" fmla="*/ 216 h 216"/>
                    <a:gd name="T2" fmla="*/ 6 w 108"/>
                    <a:gd name="T3" fmla="*/ 216 h 216"/>
                    <a:gd name="T4" fmla="*/ 0 w 108"/>
                    <a:gd name="T5" fmla="*/ 210 h 216"/>
                    <a:gd name="T6" fmla="*/ 0 w 108"/>
                    <a:gd name="T7" fmla="*/ 30 h 216"/>
                    <a:gd name="T8" fmla="*/ 2 w 108"/>
                    <a:gd name="T9" fmla="*/ 26 h 216"/>
                    <a:gd name="T10" fmla="*/ 19 w 108"/>
                    <a:gd name="T11" fmla="*/ 2 h 216"/>
                    <a:gd name="T12" fmla="*/ 24 w 108"/>
                    <a:gd name="T13" fmla="*/ 0 h 216"/>
                    <a:gd name="T14" fmla="*/ 84 w 108"/>
                    <a:gd name="T15" fmla="*/ 0 h 216"/>
                    <a:gd name="T16" fmla="*/ 89 w 108"/>
                    <a:gd name="T17" fmla="*/ 2 h 216"/>
                    <a:gd name="T18" fmla="*/ 107 w 108"/>
                    <a:gd name="T19" fmla="*/ 26 h 216"/>
                    <a:gd name="T20" fmla="*/ 108 w 108"/>
                    <a:gd name="T21" fmla="*/ 30 h 216"/>
                    <a:gd name="T22" fmla="*/ 108 w 108"/>
                    <a:gd name="T23" fmla="*/ 210 h 216"/>
                    <a:gd name="T24" fmla="*/ 102 w 108"/>
                    <a:gd name="T25" fmla="*/ 216 h 216"/>
                    <a:gd name="T26" fmla="*/ 12 w 108"/>
                    <a:gd name="T27" fmla="*/ 204 h 216"/>
                    <a:gd name="T28" fmla="*/ 96 w 108"/>
                    <a:gd name="T29" fmla="*/ 204 h 216"/>
                    <a:gd name="T30" fmla="*/ 96 w 108"/>
                    <a:gd name="T31" fmla="*/ 32 h 216"/>
                    <a:gd name="T32" fmla="*/ 81 w 108"/>
                    <a:gd name="T33" fmla="*/ 12 h 216"/>
                    <a:gd name="T34" fmla="*/ 27 w 108"/>
                    <a:gd name="T35" fmla="*/ 12 h 216"/>
                    <a:gd name="T36" fmla="*/ 12 w 108"/>
                    <a:gd name="T37" fmla="*/ 32 h 216"/>
                    <a:gd name="T38" fmla="*/ 12 w 108"/>
                    <a:gd name="T39" fmla="*/ 204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8" h="216">
                      <a:moveTo>
                        <a:pt x="102" y="216"/>
                      </a:moveTo>
                      <a:cubicBezTo>
                        <a:pt x="6" y="216"/>
                        <a:pt x="6" y="216"/>
                        <a:pt x="6" y="216"/>
                      </a:cubicBezTo>
                      <a:cubicBezTo>
                        <a:pt x="3" y="216"/>
                        <a:pt x="0" y="213"/>
                        <a:pt x="0" y="21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28"/>
                        <a:pt x="1" y="27"/>
                        <a:pt x="2" y="26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20" y="1"/>
                        <a:pt x="22" y="0"/>
                        <a:pt x="2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6" y="0"/>
                        <a:pt x="88" y="1"/>
                        <a:pt x="89" y="2"/>
                      </a:cubicBezTo>
                      <a:cubicBezTo>
                        <a:pt x="107" y="26"/>
                        <a:pt x="107" y="26"/>
                        <a:pt x="107" y="26"/>
                      </a:cubicBezTo>
                      <a:cubicBezTo>
                        <a:pt x="108" y="27"/>
                        <a:pt x="108" y="28"/>
                        <a:pt x="108" y="30"/>
                      </a:cubicBezTo>
                      <a:cubicBezTo>
                        <a:pt x="108" y="210"/>
                        <a:pt x="108" y="210"/>
                        <a:pt x="108" y="210"/>
                      </a:cubicBezTo>
                      <a:cubicBezTo>
                        <a:pt x="108" y="213"/>
                        <a:pt x="106" y="216"/>
                        <a:pt x="102" y="216"/>
                      </a:cubicBezTo>
                      <a:close/>
                      <a:moveTo>
                        <a:pt x="12" y="204"/>
                      </a:moveTo>
                      <a:cubicBezTo>
                        <a:pt x="96" y="204"/>
                        <a:pt x="96" y="204"/>
                        <a:pt x="96" y="204"/>
                      </a:cubicBezTo>
                      <a:cubicBezTo>
                        <a:pt x="96" y="32"/>
                        <a:pt x="96" y="32"/>
                        <a:pt x="96" y="32"/>
                      </a:cubicBezTo>
                      <a:cubicBezTo>
                        <a:pt x="81" y="12"/>
                        <a:pt x="81" y="12"/>
                        <a:pt x="81" y="12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lnTo>
                        <a:pt x="12" y="2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1" name="Freeform 127">
                  <a:extLst>
                    <a:ext uri="{FF2B5EF4-FFF2-40B4-BE49-F238E27FC236}">
                      <a16:creationId xmlns:a16="http://schemas.microsoft.com/office/drawing/2014/main" id="{8A2D3863-5000-4EB5-91FB-EE55D96070F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79" y="1808"/>
                  <a:ext cx="89" cy="53"/>
                </a:xfrm>
                <a:custGeom>
                  <a:avLst/>
                  <a:gdLst>
                    <a:gd name="T0" fmla="*/ 54 w 60"/>
                    <a:gd name="T1" fmla="*/ 36 h 36"/>
                    <a:gd name="T2" fmla="*/ 6 w 60"/>
                    <a:gd name="T3" fmla="*/ 36 h 36"/>
                    <a:gd name="T4" fmla="*/ 0 w 60"/>
                    <a:gd name="T5" fmla="*/ 30 h 36"/>
                    <a:gd name="T6" fmla="*/ 0 w 60"/>
                    <a:gd name="T7" fmla="*/ 6 h 36"/>
                    <a:gd name="T8" fmla="*/ 6 w 60"/>
                    <a:gd name="T9" fmla="*/ 0 h 36"/>
                    <a:gd name="T10" fmla="*/ 54 w 60"/>
                    <a:gd name="T11" fmla="*/ 0 h 36"/>
                    <a:gd name="T12" fmla="*/ 60 w 60"/>
                    <a:gd name="T13" fmla="*/ 6 h 36"/>
                    <a:gd name="T14" fmla="*/ 60 w 60"/>
                    <a:gd name="T15" fmla="*/ 30 h 36"/>
                    <a:gd name="T16" fmla="*/ 54 w 60"/>
                    <a:gd name="T17" fmla="*/ 36 h 36"/>
                    <a:gd name="T18" fmla="*/ 12 w 60"/>
                    <a:gd name="T19" fmla="*/ 24 h 36"/>
                    <a:gd name="T20" fmla="*/ 48 w 60"/>
                    <a:gd name="T21" fmla="*/ 24 h 36"/>
                    <a:gd name="T22" fmla="*/ 48 w 60"/>
                    <a:gd name="T23" fmla="*/ 12 h 36"/>
                    <a:gd name="T24" fmla="*/ 12 w 60"/>
                    <a:gd name="T25" fmla="*/ 12 h 36"/>
                    <a:gd name="T26" fmla="*/ 12 w 60"/>
                    <a:gd name="T27" fmla="*/ 24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0" h="36">
                      <a:moveTo>
                        <a:pt x="54" y="36"/>
                      </a:moveTo>
                      <a:cubicBezTo>
                        <a:pt x="6" y="36"/>
                        <a:pt x="6" y="36"/>
                        <a:pt x="6" y="36"/>
                      </a:cubicBezTo>
                      <a:cubicBezTo>
                        <a:pt x="3" y="36"/>
                        <a:pt x="0" y="33"/>
                        <a:pt x="0" y="3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8" y="0"/>
                        <a:pt x="60" y="2"/>
                        <a:pt x="60" y="6"/>
                      </a:cubicBezTo>
                      <a:cubicBezTo>
                        <a:pt x="60" y="30"/>
                        <a:pt x="60" y="30"/>
                        <a:pt x="60" y="30"/>
                      </a:cubicBezTo>
                      <a:cubicBezTo>
                        <a:pt x="60" y="33"/>
                        <a:pt x="58" y="36"/>
                        <a:pt x="54" y="36"/>
                      </a:cubicBezTo>
                      <a:close/>
                      <a:moveTo>
                        <a:pt x="12" y="24"/>
                      </a:move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12"/>
                        <a:pt x="48" y="12"/>
                        <a:pt x="48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lnTo>
                        <a:pt x="12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2" name="Freeform 128">
                  <a:extLst>
                    <a:ext uri="{FF2B5EF4-FFF2-40B4-BE49-F238E27FC236}">
                      <a16:creationId xmlns:a16="http://schemas.microsoft.com/office/drawing/2014/main" id="{5B309B63-C769-4523-96F0-2F5BD286F9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97" y="1923"/>
                  <a:ext cx="53" cy="53"/>
                </a:xfrm>
                <a:custGeom>
                  <a:avLst/>
                  <a:gdLst>
                    <a:gd name="T0" fmla="*/ 18 w 36"/>
                    <a:gd name="T1" fmla="*/ 36 h 36"/>
                    <a:gd name="T2" fmla="*/ 0 w 36"/>
                    <a:gd name="T3" fmla="*/ 18 h 36"/>
                    <a:gd name="T4" fmla="*/ 18 w 36"/>
                    <a:gd name="T5" fmla="*/ 0 h 36"/>
                    <a:gd name="T6" fmla="*/ 36 w 36"/>
                    <a:gd name="T7" fmla="*/ 18 h 36"/>
                    <a:gd name="T8" fmla="*/ 18 w 36"/>
                    <a:gd name="T9" fmla="*/ 36 h 36"/>
                    <a:gd name="T10" fmla="*/ 18 w 36"/>
                    <a:gd name="T11" fmla="*/ 12 h 36"/>
                    <a:gd name="T12" fmla="*/ 12 w 36"/>
                    <a:gd name="T13" fmla="*/ 18 h 36"/>
                    <a:gd name="T14" fmla="*/ 18 w 36"/>
                    <a:gd name="T15" fmla="*/ 24 h 36"/>
                    <a:gd name="T16" fmla="*/ 24 w 36"/>
                    <a:gd name="T17" fmla="*/ 18 h 36"/>
                    <a:gd name="T18" fmla="*/ 18 w 36"/>
                    <a:gd name="T19" fmla="*/ 1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" h="36">
                      <a:moveTo>
                        <a:pt x="18" y="36"/>
                      </a:moveTo>
                      <a:cubicBezTo>
                        <a:pt x="9" y="36"/>
                        <a:pt x="0" y="28"/>
                        <a:pt x="0" y="18"/>
                      </a:cubicBezTo>
                      <a:cubicBezTo>
                        <a:pt x="0" y="8"/>
                        <a:pt x="9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ubicBezTo>
                        <a:pt x="36" y="28"/>
                        <a:pt x="28" y="36"/>
                        <a:pt x="18" y="36"/>
                      </a:cubicBezTo>
                      <a:close/>
                      <a:moveTo>
                        <a:pt x="18" y="12"/>
                      </a:moveTo>
                      <a:cubicBezTo>
                        <a:pt x="15" y="12"/>
                        <a:pt x="12" y="14"/>
                        <a:pt x="12" y="18"/>
                      </a:cubicBezTo>
                      <a:cubicBezTo>
                        <a:pt x="12" y="21"/>
                        <a:pt x="15" y="24"/>
                        <a:pt x="18" y="24"/>
                      </a:cubicBezTo>
                      <a:cubicBezTo>
                        <a:pt x="22" y="24"/>
                        <a:pt x="24" y="21"/>
                        <a:pt x="24" y="18"/>
                      </a:cubicBezTo>
                      <a:cubicBezTo>
                        <a:pt x="24" y="14"/>
                        <a:pt x="22" y="12"/>
                        <a:pt x="1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3" name="Rectangle 129">
                  <a:extLst>
                    <a:ext uri="{FF2B5EF4-FFF2-40B4-BE49-F238E27FC236}">
                      <a16:creationId xmlns:a16="http://schemas.microsoft.com/office/drawing/2014/main" id="{4BBE4E8A-0B09-4FEB-8A3D-73CF3AC044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9" y="2003"/>
                  <a:ext cx="89" cy="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4" name="Rectangle 130">
                  <a:extLst>
                    <a:ext uri="{FF2B5EF4-FFF2-40B4-BE49-F238E27FC236}">
                      <a16:creationId xmlns:a16="http://schemas.microsoft.com/office/drawing/2014/main" id="{4508815A-4E6F-4634-9EB8-8A6F50DD9F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9" y="2039"/>
                  <a:ext cx="89" cy="1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64" name="Group 120">
                <a:extLst>
                  <a:ext uri="{FF2B5EF4-FFF2-40B4-BE49-F238E27FC236}">
                    <a16:creationId xmlns:a16="http://schemas.microsoft.com/office/drawing/2014/main" id="{FCD55122-7EDF-42D2-AF60-E71945033F9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555333" y="5602873"/>
                <a:ext cx="169333" cy="338667"/>
                <a:chOff x="4743" y="1772"/>
                <a:chExt cx="160" cy="320"/>
              </a:xfrm>
              <a:grpFill/>
            </p:grpSpPr>
            <p:sp>
              <p:nvSpPr>
                <p:cNvPr id="65" name="Freeform 126">
                  <a:extLst>
                    <a:ext uri="{FF2B5EF4-FFF2-40B4-BE49-F238E27FC236}">
                      <a16:creationId xmlns:a16="http://schemas.microsoft.com/office/drawing/2014/main" id="{69D09AC4-1628-4196-9C7A-88B7EED691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43" y="1772"/>
                  <a:ext cx="160" cy="320"/>
                </a:xfrm>
                <a:custGeom>
                  <a:avLst/>
                  <a:gdLst>
                    <a:gd name="T0" fmla="*/ 102 w 108"/>
                    <a:gd name="T1" fmla="*/ 216 h 216"/>
                    <a:gd name="T2" fmla="*/ 6 w 108"/>
                    <a:gd name="T3" fmla="*/ 216 h 216"/>
                    <a:gd name="T4" fmla="*/ 0 w 108"/>
                    <a:gd name="T5" fmla="*/ 210 h 216"/>
                    <a:gd name="T6" fmla="*/ 0 w 108"/>
                    <a:gd name="T7" fmla="*/ 30 h 216"/>
                    <a:gd name="T8" fmla="*/ 2 w 108"/>
                    <a:gd name="T9" fmla="*/ 26 h 216"/>
                    <a:gd name="T10" fmla="*/ 19 w 108"/>
                    <a:gd name="T11" fmla="*/ 2 h 216"/>
                    <a:gd name="T12" fmla="*/ 24 w 108"/>
                    <a:gd name="T13" fmla="*/ 0 h 216"/>
                    <a:gd name="T14" fmla="*/ 84 w 108"/>
                    <a:gd name="T15" fmla="*/ 0 h 216"/>
                    <a:gd name="T16" fmla="*/ 89 w 108"/>
                    <a:gd name="T17" fmla="*/ 2 h 216"/>
                    <a:gd name="T18" fmla="*/ 107 w 108"/>
                    <a:gd name="T19" fmla="*/ 26 h 216"/>
                    <a:gd name="T20" fmla="*/ 108 w 108"/>
                    <a:gd name="T21" fmla="*/ 30 h 216"/>
                    <a:gd name="T22" fmla="*/ 108 w 108"/>
                    <a:gd name="T23" fmla="*/ 210 h 216"/>
                    <a:gd name="T24" fmla="*/ 102 w 108"/>
                    <a:gd name="T25" fmla="*/ 216 h 216"/>
                    <a:gd name="T26" fmla="*/ 12 w 108"/>
                    <a:gd name="T27" fmla="*/ 204 h 216"/>
                    <a:gd name="T28" fmla="*/ 96 w 108"/>
                    <a:gd name="T29" fmla="*/ 204 h 216"/>
                    <a:gd name="T30" fmla="*/ 96 w 108"/>
                    <a:gd name="T31" fmla="*/ 32 h 216"/>
                    <a:gd name="T32" fmla="*/ 81 w 108"/>
                    <a:gd name="T33" fmla="*/ 12 h 216"/>
                    <a:gd name="T34" fmla="*/ 27 w 108"/>
                    <a:gd name="T35" fmla="*/ 12 h 216"/>
                    <a:gd name="T36" fmla="*/ 12 w 108"/>
                    <a:gd name="T37" fmla="*/ 32 h 216"/>
                    <a:gd name="T38" fmla="*/ 12 w 108"/>
                    <a:gd name="T39" fmla="*/ 204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8" h="216">
                      <a:moveTo>
                        <a:pt x="102" y="216"/>
                      </a:moveTo>
                      <a:cubicBezTo>
                        <a:pt x="6" y="216"/>
                        <a:pt x="6" y="216"/>
                        <a:pt x="6" y="216"/>
                      </a:cubicBezTo>
                      <a:cubicBezTo>
                        <a:pt x="3" y="216"/>
                        <a:pt x="0" y="213"/>
                        <a:pt x="0" y="21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28"/>
                        <a:pt x="1" y="27"/>
                        <a:pt x="2" y="26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20" y="1"/>
                        <a:pt x="22" y="0"/>
                        <a:pt x="2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6" y="0"/>
                        <a:pt x="88" y="1"/>
                        <a:pt x="89" y="2"/>
                      </a:cubicBezTo>
                      <a:cubicBezTo>
                        <a:pt x="107" y="26"/>
                        <a:pt x="107" y="26"/>
                        <a:pt x="107" y="26"/>
                      </a:cubicBezTo>
                      <a:cubicBezTo>
                        <a:pt x="108" y="27"/>
                        <a:pt x="108" y="28"/>
                        <a:pt x="108" y="30"/>
                      </a:cubicBezTo>
                      <a:cubicBezTo>
                        <a:pt x="108" y="210"/>
                        <a:pt x="108" y="210"/>
                        <a:pt x="108" y="210"/>
                      </a:cubicBezTo>
                      <a:cubicBezTo>
                        <a:pt x="108" y="213"/>
                        <a:pt x="106" y="216"/>
                        <a:pt x="102" y="216"/>
                      </a:cubicBezTo>
                      <a:close/>
                      <a:moveTo>
                        <a:pt x="12" y="204"/>
                      </a:moveTo>
                      <a:cubicBezTo>
                        <a:pt x="96" y="204"/>
                        <a:pt x="96" y="204"/>
                        <a:pt x="96" y="204"/>
                      </a:cubicBezTo>
                      <a:cubicBezTo>
                        <a:pt x="96" y="32"/>
                        <a:pt x="96" y="32"/>
                        <a:pt x="96" y="32"/>
                      </a:cubicBezTo>
                      <a:cubicBezTo>
                        <a:pt x="81" y="12"/>
                        <a:pt x="81" y="12"/>
                        <a:pt x="81" y="12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lnTo>
                        <a:pt x="12" y="2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6" name="Freeform 127">
                  <a:extLst>
                    <a:ext uri="{FF2B5EF4-FFF2-40B4-BE49-F238E27FC236}">
                      <a16:creationId xmlns:a16="http://schemas.microsoft.com/office/drawing/2014/main" id="{2D835FC3-8F8A-4AD7-99C5-4A09EB0CDB9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79" y="1808"/>
                  <a:ext cx="89" cy="53"/>
                </a:xfrm>
                <a:custGeom>
                  <a:avLst/>
                  <a:gdLst>
                    <a:gd name="T0" fmla="*/ 54 w 60"/>
                    <a:gd name="T1" fmla="*/ 36 h 36"/>
                    <a:gd name="T2" fmla="*/ 6 w 60"/>
                    <a:gd name="T3" fmla="*/ 36 h 36"/>
                    <a:gd name="T4" fmla="*/ 0 w 60"/>
                    <a:gd name="T5" fmla="*/ 30 h 36"/>
                    <a:gd name="T6" fmla="*/ 0 w 60"/>
                    <a:gd name="T7" fmla="*/ 6 h 36"/>
                    <a:gd name="T8" fmla="*/ 6 w 60"/>
                    <a:gd name="T9" fmla="*/ 0 h 36"/>
                    <a:gd name="T10" fmla="*/ 54 w 60"/>
                    <a:gd name="T11" fmla="*/ 0 h 36"/>
                    <a:gd name="T12" fmla="*/ 60 w 60"/>
                    <a:gd name="T13" fmla="*/ 6 h 36"/>
                    <a:gd name="T14" fmla="*/ 60 w 60"/>
                    <a:gd name="T15" fmla="*/ 30 h 36"/>
                    <a:gd name="T16" fmla="*/ 54 w 60"/>
                    <a:gd name="T17" fmla="*/ 36 h 36"/>
                    <a:gd name="T18" fmla="*/ 12 w 60"/>
                    <a:gd name="T19" fmla="*/ 24 h 36"/>
                    <a:gd name="T20" fmla="*/ 48 w 60"/>
                    <a:gd name="T21" fmla="*/ 24 h 36"/>
                    <a:gd name="T22" fmla="*/ 48 w 60"/>
                    <a:gd name="T23" fmla="*/ 12 h 36"/>
                    <a:gd name="T24" fmla="*/ 12 w 60"/>
                    <a:gd name="T25" fmla="*/ 12 h 36"/>
                    <a:gd name="T26" fmla="*/ 12 w 60"/>
                    <a:gd name="T27" fmla="*/ 24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0" h="36">
                      <a:moveTo>
                        <a:pt x="54" y="36"/>
                      </a:moveTo>
                      <a:cubicBezTo>
                        <a:pt x="6" y="36"/>
                        <a:pt x="6" y="36"/>
                        <a:pt x="6" y="36"/>
                      </a:cubicBezTo>
                      <a:cubicBezTo>
                        <a:pt x="3" y="36"/>
                        <a:pt x="0" y="33"/>
                        <a:pt x="0" y="3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8" y="0"/>
                        <a:pt x="60" y="2"/>
                        <a:pt x="60" y="6"/>
                      </a:cubicBezTo>
                      <a:cubicBezTo>
                        <a:pt x="60" y="30"/>
                        <a:pt x="60" y="30"/>
                        <a:pt x="60" y="30"/>
                      </a:cubicBezTo>
                      <a:cubicBezTo>
                        <a:pt x="60" y="33"/>
                        <a:pt x="58" y="36"/>
                        <a:pt x="54" y="36"/>
                      </a:cubicBezTo>
                      <a:close/>
                      <a:moveTo>
                        <a:pt x="12" y="24"/>
                      </a:move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12"/>
                        <a:pt x="48" y="12"/>
                        <a:pt x="48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lnTo>
                        <a:pt x="12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7" name="Freeform 128">
                  <a:extLst>
                    <a:ext uri="{FF2B5EF4-FFF2-40B4-BE49-F238E27FC236}">
                      <a16:creationId xmlns:a16="http://schemas.microsoft.com/office/drawing/2014/main" id="{81FCF154-71AA-47B1-AF7A-52DD992E994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97" y="1923"/>
                  <a:ext cx="53" cy="53"/>
                </a:xfrm>
                <a:custGeom>
                  <a:avLst/>
                  <a:gdLst>
                    <a:gd name="T0" fmla="*/ 18 w 36"/>
                    <a:gd name="T1" fmla="*/ 36 h 36"/>
                    <a:gd name="T2" fmla="*/ 0 w 36"/>
                    <a:gd name="T3" fmla="*/ 18 h 36"/>
                    <a:gd name="T4" fmla="*/ 18 w 36"/>
                    <a:gd name="T5" fmla="*/ 0 h 36"/>
                    <a:gd name="T6" fmla="*/ 36 w 36"/>
                    <a:gd name="T7" fmla="*/ 18 h 36"/>
                    <a:gd name="T8" fmla="*/ 18 w 36"/>
                    <a:gd name="T9" fmla="*/ 36 h 36"/>
                    <a:gd name="T10" fmla="*/ 18 w 36"/>
                    <a:gd name="T11" fmla="*/ 12 h 36"/>
                    <a:gd name="T12" fmla="*/ 12 w 36"/>
                    <a:gd name="T13" fmla="*/ 18 h 36"/>
                    <a:gd name="T14" fmla="*/ 18 w 36"/>
                    <a:gd name="T15" fmla="*/ 24 h 36"/>
                    <a:gd name="T16" fmla="*/ 24 w 36"/>
                    <a:gd name="T17" fmla="*/ 18 h 36"/>
                    <a:gd name="T18" fmla="*/ 18 w 36"/>
                    <a:gd name="T19" fmla="*/ 1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" h="36">
                      <a:moveTo>
                        <a:pt x="18" y="36"/>
                      </a:moveTo>
                      <a:cubicBezTo>
                        <a:pt x="9" y="36"/>
                        <a:pt x="0" y="28"/>
                        <a:pt x="0" y="18"/>
                      </a:cubicBezTo>
                      <a:cubicBezTo>
                        <a:pt x="0" y="8"/>
                        <a:pt x="9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ubicBezTo>
                        <a:pt x="36" y="28"/>
                        <a:pt x="28" y="36"/>
                        <a:pt x="18" y="36"/>
                      </a:cubicBezTo>
                      <a:close/>
                      <a:moveTo>
                        <a:pt x="18" y="12"/>
                      </a:moveTo>
                      <a:cubicBezTo>
                        <a:pt x="15" y="12"/>
                        <a:pt x="12" y="14"/>
                        <a:pt x="12" y="18"/>
                      </a:cubicBezTo>
                      <a:cubicBezTo>
                        <a:pt x="12" y="21"/>
                        <a:pt x="15" y="24"/>
                        <a:pt x="18" y="24"/>
                      </a:cubicBezTo>
                      <a:cubicBezTo>
                        <a:pt x="22" y="24"/>
                        <a:pt x="24" y="21"/>
                        <a:pt x="24" y="18"/>
                      </a:cubicBezTo>
                      <a:cubicBezTo>
                        <a:pt x="24" y="14"/>
                        <a:pt x="22" y="12"/>
                        <a:pt x="1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8" name="Rectangle 129">
                  <a:extLst>
                    <a:ext uri="{FF2B5EF4-FFF2-40B4-BE49-F238E27FC236}">
                      <a16:creationId xmlns:a16="http://schemas.microsoft.com/office/drawing/2014/main" id="{60E74905-7014-4B70-9928-4314D385E4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9" y="2003"/>
                  <a:ext cx="89" cy="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9" name="Rectangle 130">
                  <a:extLst>
                    <a:ext uri="{FF2B5EF4-FFF2-40B4-BE49-F238E27FC236}">
                      <a16:creationId xmlns:a16="http://schemas.microsoft.com/office/drawing/2014/main" id="{D89F8B5B-385C-4D78-8A81-65ED93EC25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9" y="2039"/>
                  <a:ext cx="89" cy="1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7" name="Group 95">
              <a:extLst>
                <a:ext uri="{FF2B5EF4-FFF2-40B4-BE49-F238E27FC236}">
                  <a16:creationId xmlns:a16="http://schemas.microsoft.com/office/drawing/2014/main" id="{27EB36DD-5112-4919-B85B-D92DBF501F8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09476" y="1512912"/>
              <a:ext cx="525048" cy="525048"/>
              <a:chOff x="5685" y="1948"/>
              <a:chExt cx="426" cy="426"/>
            </a:xfrm>
            <a:solidFill>
              <a:schemeClr val="accent1"/>
            </a:solidFill>
          </p:grpSpPr>
          <p:sp>
            <p:nvSpPr>
              <p:cNvPr id="60" name="Freeform 96">
                <a:extLst>
                  <a:ext uri="{FF2B5EF4-FFF2-40B4-BE49-F238E27FC236}">
                    <a16:creationId xmlns:a16="http://schemas.microsoft.com/office/drawing/2014/main" id="{E699BC41-B957-4B0D-9BBF-6BD8F9627F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85" y="1948"/>
                <a:ext cx="426" cy="367"/>
              </a:xfrm>
              <a:custGeom>
                <a:avLst/>
                <a:gdLst>
                  <a:gd name="T0" fmla="*/ 46 w 288"/>
                  <a:gd name="T1" fmla="*/ 247 h 248"/>
                  <a:gd name="T2" fmla="*/ 42 w 288"/>
                  <a:gd name="T3" fmla="*/ 245 h 248"/>
                  <a:gd name="T4" fmla="*/ 0 w 288"/>
                  <a:gd name="T5" fmla="*/ 144 h 248"/>
                  <a:gd name="T6" fmla="*/ 144 w 288"/>
                  <a:gd name="T7" fmla="*/ 0 h 248"/>
                  <a:gd name="T8" fmla="*/ 288 w 288"/>
                  <a:gd name="T9" fmla="*/ 144 h 248"/>
                  <a:gd name="T10" fmla="*/ 247 w 288"/>
                  <a:gd name="T11" fmla="*/ 245 h 248"/>
                  <a:gd name="T12" fmla="*/ 239 w 288"/>
                  <a:gd name="T13" fmla="*/ 246 h 248"/>
                  <a:gd name="T14" fmla="*/ 186 w 288"/>
                  <a:gd name="T15" fmla="*/ 223 h 248"/>
                  <a:gd name="T16" fmla="*/ 166 w 288"/>
                  <a:gd name="T17" fmla="*/ 216 h 248"/>
                  <a:gd name="T18" fmla="*/ 162 w 288"/>
                  <a:gd name="T19" fmla="*/ 210 h 248"/>
                  <a:gd name="T20" fmla="*/ 162 w 288"/>
                  <a:gd name="T21" fmla="*/ 180 h 248"/>
                  <a:gd name="T22" fmla="*/ 167 w 288"/>
                  <a:gd name="T23" fmla="*/ 174 h 248"/>
                  <a:gd name="T24" fmla="*/ 180 w 288"/>
                  <a:gd name="T25" fmla="*/ 144 h 248"/>
                  <a:gd name="T26" fmla="*/ 186 w 288"/>
                  <a:gd name="T27" fmla="*/ 138 h 248"/>
                  <a:gd name="T28" fmla="*/ 188 w 288"/>
                  <a:gd name="T29" fmla="*/ 132 h 248"/>
                  <a:gd name="T30" fmla="*/ 186 w 288"/>
                  <a:gd name="T31" fmla="*/ 126 h 248"/>
                  <a:gd name="T32" fmla="*/ 180 w 288"/>
                  <a:gd name="T33" fmla="*/ 120 h 248"/>
                  <a:gd name="T34" fmla="*/ 182 w 288"/>
                  <a:gd name="T35" fmla="*/ 113 h 248"/>
                  <a:gd name="T36" fmla="*/ 187 w 288"/>
                  <a:gd name="T37" fmla="*/ 80 h 248"/>
                  <a:gd name="T38" fmla="*/ 153 w 288"/>
                  <a:gd name="T39" fmla="*/ 66 h 248"/>
                  <a:gd name="T40" fmla="*/ 120 w 288"/>
                  <a:gd name="T41" fmla="*/ 80 h 248"/>
                  <a:gd name="T42" fmla="*/ 113 w 288"/>
                  <a:gd name="T43" fmla="*/ 84 h 248"/>
                  <a:gd name="T44" fmla="*/ 105 w 288"/>
                  <a:gd name="T45" fmla="*/ 85 h 248"/>
                  <a:gd name="T46" fmla="*/ 107 w 288"/>
                  <a:gd name="T47" fmla="*/ 114 h 248"/>
                  <a:gd name="T48" fmla="*/ 108 w 288"/>
                  <a:gd name="T49" fmla="*/ 120 h 248"/>
                  <a:gd name="T50" fmla="*/ 102 w 288"/>
                  <a:gd name="T51" fmla="*/ 126 h 248"/>
                  <a:gd name="T52" fmla="*/ 101 w 288"/>
                  <a:gd name="T53" fmla="*/ 132 h 248"/>
                  <a:gd name="T54" fmla="*/ 103 w 288"/>
                  <a:gd name="T55" fmla="*/ 138 h 248"/>
                  <a:gd name="T56" fmla="*/ 108 w 288"/>
                  <a:gd name="T57" fmla="*/ 144 h 248"/>
                  <a:gd name="T58" fmla="*/ 122 w 288"/>
                  <a:gd name="T59" fmla="*/ 174 h 248"/>
                  <a:gd name="T60" fmla="*/ 126 w 288"/>
                  <a:gd name="T61" fmla="*/ 180 h 248"/>
                  <a:gd name="T62" fmla="*/ 126 w 288"/>
                  <a:gd name="T63" fmla="*/ 210 h 248"/>
                  <a:gd name="T64" fmla="*/ 123 w 288"/>
                  <a:gd name="T65" fmla="*/ 216 h 248"/>
                  <a:gd name="T66" fmla="*/ 104 w 288"/>
                  <a:gd name="T67" fmla="*/ 222 h 248"/>
                  <a:gd name="T68" fmla="*/ 50 w 288"/>
                  <a:gd name="T69" fmla="*/ 246 h 248"/>
                  <a:gd name="T70" fmla="*/ 46 w 288"/>
                  <a:gd name="T71" fmla="*/ 247 h 248"/>
                  <a:gd name="T72" fmla="*/ 144 w 288"/>
                  <a:gd name="T73" fmla="*/ 12 h 248"/>
                  <a:gd name="T74" fmla="*/ 12 w 288"/>
                  <a:gd name="T75" fmla="*/ 144 h 248"/>
                  <a:gd name="T76" fmla="*/ 47 w 288"/>
                  <a:gd name="T77" fmla="*/ 233 h 248"/>
                  <a:gd name="T78" fmla="*/ 100 w 288"/>
                  <a:gd name="T79" fmla="*/ 211 h 248"/>
                  <a:gd name="T80" fmla="*/ 114 w 288"/>
                  <a:gd name="T81" fmla="*/ 206 h 248"/>
                  <a:gd name="T82" fmla="*/ 114 w 288"/>
                  <a:gd name="T83" fmla="*/ 184 h 248"/>
                  <a:gd name="T84" fmla="*/ 97 w 288"/>
                  <a:gd name="T85" fmla="*/ 149 h 248"/>
                  <a:gd name="T86" fmla="*/ 89 w 288"/>
                  <a:gd name="T87" fmla="*/ 132 h 248"/>
                  <a:gd name="T88" fmla="*/ 95 w 288"/>
                  <a:gd name="T89" fmla="*/ 116 h 248"/>
                  <a:gd name="T90" fmla="*/ 96 w 288"/>
                  <a:gd name="T91" fmla="*/ 77 h 248"/>
                  <a:gd name="T92" fmla="*/ 111 w 288"/>
                  <a:gd name="T93" fmla="*/ 72 h 248"/>
                  <a:gd name="T94" fmla="*/ 153 w 288"/>
                  <a:gd name="T95" fmla="*/ 54 h 248"/>
                  <a:gd name="T96" fmla="*/ 198 w 288"/>
                  <a:gd name="T97" fmla="*/ 77 h 248"/>
                  <a:gd name="T98" fmla="*/ 194 w 288"/>
                  <a:gd name="T99" fmla="*/ 117 h 248"/>
                  <a:gd name="T100" fmla="*/ 200 w 288"/>
                  <a:gd name="T101" fmla="*/ 132 h 248"/>
                  <a:gd name="T102" fmla="*/ 192 w 288"/>
                  <a:gd name="T103" fmla="*/ 149 h 248"/>
                  <a:gd name="T104" fmla="*/ 174 w 288"/>
                  <a:gd name="T105" fmla="*/ 184 h 248"/>
                  <a:gd name="T106" fmla="*/ 174 w 288"/>
                  <a:gd name="T107" fmla="*/ 206 h 248"/>
                  <a:gd name="T108" fmla="*/ 190 w 288"/>
                  <a:gd name="T109" fmla="*/ 212 h 248"/>
                  <a:gd name="T110" fmla="*/ 242 w 288"/>
                  <a:gd name="T111" fmla="*/ 233 h 248"/>
                  <a:gd name="T112" fmla="*/ 276 w 288"/>
                  <a:gd name="T113" fmla="*/ 144 h 248"/>
                  <a:gd name="T114" fmla="*/ 144 w 288"/>
                  <a:gd name="T115" fmla="*/ 12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8" h="248">
                    <a:moveTo>
                      <a:pt x="46" y="247"/>
                    </a:moveTo>
                    <a:cubicBezTo>
                      <a:pt x="45" y="247"/>
                      <a:pt x="43" y="247"/>
                      <a:pt x="42" y="245"/>
                    </a:cubicBezTo>
                    <a:cubicBezTo>
                      <a:pt x="15" y="218"/>
                      <a:pt x="0" y="182"/>
                      <a:pt x="0" y="144"/>
                    </a:cubicBezTo>
                    <a:cubicBezTo>
                      <a:pt x="0" y="65"/>
                      <a:pt x="65" y="0"/>
                      <a:pt x="144" y="0"/>
                    </a:cubicBezTo>
                    <a:cubicBezTo>
                      <a:pt x="224" y="0"/>
                      <a:pt x="288" y="65"/>
                      <a:pt x="288" y="144"/>
                    </a:cubicBezTo>
                    <a:cubicBezTo>
                      <a:pt x="288" y="182"/>
                      <a:pt x="274" y="218"/>
                      <a:pt x="247" y="245"/>
                    </a:cubicBezTo>
                    <a:cubicBezTo>
                      <a:pt x="245" y="247"/>
                      <a:pt x="242" y="248"/>
                      <a:pt x="239" y="246"/>
                    </a:cubicBezTo>
                    <a:cubicBezTo>
                      <a:pt x="228" y="238"/>
                      <a:pt x="208" y="231"/>
                      <a:pt x="186" y="223"/>
                    </a:cubicBezTo>
                    <a:cubicBezTo>
                      <a:pt x="179" y="221"/>
                      <a:pt x="173" y="218"/>
                      <a:pt x="166" y="216"/>
                    </a:cubicBezTo>
                    <a:cubicBezTo>
                      <a:pt x="164" y="215"/>
                      <a:pt x="162" y="213"/>
                      <a:pt x="162" y="210"/>
                    </a:cubicBezTo>
                    <a:cubicBezTo>
                      <a:pt x="162" y="180"/>
                      <a:pt x="162" y="180"/>
                      <a:pt x="162" y="180"/>
                    </a:cubicBezTo>
                    <a:cubicBezTo>
                      <a:pt x="162" y="178"/>
                      <a:pt x="164" y="175"/>
                      <a:pt x="167" y="174"/>
                    </a:cubicBezTo>
                    <a:cubicBezTo>
                      <a:pt x="167" y="174"/>
                      <a:pt x="180" y="169"/>
                      <a:pt x="180" y="144"/>
                    </a:cubicBezTo>
                    <a:cubicBezTo>
                      <a:pt x="180" y="141"/>
                      <a:pt x="183" y="138"/>
                      <a:pt x="186" y="138"/>
                    </a:cubicBezTo>
                    <a:cubicBezTo>
                      <a:pt x="187" y="138"/>
                      <a:pt x="188" y="136"/>
                      <a:pt x="188" y="132"/>
                    </a:cubicBezTo>
                    <a:cubicBezTo>
                      <a:pt x="188" y="129"/>
                      <a:pt x="187" y="126"/>
                      <a:pt x="186" y="126"/>
                    </a:cubicBezTo>
                    <a:cubicBezTo>
                      <a:pt x="183" y="126"/>
                      <a:pt x="180" y="123"/>
                      <a:pt x="180" y="120"/>
                    </a:cubicBezTo>
                    <a:cubicBezTo>
                      <a:pt x="180" y="118"/>
                      <a:pt x="181" y="117"/>
                      <a:pt x="182" y="113"/>
                    </a:cubicBezTo>
                    <a:cubicBezTo>
                      <a:pt x="184" y="106"/>
                      <a:pt x="189" y="91"/>
                      <a:pt x="187" y="80"/>
                    </a:cubicBezTo>
                    <a:cubicBezTo>
                      <a:pt x="185" y="72"/>
                      <a:pt x="171" y="66"/>
                      <a:pt x="153" y="66"/>
                    </a:cubicBezTo>
                    <a:cubicBezTo>
                      <a:pt x="136" y="66"/>
                      <a:pt x="122" y="72"/>
                      <a:pt x="120" y="80"/>
                    </a:cubicBezTo>
                    <a:cubicBezTo>
                      <a:pt x="119" y="83"/>
                      <a:pt x="116" y="85"/>
                      <a:pt x="113" y="84"/>
                    </a:cubicBezTo>
                    <a:cubicBezTo>
                      <a:pt x="110" y="83"/>
                      <a:pt x="107" y="83"/>
                      <a:pt x="105" y="85"/>
                    </a:cubicBezTo>
                    <a:cubicBezTo>
                      <a:pt x="100" y="90"/>
                      <a:pt x="105" y="108"/>
                      <a:pt x="107" y="114"/>
                    </a:cubicBezTo>
                    <a:cubicBezTo>
                      <a:pt x="108" y="117"/>
                      <a:pt x="108" y="119"/>
                      <a:pt x="108" y="120"/>
                    </a:cubicBezTo>
                    <a:cubicBezTo>
                      <a:pt x="108" y="123"/>
                      <a:pt x="106" y="126"/>
                      <a:pt x="102" y="126"/>
                    </a:cubicBezTo>
                    <a:cubicBezTo>
                      <a:pt x="102" y="126"/>
                      <a:pt x="101" y="129"/>
                      <a:pt x="101" y="132"/>
                    </a:cubicBezTo>
                    <a:cubicBezTo>
                      <a:pt x="101" y="136"/>
                      <a:pt x="102" y="138"/>
                      <a:pt x="103" y="138"/>
                    </a:cubicBezTo>
                    <a:cubicBezTo>
                      <a:pt x="106" y="138"/>
                      <a:pt x="108" y="141"/>
                      <a:pt x="108" y="144"/>
                    </a:cubicBezTo>
                    <a:cubicBezTo>
                      <a:pt x="108" y="169"/>
                      <a:pt x="122" y="174"/>
                      <a:pt x="122" y="174"/>
                    </a:cubicBezTo>
                    <a:cubicBezTo>
                      <a:pt x="125" y="175"/>
                      <a:pt x="126" y="178"/>
                      <a:pt x="126" y="180"/>
                    </a:cubicBezTo>
                    <a:cubicBezTo>
                      <a:pt x="126" y="210"/>
                      <a:pt x="126" y="210"/>
                      <a:pt x="126" y="210"/>
                    </a:cubicBezTo>
                    <a:cubicBezTo>
                      <a:pt x="126" y="213"/>
                      <a:pt x="125" y="215"/>
                      <a:pt x="123" y="216"/>
                    </a:cubicBezTo>
                    <a:cubicBezTo>
                      <a:pt x="117" y="218"/>
                      <a:pt x="111" y="220"/>
                      <a:pt x="104" y="222"/>
                    </a:cubicBezTo>
                    <a:cubicBezTo>
                      <a:pt x="83" y="230"/>
                      <a:pt x="62" y="238"/>
                      <a:pt x="50" y="246"/>
                    </a:cubicBezTo>
                    <a:cubicBezTo>
                      <a:pt x="49" y="247"/>
                      <a:pt x="48" y="247"/>
                      <a:pt x="46" y="247"/>
                    </a:cubicBezTo>
                    <a:close/>
                    <a:moveTo>
                      <a:pt x="144" y="12"/>
                    </a:moveTo>
                    <a:cubicBezTo>
                      <a:pt x="72" y="12"/>
                      <a:pt x="12" y="71"/>
                      <a:pt x="12" y="144"/>
                    </a:cubicBezTo>
                    <a:cubicBezTo>
                      <a:pt x="12" y="177"/>
                      <a:pt x="25" y="209"/>
                      <a:pt x="47" y="233"/>
                    </a:cubicBezTo>
                    <a:cubicBezTo>
                      <a:pt x="61" y="225"/>
                      <a:pt x="81" y="218"/>
                      <a:pt x="100" y="211"/>
                    </a:cubicBezTo>
                    <a:cubicBezTo>
                      <a:pt x="105" y="209"/>
                      <a:pt x="110" y="208"/>
                      <a:pt x="114" y="206"/>
                    </a:cubicBezTo>
                    <a:cubicBezTo>
                      <a:pt x="114" y="184"/>
                      <a:pt x="114" y="184"/>
                      <a:pt x="114" y="184"/>
                    </a:cubicBezTo>
                    <a:cubicBezTo>
                      <a:pt x="108" y="180"/>
                      <a:pt x="98" y="170"/>
                      <a:pt x="97" y="149"/>
                    </a:cubicBezTo>
                    <a:cubicBezTo>
                      <a:pt x="92" y="146"/>
                      <a:pt x="89" y="140"/>
                      <a:pt x="89" y="132"/>
                    </a:cubicBezTo>
                    <a:cubicBezTo>
                      <a:pt x="89" y="125"/>
                      <a:pt x="91" y="119"/>
                      <a:pt x="95" y="116"/>
                    </a:cubicBezTo>
                    <a:cubicBezTo>
                      <a:pt x="92" y="106"/>
                      <a:pt x="87" y="86"/>
                      <a:pt x="96" y="77"/>
                    </a:cubicBezTo>
                    <a:cubicBezTo>
                      <a:pt x="100" y="73"/>
                      <a:pt x="104" y="71"/>
                      <a:pt x="111" y="72"/>
                    </a:cubicBezTo>
                    <a:cubicBezTo>
                      <a:pt x="118" y="59"/>
                      <a:pt x="137" y="54"/>
                      <a:pt x="153" y="54"/>
                    </a:cubicBezTo>
                    <a:cubicBezTo>
                      <a:pt x="172" y="54"/>
                      <a:pt x="194" y="60"/>
                      <a:pt x="198" y="77"/>
                    </a:cubicBezTo>
                    <a:cubicBezTo>
                      <a:pt x="202" y="91"/>
                      <a:pt x="197" y="107"/>
                      <a:pt x="194" y="117"/>
                    </a:cubicBezTo>
                    <a:cubicBezTo>
                      <a:pt x="198" y="120"/>
                      <a:pt x="200" y="125"/>
                      <a:pt x="200" y="132"/>
                    </a:cubicBezTo>
                    <a:cubicBezTo>
                      <a:pt x="200" y="140"/>
                      <a:pt x="197" y="146"/>
                      <a:pt x="192" y="149"/>
                    </a:cubicBezTo>
                    <a:cubicBezTo>
                      <a:pt x="191" y="170"/>
                      <a:pt x="180" y="180"/>
                      <a:pt x="174" y="184"/>
                    </a:cubicBezTo>
                    <a:cubicBezTo>
                      <a:pt x="174" y="206"/>
                      <a:pt x="174" y="206"/>
                      <a:pt x="174" y="206"/>
                    </a:cubicBezTo>
                    <a:cubicBezTo>
                      <a:pt x="180" y="208"/>
                      <a:pt x="185" y="210"/>
                      <a:pt x="190" y="212"/>
                    </a:cubicBezTo>
                    <a:cubicBezTo>
                      <a:pt x="211" y="219"/>
                      <a:pt x="229" y="226"/>
                      <a:pt x="242" y="233"/>
                    </a:cubicBezTo>
                    <a:cubicBezTo>
                      <a:pt x="264" y="209"/>
                      <a:pt x="276" y="177"/>
                      <a:pt x="276" y="144"/>
                    </a:cubicBezTo>
                    <a:cubicBezTo>
                      <a:pt x="276" y="71"/>
                      <a:pt x="217" y="12"/>
                      <a:pt x="14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1" name="Freeform 97">
                <a:extLst>
                  <a:ext uri="{FF2B5EF4-FFF2-40B4-BE49-F238E27FC236}">
                    <a16:creationId xmlns:a16="http://schemas.microsoft.com/office/drawing/2014/main" id="{03F43844-134E-4DB5-A6EF-5F6753FA66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7" y="2299"/>
                <a:ext cx="304" cy="75"/>
              </a:xfrm>
              <a:custGeom>
                <a:avLst/>
                <a:gdLst>
                  <a:gd name="T0" fmla="*/ 102 w 205"/>
                  <a:gd name="T1" fmla="*/ 51 h 51"/>
                  <a:gd name="T2" fmla="*/ 0 w 205"/>
                  <a:gd name="T3" fmla="*/ 8 h 51"/>
                  <a:gd name="T4" fmla="*/ 9 w 205"/>
                  <a:gd name="T5" fmla="*/ 0 h 51"/>
                  <a:gd name="T6" fmla="*/ 102 w 205"/>
                  <a:gd name="T7" fmla="*/ 39 h 51"/>
                  <a:gd name="T8" fmla="*/ 196 w 205"/>
                  <a:gd name="T9" fmla="*/ 0 h 51"/>
                  <a:gd name="T10" fmla="*/ 205 w 205"/>
                  <a:gd name="T11" fmla="*/ 8 h 51"/>
                  <a:gd name="T12" fmla="*/ 102 w 205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51">
                    <a:moveTo>
                      <a:pt x="102" y="51"/>
                    </a:moveTo>
                    <a:cubicBezTo>
                      <a:pt x="64" y="51"/>
                      <a:pt x="27" y="36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34" y="25"/>
                      <a:pt x="67" y="39"/>
                      <a:pt x="102" y="39"/>
                    </a:cubicBezTo>
                    <a:cubicBezTo>
                      <a:pt x="138" y="39"/>
                      <a:pt x="171" y="25"/>
                      <a:pt x="196" y="0"/>
                    </a:cubicBezTo>
                    <a:cubicBezTo>
                      <a:pt x="205" y="8"/>
                      <a:pt x="205" y="8"/>
                      <a:pt x="205" y="8"/>
                    </a:cubicBezTo>
                    <a:cubicBezTo>
                      <a:pt x="178" y="36"/>
                      <a:pt x="141" y="51"/>
                      <a:pt x="102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73528B9-4D60-4F90-B46F-847AB7B65A62}"/>
                </a:ext>
              </a:extLst>
            </p:cNvPr>
            <p:cNvSpPr txBox="1"/>
            <p:nvPr/>
          </p:nvSpPr>
          <p:spPr>
            <a:xfrm>
              <a:off x="4915414" y="1604839"/>
              <a:ext cx="612263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tx2"/>
                  </a:solidFill>
                </a:rPr>
                <a:t>Client</a:t>
              </a:r>
              <a:endParaRPr lang="de-DE" sz="1400" b="1" dirty="0">
                <a:solidFill>
                  <a:schemeClr val="tx2"/>
                </a:solidFill>
              </a:endParaRPr>
            </a:p>
          </p:txBody>
        </p:sp>
        <p:grpSp>
          <p:nvGrpSpPr>
            <p:cNvPr id="9" name="Group 95">
              <a:extLst>
                <a:ext uri="{FF2B5EF4-FFF2-40B4-BE49-F238E27FC236}">
                  <a16:creationId xmlns:a16="http://schemas.microsoft.com/office/drawing/2014/main" id="{032C7E17-D972-4F24-9B0E-6F3BFC95AFE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09476" y="3790202"/>
              <a:ext cx="525048" cy="525048"/>
              <a:chOff x="5685" y="1948"/>
              <a:chExt cx="426" cy="426"/>
            </a:xfrm>
            <a:solidFill>
              <a:schemeClr val="accent1"/>
            </a:solidFill>
          </p:grpSpPr>
          <p:sp>
            <p:nvSpPr>
              <p:cNvPr id="58" name="Freeform 96">
                <a:extLst>
                  <a:ext uri="{FF2B5EF4-FFF2-40B4-BE49-F238E27FC236}">
                    <a16:creationId xmlns:a16="http://schemas.microsoft.com/office/drawing/2014/main" id="{2709317A-2CCD-4B15-ABA5-5F58D00317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85" y="1948"/>
                <a:ext cx="426" cy="367"/>
              </a:xfrm>
              <a:custGeom>
                <a:avLst/>
                <a:gdLst>
                  <a:gd name="T0" fmla="*/ 46 w 288"/>
                  <a:gd name="T1" fmla="*/ 247 h 248"/>
                  <a:gd name="T2" fmla="*/ 42 w 288"/>
                  <a:gd name="T3" fmla="*/ 245 h 248"/>
                  <a:gd name="T4" fmla="*/ 0 w 288"/>
                  <a:gd name="T5" fmla="*/ 144 h 248"/>
                  <a:gd name="T6" fmla="*/ 144 w 288"/>
                  <a:gd name="T7" fmla="*/ 0 h 248"/>
                  <a:gd name="T8" fmla="*/ 288 w 288"/>
                  <a:gd name="T9" fmla="*/ 144 h 248"/>
                  <a:gd name="T10" fmla="*/ 247 w 288"/>
                  <a:gd name="T11" fmla="*/ 245 h 248"/>
                  <a:gd name="T12" fmla="*/ 239 w 288"/>
                  <a:gd name="T13" fmla="*/ 246 h 248"/>
                  <a:gd name="T14" fmla="*/ 186 w 288"/>
                  <a:gd name="T15" fmla="*/ 223 h 248"/>
                  <a:gd name="T16" fmla="*/ 166 w 288"/>
                  <a:gd name="T17" fmla="*/ 216 h 248"/>
                  <a:gd name="T18" fmla="*/ 162 w 288"/>
                  <a:gd name="T19" fmla="*/ 210 h 248"/>
                  <a:gd name="T20" fmla="*/ 162 w 288"/>
                  <a:gd name="T21" fmla="*/ 180 h 248"/>
                  <a:gd name="T22" fmla="*/ 167 w 288"/>
                  <a:gd name="T23" fmla="*/ 174 h 248"/>
                  <a:gd name="T24" fmla="*/ 180 w 288"/>
                  <a:gd name="T25" fmla="*/ 144 h 248"/>
                  <a:gd name="T26" fmla="*/ 186 w 288"/>
                  <a:gd name="T27" fmla="*/ 138 h 248"/>
                  <a:gd name="T28" fmla="*/ 188 w 288"/>
                  <a:gd name="T29" fmla="*/ 132 h 248"/>
                  <a:gd name="T30" fmla="*/ 186 w 288"/>
                  <a:gd name="T31" fmla="*/ 126 h 248"/>
                  <a:gd name="T32" fmla="*/ 180 w 288"/>
                  <a:gd name="T33" fmla="*/ 120 h 248"/>
                  <a:gd name="T34" fmla="*/ 182 w 288"/>
                  <a:gd name="T35" fmla="*/ 113 h 248"/>
                  <a:gd name="T36" fmla="*/ 187 w 288"/>
                  <a:gd name="T37" fmla="*/ 80 h 248"/>
                  <a:gd name="T38" fmla="*/ 153 w 288"/>
                  <a:gd name="T39" fmla="*/ 66 h 248"/>
                  <a:gd name="T40" fmla="*/ 120 w 288"/>
                  <a:gd name="T41" fmla="*/ 80 h 248"/>
                  <a:gd name="T42" fmla="*/ 113 w 288"/>
                  <a:gd name="T43" fmla="*/ 84 h 248"/>
                  <a:gd name="T44" fmla="*/ 105 w 288"/>
                  <a:gd name="T45" fmla="*/ 85 h 248"/>
                  <a:gd name="T46" fmla="*/ 107 w 288"/>
                  <a:gd name="T47" fmla="*/ 114 h 248"/>
                  <a:gd name="T48" fmla="*/ 108 w 288"/>
                  <a:gd name="T49" fmla="*/ 120 h 248"/>
                  <a:gd name="T50" fmla="*/ 102 w 288"/>
                  <a:gd name="T51" fmla="*/ 126 h 248"/>
                  <a:gd name="T52" fmla="*/ 101 w 288"/>
                  <a:gd name="T53" fmla="*/ 132 h 248"/>
                  <a:gd name="T54" fmla="*/ 103 w 288"/>
                  <a:gd name="T55" fmla="*/ 138 h 248"/>
                  <a:gd name="T56" fmla="*/ 108 w 288"/>
                  <a:gd name="T57" fmla="*/ 144 h 248"/>
                  <a:gd name="T58" fmla="*/ 122 w 288"/>
                  <a:gd name="T59" fmla="*/ 174 h 248"/>
                  <a:gd name="T60" fmla="*/ 126 w 288"/>
                  <a:gd name="T61" fmla="*/ 180 h 248"/>
                  <a:gd name="T62" fmla="*/ 126 w 288"/>
                  <a:gd name="T63" fmla="*/ 210 h 248"/>
                  <a:gd name="T64" fmla="*/ 123 w 288"/>
                  <a:gd name="T65" fmla="*/ 216 h 248"/>
                  <a:gd name="T66" fmla="*/ 104 w 288"/>
                  <a:gd name="T67" fmla="*/ 222 h 248"/>
                  <a:gd name="T68" fmla="*/ 50 w 288"/>
                  <a:gd name="T69" fmla="*/ 246 h 248"/>
                  <a:gd name="T70" fmla="*/ 46 w 288"/>
                  <a:gd name="T71" fmla="*/ 247 h 248"/>
                  <a:gd name="T72" fmla="*/ 144 w 288"/>
                  <a:gd name="T73" fmla="*/ 12 h 248"/>
                  <a:gd name="T74" fmla="*/ 12 w 288"/>
                  <a:gd name="T75" fmla="*/ 144 h 248"/>
                  <a:gd name="T76" fmla="*/ 47 w 288"/>
                  <a:gd name="T77" fmla="*/ 233 h 248"/>
                  <a:gd name="T78" fmla="*/ 100 w 288"/>
                  <a:gd name="T79" fmla="*/ 211 h 248"/>
                  <a:gd name="T80" fmla="*/ 114 w 288"/>
                  <a:gd name="T81" fmla="*/ 206 h 248"/>
                  <a:gd name="T82" fmla="*/ 114 w 288"/>
                  <a:gd name="T83" fmla="*/ 184 h 248"/>
                  <a:gd name="T84" fmla="*/ 97 w 288"/>
                  <a:gd name="T85" fmla="*/ 149 h 248"/>
                  <a:gd name="T86" fmla="*/ 89 w 288"/>
                  <a:gd name="T87" fmla="*/ 132 h 248"/>
                  <a:gd name="T88" fmla="*/ 95 w 288"/>
                  <a:gd name="T89" fmla="*/ 116 h 248"/>
                  <a:gd name="T90" fmla="*/ 96 w 288"/>
                  <a:gd name="T91" fmla="*/ 77 h 248"/>
                  <a:gd name="T92" fmla="*/ 111 w 288"/>
                  <a:gd name="T93" fmla="*/ 72 h 248"/>
                  <a:gd name="T94" fmla="*/ 153 w 288"/>
                  <a:gd name="T95" fmla="*/ 54 h 248"/>
                  <a:gd name="T96" fmla="*/ 198 w 288"/>
                  <a:gd name="T97" fmla="*/ 77 h 248"/>
                  <a:gd name="T98" fmla="*/ 194 w 288"/>
                  <a:gd name="T99" fmla="*/ 117 h 248"/>
                  <a:gd name="T100" fmla="*/ 200 w 288"/>
                  <a:gd name="T101" fmla="*/ 132 h 248"/>
                  <a:gd name="T102" fmla="*/ 192 w 288"/>
                  <a:gd name="T103" fmla="*/ 149 h 248"/>
                  <a:gd name="T104" fmla="*/ 174 w 288"/>
                  <a:gd name="T105" fmla="*/ 184 h 248"/>
                  <a:gd name="T106" fmla="*/ 174 w 288"/>
                  <a:gd name="T107" fmla="*/ 206 h 248"/>
                  <a:gd name="T108" fmla="*/ 190 w 288"/>
                  <a:gd name="T109" fmla="*/ 212 h 248"/>
                  <a:gd name="T110" fmla="*/ 242 w 288"/>
                  <a:gd name="T111" fmla="*/ 233 h 248"/>
                  <a:gd name="T112" fmla="*/ 276 w 288"/>
                  <a:gd name="T113" fmla="*/ 144 h 248"/>
                  <a:gd name="T114" fmla="*/ 144 w 288"/>
                  <a:gd name="T115" fmla="*/ 12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8" h="248">
                    <a:moveTo>
                      <a:pt x="46" y="247"/>
                    </a:moveTo>
                    <a:cubicBezTo>
                      <a:pt x="45" y="247"/>
                      <a:pt x="43" y="247"/>
                      <a:pt x="42" y="245"/>
                    </a:cubicBezTo>
                    <a:cubicBezTo>
                      <a:pt x="15" y="218"/>
                      <a:pt x="0" y="182"/>
                      <a:pt x="0" y="144"/>
                    </a:cubicBezTo>
                    <a:cubicBezTo>
                      <a:pt x="0" y="65"/>
                      <a:pt x="65" y="0"/>
                      <a:pt x="144" y="0"/>
                    </a:cubicBezTo>
                    <a:cubicBezTo>
                      <a:pt x="224" y="0"/>
                      <a:pt x="288" y="65"/>
                      <a:pt x="288" y="144"/>
                    </a:cubicBezTo>
                    <a:cubicBezTo>
                      <a:pt x="288" y="182"/>
                      <a:pt x="274" y="218"/>
                      <a:pt x="247" y="245"/>
                    </a:cubicBezTo>
                    <a:cubicBezTo>
                      <a:pt x="245" y="247"/>
                      <a:pt x="242" y="248"/>
                      <a:pt x="239" y="246"/>
                    </a:cubicBezTo>
                    <a:cubicBezTo>
                      <a:pt x="228" y="238"/>
                      <a:pt x="208" y="231"/>
                      <a:pt x="186" y="223"/>
                    </a:cubicBezTo>
                    <a:cubicBezTo>
                      <a:pt x="179" y="221"/>
                      <a:pt x="173" y="218"/>
                      <a:pt x="166" y="216"/>
                    </a:cubicBezTo>
                    <a:cubicBezTo>
                      <a:pt x="164" y="215"/>
                      <a:pt x="162" y="213"/>
                      <a:pt x="162" y="210"/>
                    </a:cubicBezTo>
                    <a:cubicBezTo>
                      <a:pt x="162" y="180"/>
                      <a:pt x="162" y="180"/>
                      <a:pt x="162" y="180"/>
                    </a:cubicBezTo>
                    <a:cubicBezTo>
                      <a:pt x="162" y="178"/>
                      <a:pt x="164" y="175"/>
                      <a:pt x="167" y="174"/>
                    </a:cubicBezTo>
                    <a:cubicBezTo>
                      <a:pt x="167" y="174"/>
                      <a:pt x="180" y="169"/>
                      <a:pt x="180" y="144"/>
                    </a:cubicBezTo>
                    <a:cubicBezTo>
                      <a:pt x="180" y="141"/>
                      <a:pt x="183" y="138"/>
                      <a:pt x="186" y="138"/>
                    </a:cubicBezTo>
                    <a:cubicBezTo>
                      <a:pt x="187" y="138"/>
                      <a:pt x="188" y="136"/>
                      <a:pt x="188" y="132"/>
                    </a:cubicBezTo>
                    <a:cubicBezTo>
                      <a:pt x="188" y="129"/>
                      <a:pt x="187" y="126"/>
                      <a:pt x="186" y="126"/>
                    </a:cubicBezTo>
                    <a:cubicBezTo>
                      <a:pt x="183" y="126"/>
                      <a:pt x="180" y="123"/>
                      <a:pt x="180" y="120"/>
                    </a:cubicBezTo>
                    <a:cubicBezTo>
                      <a:pt x="180" y="118"/>
                      <a:pt x="181" y="117"/>
                      <a:pt x="182" y="113"/>
                    </a:cubicBezTo>
                    <a:cubicBezTo>
                      <a:pt x="184" y="106"/>
                      <a:pt x="189" y="91"/>
                      <a:pt x="187" y="80"/>
                    </a:cubicBezTo>
                    <a:cubicBezTo>
                      <a:pt x="185" y="72"/>
                      <a:pt x="171" y="66"/>
                      <a:pt x="153" y="66"/>
                    </a:cubicBezTo>
                    <a:cubicBezTo>
                      <a:pt x="136" y="66"/>
                      <a:pt x="122" y="72"/>
                      <a:pt x="120" y="80"/>
                    </a:cubicBezTo>
                    <a:cubicBezTo>
                      <a:pt x="119" y="83"/>
                      <a:pt x="116" y="85"/>
                      <a:pt x="113" y="84"/>
                    </a:cubicBezTo>
                    <a:cubicBezTo>
                      <a:pt x="110" y="83"/>
                      <a:pt x="107" y="83"/>
                      <a:pt x="105" y="85"/>
                    </a:cubicBezTo>
                    <a:cubicBezTo>
                      <a:pt x="100" y="90"/>
                      <a:pt x="105" y="108"/>
                      <a:pt x="107" y="114"/>
                    </a:cubicBezTo>
                    <a:cubicBezTo>
                      <a:pt x="108" y="117"/>
                      <a:pt x="108" y="119"/>
                      <a:pt x="108" y="120"/>
                    </a:cubicBezTo>
                    <a:cubicBezTo>
                      <a:pt x="108" y="123"/>
                      <a:pt x="106" y="126"/>
                      <a:pt x="102" y="126"/>
                    </a:cubicBezTo>
                    <a:cubicBezTo>
                      <a:pt x="102" y="126"/>
                      <a:pt x="101" y="129"/>
                      <a:pt x="101" y="132"/>
                    </a:cubicBezTo>
                    <a:cubicBezTo>
                      <a:pt x="101" y="136"/>
                      <a:pt x="102" y="138"/>
                      <a:pt x="103" y="138"/>
                    </a:cubicBezTo>
                    <a:cubicBezTo>
                      <a:pt x="106" y="138"/>
                      <a:pt x="108" y="141"/>
                      <a:pt x="108" y="144"/>
                    </a:cubicBezTo>
                    <a:cubicBezTo>
                      <a:pt x="108" y="169"/>
                      <a:pt x="122" y="174"/>
                      <a:pt x="122" y="174"/>
                    </a:cubicBezTo>
                    <a:cubicBezTo>
                      <a:pt x="125" y="175"/>
                      <a:pt x="126" y="178"/>
                      <a:pt x="126" y="180"/>
                    </a:cubicBezTo>
                    <a:cubicBezTo>
                      <a:pt x="126" y="210"/>
                      <a:pt x="126" y="210"/>
                      <a:pt x="126" y="210"/>
                    </a:cubicBezTo>
                    <a:cubicBezTo>
                      <a:pt x="126" y="213"/>
                      <a:pt x="125" y="215"/>
                      <a:pt x="123" y="216"/>
                    </a:cubicBezTo>
                    <a:cubicBezTo>
                      <a:pt x="117" y="218"/>
                      <a:pt x="111" y="220"/>
                      <a:pt x="104" y="222"/>
                    </a:cubicBezTo>
                    <a:cubicBezTo>
                      <a:pt x="83" y="230"/>
                      <a:pt x="62" y="238"/>
                      <a:pt x="50" y="246"/>
                    </a:cubicBezTo>
                    <a:cubicBezTo>
                      <a:pt x="49" y="247"/>
                      <a:pt x="48" y="247"/>
                      <a:pt x="46" y="247"/>
                    </a:cubicBezTo>
                    <a:close/>
                    <a:moveTo>
                      <a:pt x="144" y="12"/>
                    </a:moveTo>
                    <a:cubicBezTo>
                      <a:pt x="72" y="12"/>
                      <a:pt x="12" y="71"/>
                      <a:pt x="12" y="144"/>
                    </a:cubicBezTo>
                    <a:cubicBezTo>
                      <a:pt x="12" y="177"/>
                      <a:pt x="25" y="209"/>
                      <a:pt x="47" y="233"/>
                    </a:cubicBezTo>
                    <a:cubicBezTo>
                      <a:pt x="61" y="225"/>
                      <a:pt x="81" y="218"/>
                      <a:pt x="100" y="211"/>
                    </a:cubicBezTo>
                    <a:cubicBezTo>
                      <a:pt x="105" y="209"/>
                      <a:pt x="110" y="208"/>
                      <a:pt x="114" y="206"/>
                    </a:cubicBezTo>
                    <a:cubicBezTo>
                      <a:pt x="114" y="184"/>
                      <a:pt x="114" y="184"/>
                      <a:pt x="114" y="184"/>
                    </a:cubicBezTo>
                    <a:cubicBezTo>
                      <a:pt x="108" y="180"/>
                      <a:pt x="98" y="170"/>
                      <a:pt x="97" y="149"/>
                    </a:cubicBezTo>
                    <a:cubicBezTo>
                      <a:pt x="92" y="146"/>
                      <a:pt x="89" y="140"/>
                      <a:pt x="89" y="132"/>
                    </a:cubicBezTo>
                    <a:cubicBezTo>
                      <a:pt x="89" y="125"/>
                      <a:pt x="91" y="119"/>
                      <a:pt x="95" y="116"/>
                    </a:cubicBezTo>
                    <a:cubicBezTo>
                      <a:pt x="92" y="106"/>
                      <a:pt x="87" y="86"/>
                      <a:pt x="96" y="77"/>
                    </a:cubicBezTo>
                    <a:cubicBezTo>
                      <a:pt x="100" y="73"/>
                      <a:pt x="104" y="71"/>
                      <a:pt x="111" y="72"/>
                    </a:cubicBezTo>
                    <a:cubicBezTo>
                      <a:pt x="118" y="59"/>
                      <a:pt x="137" y="54"/>
                      <a:pt x="153" y="54"/>
                    </a:cubicBezTo>
                    <a:cubicBezTo>
                      <a:pt x="172" y="54"/>
                      <a:pt x="194" y="60"/>
                      <a:pt x="198" y="77"/>
                    </a:cubicBezTo>
                    <a:cubicBezTo>
                      <a:pt x="202" y="91"/>
                      <a:pt x="197" y="107"/>
                      <a:pt x="194" y="117"/>
                    </a:cubicBezTo>
                    <a:cubicBezTo>
                      <a:pt x="198" y="120"/>
                      <a:pt x="200" y="125"/>
                      <a:pt x="200" y="132"/>
                    </a:cubicBezTo>
                    <a:cubicBezTo>
                      <a:pt x="200" y="140"/>
                      <a:pt x="197" y="146"/>
                      <a:pt x="192" y="149"/>
                    </a:cubicBezTo>
                    <a:cubicBezTo>
                      <a:pt x="191" y="170"/>
                      <a:pt x="180" y="180"/>
                      <a:pt x="174" y="184"/>
                    </a:cubicBezTo>
                    <a:cubicBezTo>
                      <a:pt x="174" y="206"/>
                      <a:pt x="174" y="206"/>
                      <a:pt x="174" y="206"/>
                    </a:cubicBezTo>
                    <a:cubicBezTo>
                      <a:pt x="180" y="208"/>
                      <a:pt x="185" y="210"/>
                      <a:pt x="190" y="212"/>
                    </a:cubicBezTo>
                    <a:cubicBezTo>
                      <a:pt x="211" y="219"/>
                      <a:pt x="229" y="226"/>
                      <a:pt x="242" y="233"/>
                    </a:cubicBezTo>
                    <a:cubicBezTo>
                      <a:pt x="264" y="209"/>
                      <a:pt x="276" y="177"/>
                      <a:pt x="276" y="144"/>
                    </a:cubicBezTo>
                    <a:cubicBezTo>
                      <a:pt x="276" y="71"/>
                      <a:pt x="217" y="12"/>
                      <a:pt x="14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59" name="Freeform 97">
                <a:extLst>
                  <a:ext uri="{FF2B5EF4-FFF2-40B4-BE49-F238E27FC236}">
                    <a16:creationId xmlns:a16="http://schemas.microsoft.com/office/drawing/2014/main" id="{40C07AD0-F514-4C7A-9AAB-9968B00071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7" y="2299"/>
                <a:ext cx="304" cy="75"/>
              </a:xfrm>
              <a:custGeom>
                <a:avLst/>
                <a:gdLst>
                  <a:gd name="T0" fmla="*/ 102 w 205"/>
                  <a:gd name="T1" fmla="*/ 51 h 51"/>
                  <a:gd name="T2" fmla="*/ 0 w 205"/>
                  <a:gd name="T3" fmla="*/ 8 h 51"/>
                  <a:gd name="T4" fmla="*/ 9 w 205"/>
                  <a:gd name="T5" fmla="*/ 0 h 51"/>
                  <a:gd name="T6" fmla="*/ 102 w 205"/>
                  <a:gd name="T7" fmla="*/ 39 h 51"/>
                  <a:gd name="T8" fmla="*/ 196 w 205"/>
                  <a:gd name="T9" fmla="*/ 0 h 51"/>
                  <a:gd name="T10" fmla="*/ 205 w 205"/>
                  <a:gd name="T11" fmla="*/ 8 h 51"/>
                  <a:gd name="T12" fmla="*/ 102 w 205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51">
                    <a:moveTo>
                      <a:pt x="102" y="51"/>
                    </a:moveTo>
                    <a:cubicBezTo>
                      <a:pt x="64" y="51"/>
                      <a:pt x="27" y="36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34" y="25"/>
                      <a:pt x="67" y="39"/>
                      <a:pt x="102" y="39"/>
                    </a:cubicBezTo>
                    <a:cubicBezTo>
                      <a:pt x="138" y="39"/>
                      <a:pt x="171" y="25"/>
                      <a:pt x="196" y="0"/>
                    </a:cubicBezTo>
                    <a:cubicBezTo>
                      <a:pt x="205" y="8"/>
                      <a:pt x="205" y="8"/>
                      <a:pt x="205" y="8"/>
                    </a:cubicBezTo>
                    <a:cubicBezTo>
                      <a:pt x="178" y="36"/>
                      <a:pt x="141" y="51"/>
                      <a:pt x="102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0113374D-106B-4282-A583-B04F4E7FB55A}"/>
                </a:ext>
              </a:extLst>
            </p:cNvPr>
            <p:cNvSpPr txBox="1"/>
            <p:nvPr/>
          </p:nvSpPr>
          <p:spPr>
            <a:xfrm>
              <a:off x="4915415" y="3902804"/>
              <a:ext cx="95272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tx2"/>
                  </a:solidFill>
                </a:rPr>
                <a:t>Employee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9E55D59-0F10-4921-BF7A-B98C3EEACCEE}"/>
                </a:ext>
              </a:extLst>
            </p:cNvPr>
            <p:cNvSpPr txBox="1"/>
            <p:nvPr/>
          </p:nvSpPr>
          <p:spPr>
            <a:xfrm>
              <a:off x="3175554" y="4959450"/>
              <a:ext cx="881543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tx2"/>
                  </a:solidFill>
                </a:rPr>
                <a:t>Frontend</a:t>
              </a:r>
              <a:endParaRPr lang="de-DE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B0A69DDE-E946-4491-B901-2DAD2411353D}"/>
                </a:ext>
              </a:extLst>
            </p:cNvPr>
            <p:cNvSpPr txBox="1"/>
            <p:nvPr/>
          </p:nvSpPr>
          <p:spPr>
            <a:xfrm>
              <a:off x="4131229" y="4959450"/>
              <a:ext cx="881543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tx2"/>
                  </a:solidFill>
                </a:rPr>
                <a:t>Frontend</a:t>
              </a:r>
              <a:endParaRPr lang="de-DE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7ACDB8AA-3DD9-448B-9347-8799BB053004}"/>
                </a:ext>
              </a:extLst>
            </p:cNvPr>
            <p:cNvSpPr txBox="1"/>
            <p:nvPr/>
          </p:nvSpPr>
          <p:spPr>
            <a:xfrm>
              <a:off x="5086905" y="4959450"/>
              <a:ext cx="881543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tx2"/>
                  </a:solidFill>
                </a:rPr>
                <a:t>Frontend</a:t>
              </a:r>
              <a:endParaRPr lang="de-DE" sz="1400" b="1" dirty="0">
                <a:solidFill>
                  <a:schemeClr val="tx2"/>
                </a:solidFill>
              </a:endParaRP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46FF87B2-87FE-45F1-BD9D-F39EFC86B282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616326" y="5236449"/>
              <a:ext cx="0" cy="29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3A87159F-6DE1-4ABD-A20E-B3C7400C12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5680" y="5236449"/>
              <a:ext cx="0" cy="29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92F46A01-30E8-4455-BD86-63B0E399A9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8908" y="5236449"/>
              <a:ext cx="0" cy="29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Verbinder: gewinkelt 89">
              <a:extLst>
                <a:ext uri="{FF2B5EF4-FFF2-40B4-BE49-F238E27FC236}">
                  <a16:creationId xmlns:a16="http://schemas.microsoft.com/office/drawing/2014/main" id="{1A99624F-E8CA-425E-A884-01E869B21B9E}"/>
                </a:ext>
              </a:extLst>
            </p:cNvPr>
            <p:cNvCxnSpPr>
              <a:cxnSpLocks/>
              <a:stCxn id="11" idx="0"/>
              <a:endCxn id="59" idx="1"/>
            </p:cNvCxnSpPr>
            <p:nvPr/>
          </p:nvCxnSpPr>
          <p:spPr>
            <a:xfrm flipV="1">
              <a:off x="3616326" y="4237312"/>
              <a:ext cx="769565" cy="722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82E56FE6-4A3E-486D-8502-304D2994A80A}"/>
                </a:ext>
              </a:extLst>
            </p:cNvPr>
            <p:cNvCxnSpPr>
              <a:cxnSpLocks/>
              <a:stCxn id="12" idx="0"/>
              <a:endCxn id="59" idx="0"/>
            </p:cNvCxnSpPr>
            <p:nvPr/>
          </p:nvCxnSpPr>
          <p:spPr>
            <a:xfrm flipV="1">
              <a:off x="4572001" y="4315250"/>
              <a:ext cx="317" cy="644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Verbinder: gewinkelt 111">
              <a:extLst>
                <a:ext uri="{FF2B5EF4-FFF2-40B4-BE49-F238E27FC236}">
                  <a16:creationId xmlns:a16="http://schemas.microsoft.com/office/drawing/2014/main" id="{20A27281-99AF-4268-B175-8CB892E9EF62}"/>
                </a:ext>
              </a:extLst>
            </p:cNvPr>
            <p:cNvCxnSpPr>
              <a:cxnSpLocks/>
              <a:stCxn id="13" idx="0"/>
              <a:endCxn id="59" idx="5"/>
            </p:cNvCxnSpPr>
            <p:nvPr/>
          </p:nvCxnSpPr>
          <p:spPr>
            <a:xfrm flipH="1" flipV="1">
              <a:off x="4760573" y="4237312"/>
              <a:ext cx="767104" cy="722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F527E8B9-CE92-4DE0-950A-EFAABEC3DD1C}"/>
                </a:ext>
              </a:extLst>
            </p:cNvPr>
            <p:cNvGrpSpPr/>
            <p:nvPr/>
          </p:nvGrpSpPr>
          <p:grpSpPr>
            <a:xfrm>
              <a:off x="4164872" y="2582677"/>
              <a:ext cx="796500" cy="767002"/>
              <a:chOff x="7247149" y="2680334"/>
              <a:chExt cx="796500" cy="767002"/>
            </a:xfrm>
            <a:solidFill>
              <a:schemeClr val="accent1"/>
            </a:solidFill>
          </p:grpSpPr>
          <p:grpSp>
            <p:nvGrpSpPr>
              <p:cNvPr id="21" name="Group 39">
                <a:extLst>
                  <a:ext uri="{FF2B5EF4-FFF2-40B4-BE49-F238E27FC236}">
                    <a16:creationId xmlns:a16="http://schemas.microsoft.com/office/drawing/2014/main" id="{867F7668-F533-41DF-B647-E8B5954E7C0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515242" y="2680334"/>
                <a:ext cx="337501" cy="367712"/>
                <a:chOff x="3453" y="439"/>
                <a:chExt cx="391" cy="426"/>
              </a:xfrm>
              <a:grpFill/>
            </p:grpSpPr>
            <p:sp>
              <p:nvSpPr>
                <p:cNvPr id="44" name="Freeform 40">
                  <a:extLst>
                    <a:ext uri="{FF2B5EF4-FFF2-40B4-BE49-F238E27FC236}">
                      <a16:creationId xmlns:a16="http://schemas.microsoft.com/office/drawing/2014/main" id="{ECACB23B-4289-46F4-8961-3BF6618635A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489" y="492"/>
                  <a:ext cx="142" cy="373"/>
                </a:xfrm>
                <a:custGeom>
                  <a:avLst/>
                  <a:gdLst>
                    <a:gd name="T0" fmla="*/ 66 w 96"/>
                    <a:gd name="T1" fmla="*/ 252 h 252"/>
                    <a:gd name="T2" fmla="*/ 30 w 96"/>
                    <a:gd name="T3" fmla="*/ 252 h 252"/>
                    <a:gd name="T4" fmla="*/ 0 w 96"/>
                    <a:gd name="T5" fmla="*/ 222 h 252"/>
                    <a:gd name="T6" fmla="*/ 0 w 96"/>
                    <a:gd name="T7" fmla="*/ 30 h 252"/>
                    <a:gd name="T8" fmla="*/ 30 w 96"/>
                    <a:gd name="T9" fmla="*/ 0 h 252"/>
                    <a:gd name="T10" fmla="*/ 66 w 96"/>
                    <a:gd name="T11" fmla="*/ 0 h 252"/>
                    <a:gd name="T12" fmla="*/ 96 w 96"/>
                    <a:gd name="T13" fmla="*/ 30 h 252"/>
                    <a:gd name="T14" fmla="*/ 96 w 96"/>
                    <a:gd name="T15" fmla="*/ 222 h 252"/>
                    <a:gd name="T16" fmla="*/ 66 w 96"/>
                    <a:gd name="T17" fmla="*/ 252 h 252"/>
                    <a:gd name="T18" fmla="*/ 30 w 96"/>
                    <a:gd name="T19" fmla="*/ 12 h 252"/>
                    <a:gd name="T20" fmla="*/ 12 w 96"/>
                    <a:gd name="T21" fmla="*/ 30 h 252"/>
                    <a:gd name="T22" fmla="*/ 12 w 96"/>
                    <a:gd name="T23" fmla="*/ 222 h 252"/>
                    <a:gd name="T24" fmla="*/ 30 w 96"/>
                    <a:gd name="T25" fmla="*/ 240 h 252"/>
                    <a:gd name="T26" fmla="*/ 66 w 96"/>
                    <a:gd name="T27" fmla="*/ 240 h 252"/>
                    <a:gd name="T28" fmla="*/ 84 w 96"/>
                    <a:gd name="T29" fmla="*/ 222 h 252"/>
                    <a:gd name="T30" fmla="*/ 84 w 96"/>
                    <a:gd name="T31" fmla="*/ 30 h 252"/>
                    <a:gd name="T32" fmla="*/ 66 w 96"/>
                    <a:gd name="T33" fmla="*/ 12 h 252"/>
                    <a:gd name="T34" fmla="*/ 30 w 96"/>
                    <a:gd name="T35" fmla="*/ 12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6" h="252">
                      <a:moveTo>
                        <a:pt x="66" y="252"/>
                      </a:moveTo>
                      <a:cubicBezTo>
                        <a:pt x="30" y="252"/>
                        <a:pt x="30" y="252"/>
                        <a:pt x="30" y="252"/>
                      </a:cubicBezTo>
                      <a:cubicBezTo>
                        <a:pt x="13" y="252"/>
                        <a:pt x="0" y="239"/>
                        <a:pt x="0" y="222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14"/>
                        <a:pt x="13" y="0"/>
                        <a:pt x="30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83" y="0"/>
                        <a:pt x="96" y="14"/>
                        <a:pt x="96" y="30"/>
                      </a:cubicBezTo>
                      <a:cubicBezTo>
                        <a:pt x="96" y="222"/>
                        <a:pt x="96" y="222"/>
                        <a:pt x="96" y="222"/>
                      </a:cubicBezTo>
                      <a:cubicBezTo>
                        <a:pt x="96" y="239"/>
                        <a:pt x="83" y="252"/>
                        <a:pt x="66" y="252"/>
                      </a:cubicBezTo>
                      <a:close/>
                      <a:moveTo>
                        <a:pt x="30" y="12"/>
                      </a:moveTo>
                      <a:cubicBezTo>
                        <a:pt x="20" y="12"/>
                        <a:pt x="12" y="20"/>
                        <a:pt x="12" y="30"/>
                      </a:cubicBezTo>
                      <a:cubicBezTo>
                        <a:pt x="12" y="222"/>
                        <a:pt x="12" y="222"/>
                        <a:pt x="12" y="222"/>
                      </a:cubicBezTo>
                      <a:cubicBezTo>
                        <a:pt x="12" y="232"/>
                        <a:pt x="20" y="240"/>
                        <a:pt x="30" y="240"/>
                      </a:cubicBezTo>
                      <a:cubicBezTo>
                        <a:pt x="66" y="240"/>
                        <a:pt x="66" y="240"/>
                        <a:pt x="66" y="240"/>
                      </a:cubicBezTo>
                      <a:cubicBezTo>
                        <a:pt x="76" y="240"/>
                        <a:pt x="84" y="232"/>
                        <a:pt x="84" y="222"/>
                      </a:cubicBezTo>
                      <a:cubicBezTo>
                        <a:pt x="84" y="30"/>
                        <a:pt x="84" y="30"/>
                        <a:pt x="84" y="30"/>
                      </a:cubicBezTo>
                      <a:cubicBezTo>
                        <a:pt x="84" y="20"/>
                        <a:pt x="76" y="12"/>
                        <a:pt x="66" y="12"/>
                      </a:cubicBezTo>
                      <a:lnTo>
                        <a:pt x="3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5" name="Freeform 41">
                  <a:extLst>
                    <a:ext uri="{FF2B5EF4-FFF2-40B4-BE49-F238E27FC236}">
                      <a16:creationId xmlns:a16="http://schemas.microsoft.com/office/drawing/2014/main" id="{F41DD852-EB90-4BFB-BD31-B329519732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2" y="545"/>
                  <a:ext cx="222" cy="285"/>
                </a:xfrm>
                <a:custGeom>
                  <a:avLst/>
                  <a:gdLst>
                    <a:gd name="T0" fmla="*/ 132 w 150"/>
                    <a:gd name="T1" fmla="*/ 192 h 192"/>
                    <a:gd name="T2" fmla="*/ 0 w 150"/>
                    <a:gd name="T3" fmla="*/ 192 h 192"/>
                    <a:gd name="T4" fmla="*/ 0 w 150"/>
                    <a:gd name="T5" fmla="*/ 180 h 192"/>
                    <a:gd name="T6" fmla="*/ 132 w 150"/>
                    <a:gd name="T7" fmla="*/ 180 h 192"/>
                    <a:gd name="T8" fmla="*/ 138 w 150"/>
                    <a:gd name="T9" fmla="*/ 174 h 192"/>
                    <a:gd name="T10" fmla="*/ 138 w 150"/>
                    <a:gd name="T11" fmla="*/ 18 h 192"/>
                    <a:gd name="T12" fmla="*/ 132 w 150"/>
                    <a:gd name="T13" fmla="*/ 12 h 192"/>
                    <a:gd name="T14" fmla="*/ 0 w 150"/>
                    <a:gd name="T15" fmla="*/ 12 h 192"/>
                    <a:gd name="T16" fmla="*/ 0 w 150"/>
                    <a:gd name="T17" fmla="*/ 0 h 192"/>
                    <a:gd name="T18" fmla="*/ 132 w 150"/>
                    <a:gd name="T19" fmla="*/ 0 h 192"/>
                    <a:gd name="T20" fmla="*/ 150 w 150"/>
                    <a:gd name="T21" fmla="*/ 18 h 192"/>
                    <a:gd name="T22" fmla="*/ 150 w 150"/>
                    <a:gd name="T23" fmla="*/ 174 h 192"/>
                    <a:gd name="T24" fmla="*/ 132 w 150"/>
                    <a:gd name="T25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0" h="192">
                      <a:moveTo>
                        <a:pt x="132" y="192"/>
                      </a:moveTo>
                      <a:cubicBezTo>
                        <a:pt x="0" y="192"/>
                        <a:pt x="0" y="192"/>
                        <a:pt x="0" y="192"/>
                      </a:cubicBezTo>
                      <a:cubicBezTo>
                        <a:pt x="0" y="180"/>
                        <a:pt x="0" y="180"/>
                        <a:pt x="0" y="180"/>
                      </a:cubicBezTo>
                      <a:cubicBezTo>
                        <a:pt x="132" y="180"/>
                        <a:pt x="132" y="180"/>
                        <a:pt x="132" y="180"/>
                      </a:cubicBezTo>
                      <a:cubicBezTo>
                        <a:pt x="135" y="180"/>
                        <a:pt x="138" y="178"/>
                        <a:pt x="138" y="174"/>
                      </a:cubicBezTo>
                      <a:cubicBezTo>
                        <a:pt x="138" y="18"/>
                        <a:pt x="138" y="18"/>
                        <a:pt x="138" y="18"/>
                      </a:cubicBezTo>
                      <a:cubicBezTo>
                        <a:pt x="138" y="15"/>
                        <a:pt x="135" y="12"/>
                        <a:pt x="132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42" y="0"/>
                        <a:pt x="150" y="8"/>
                        <a:pt x="150" y="18"/>
                      </a:cubicBezTo>
                      <a:cubicBezTo>
                        <a:pt x="150" y="174"/>
                        <a:pt x="150" y="174"/>
                        <a:pt x="150" y="174"/>
                      </a:cubicBezTo>
                      <a:cubicBezTo>
                        <a:pt x="150" y="184"/>
                        <a:pt x="142" y="192"/>
                        <a:pt x="132" y="1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6" name="Freeform 42">
                  <a:extLst>
                    <a:ext uri="{FF2B5EF4-FFF2-40B4-BE49-F238E27FC236}">
                      <a16:creationId xmlns:a16="http://schemas.microsoft.com/office/drawing/2014/main" id="{A17126BA-F6C9-40B2-BB70-BC632B907E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53" y="545"/>
                  <a:ext cx="44" cy="285"/>
                </a:xfrm>
                <a:custGeom>
                  <a:avLst/>
                  <a:gdLst>
                    <a:gd name="T0" fmla="*/ 30 w 30"/>
                    <a:gd name="T1" fmla="*/ 192 h 192"/>
                    <a:gd name="T2" fmla="*/ 18 w 30"/>
                    <a:gd name="T3" fmla="*/ 192 h 192"/>
                    <a:gd name="T4" fmla="*/ 0 w 30"/>
                    <a:gd name="T5" fmla="*/ 174 h 192"/>
                    <a:gd name="T6" fmla="*/ 0 w 30"/>
                    <a:gd name="T7" fmla="*/ 18 h 192"/>
                    <a:gd name="T8" fmla="*/ 18 w 30"/>
                    <a:gd name="T9" fmla="*/ 0 h 192"/>
                    <a:gd name="T10" fmla="*/ 30 w 30"/>
                    <a:gd name="T11" fmla="*/ 0 h 192"/>
                    <a:gd name="T12" fmla="*/ 30 w 30"/>
                    <a:gd name="T13" fmla="*/ 12 h 192"/>
                    <a:gd name="T14" fmla="*/ 18 w 30"/>
                    <a:gd name="T15" fmla="*/ 12 h 192"/>
                    <a:gd name="T16" fmla="*/ 12 w 30"/>
                    <a:gd name="T17" fmla="*/ 18 h 192"/>
                    <a:gd name="T18" fmla="*/ 12 w 30"/>
                    <a:gd name="T19" fmla="*/ 174 h 192"/>
                    <a:gd name="T20" fmla="*/ 18 w 30"/>
                    <a:gd name="T21" fmla="*/ 180 h 192"/>
                    <a:gd name="T22" fmla="*/ 30 w 30"/>
                    <a:gd name="T23" fmla="*/ 180 h 192"/>
                    <a:gd name="T24" fmla="*/ 30 w 30"/>
                    <a:gd name="T25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0" h="192">
                      <a:moveTo>
                        <a:pt x="30" y="192"/>
                      </a:moveTo>
                      <a:cubicBezTo>
                        <a:pt x="18" y="192"/>
                        <a:pt x="18" y="192"/>
                        <a:pt x="18" y="192"/>
                      </a:cubicBezTo>
                      <a:cubicBezTo>
                        <a:pt x="8" y="192"/>
                        <a:pt x="0" y="184"/>
                        <a:pt x="0" y="174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5" y="12"/>
                        <a:pt x="12" y="15"/>
                        <a:pt x="12" y="18"/>
                      </a:cubicBezTo>
                      <a:cubicBezTo>
                        <a:pt x="12" y="174"/>
                        <a:pt x="12" y="174"/>
                        <a:pt x="12" y="174"/>
                      </a:cubicBezTo>
                      <a:cubicBezTo>
                        <a:pt x="12" y="178"/>
                        <a:pt x="15" y="180"/>
                        <a:pt x="18" y="180"/>
                      </a:cubicBezTo>
                      <a:cubicBezTo>
                        <a:pt x="30" y="180"/>
                        <a:pt x="30" y="180"/>
                        <a:pt x="30" y="180"/>
                      </a:cubicBezTo>
                      <a:lnTo>
                        <a:pt x="30" y="19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7" name="Freeform 43">
                  <a:extLst>
                    <a:ext uri="{FF2B5EF4-FFF2-40B4-BE49-F238E27FC236}">
                      <a16:creationId xmlns:a16="http://schemas.microsoft.com/office/drawing/2014/main" id="{7B7C142E-6E02-4982-B731-779255AED0A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66" y="581"/>
                  <a:ext cx="125" cy="53"/>
                </a:xfrm>
                <a:custGeom>
                  <a:avLst/>
                  <a:gdLst>
                    <a:gd name="T0" fmla="*/ 78 w 84"/>
                    <a:gd name="T1" fmla="*/ 36 h 36"/>
                    <a:gd name="T2" fmla="*/ 6 w 84"/>
                    <a:gd name="T3" fmla="*/ 36 h 36"/>
                    <a:gd name="T4" fmla="*/ 0 w 84"/>
                    <a:gd name="T5" fmla="*/ 30 h 36"/>
                    <a:gd name="T6" fmla="*/ 0 w 84"/>
                    <a:gd name="T7" fmla="*/ 6 h 36"/>
                    <a:gd name="T8" fmla="*/ 6 w 84"/>
                    <a:gd name="T9" fmla="*/ 0 h 36"/>
                    <a:gd name="T10" fmla="*/ 78 w 84"/>
                    <a:gd name="T11" fmla="*/ 0 h 36"/>
                    <a:gd name="T12" fmla="*/ 84 w 84"/>
                    <a:gd name="T13" fmla="*/ 6 h 36"/>
                    <a:gd name="T14" fmla="*/ 84 w 84"/>
                    <a:gd name="T15" fmla="*/ 30 h 36"/>
                    <a:gd name="T16" fmla="*/ 78 w 84"/>
                    <a:gd name="T17" fmla="*/ 36 h 36"/>
                    <a:gd name="T18" fmla="*/ 12 w 84"/>
                    <a:gd name="T19" fmla="*/ 24 h 36"/>
                    <a:gd name="T20" fmla="*/ 72 w 84"/>
                    <a:gd name="T21" fmla="*/ 24 h 36"/>
                    <a:gd name="T22" fmla="*/ 72 w 84"/>
                    <a:gd name="T23" fmla="*/ 12 h 36"/>
                    <a:gd name="T24" fmla="*/ 12 w 84"/>
                    <a:gd name="T25" fmla="*/ 12 h 36"/>
                    <a:gd name="T26" fmla="*/ 12 w 84"/>
                    <a:gd name="T27" fmla="*/ 24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" h="36">
                      <a:moveTo>
                        <a:pt x="78" y="36"/>
                      </a:moveTo>
                      <a:cubicBezTo>
                        <a:pt x="6" y="36"/>
                        <a:pt x="6" y="36"/>
                        <a:pt x="6" y="36"/>
                      </a:cubicBezTo>
                      <a:cubicBezTo>
                        <a:pt x="3" y="36"/>
                        <a:pt x="0" y="34"/>
                        <a:pt x="0" y="3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78" y="0"/>
                        <a:pt x="78" y="0"/>
                        <a:pt x="78" y="0"/>
                      </a:cubicBezTo>
                      <a:cubicBezTo>
                        <a:pt x="81" y="0"/>
                        <a:pt x="84" y="3"/>
                        <a:pt x="84" y="6"/>
                      </a:cubicBezTo>
                      <a:cubicBezTo>
                        <a:pt x="84" y="30"/>
                        <a:pt x="84" y="30"/>
                        <a:pt x="84" y="30"/>
                      </a:cubicBezTo>
                      <a:cubicBezTo>
                        <a:pt x="84" y="34"/>
                        <a:pt x="81" y="36"/>
                        <a:pt x="78" y="36"/>
                      </a:cubicBezTo>
                      <a:close/>
                      <a:moveTo>
                        <a:pt x="12" y="24"/>
                      </a:moveTo>
                      <a:cubicBezTo>
                        <a:pt x="72" y="24"/>
                        <a:pt x="72" y="24"/>
                        <a:pt x="72" y="24"/>
                      </a:cubicBezTo>
                      <a:cubicBezTo>
                        <a:pt x="72" y="12"/>
                        <a:pt x="72" y="12"/>
                        <a:pt x="72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lnTo>
                        <a:pt x="12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8" name="Freeform 44">
                  <a:extLst>
                    <a:ext uri="{FF2B5EF4-FFF2-40B4-BE49-F238E27FC236}">
                      <a16:creationId xmlns:a16="http://schemas.microsoft.com/office/drawing/2014/main" id="{6E6048D9-AD3B-4D50-8821-B9A7FB5374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4" y="439"/>
                  <a:ext cx="18" cy="71"/>
                </a:xfrm>
                <a:custGeom>
                  <a:avLst/>
                  <a:gdLst>
                    <a:gd name="T0" fmla="*/ 6 w 12"/>
                    <a:gd name="T1" fmla="*/ 48 h 48"/>
                    <a:gd name="T2" fmla="*/ 0 w 12"/>
                    <a:gd name="T3" fmla="*/ 42 h 48"/>
                    <a:gd name="T4" fmla="*/ 0 w 12"/>
                    <a:gd name="T5" fmla="*/ 6 h 48"/>
                    <a:gd name="T6" fmla="*/ 6 w 12"/>
                    <a:gd name="T7" fmla="*/ 0 h 48"/>
                    <a:gd name="T8" fmla="*/ 12 w 12"/>
                    <a:gd name="T9" fmla="*/ 6 h 48"/>
                    <a:gd name="T10" fmla="*/ 12 w 12"/>
                    <a:gd name="T11" fmla="*/ 42 h 48"/>
                    <a:gd name="T12" fmla="*/ 6 w 12"/>
                    <a:gd name="T13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48">
                      <a:moveTo>
                        <a:pt x="6" y="48"/>
                      </a:moveTo>
                      <a:cubicBezTo>
                        <a:pt x="3" y="48"/>
                        <a:pt x="0" y="46"/>
                        <a:pt x="0" y="42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9" y="0"/>
                        <a:pt x="12" y="3"/>
                        <a:pt x="12" y="6"/>
                      </a:cubicBezTo>
                      <a:cubicBezTo>
                        <a:pt x="12" y="42"/>
                        <a:pt x="12" y="42"/>
                        <a:pt x="12" y="42"/>
                      </a:cubicBezTo>
                      <a:cubicBezTo>
                        <a:pt x="12" y="46"/>
                        <a:pt x="9" y="48"/>
                        <a:pt x="6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9" name="Rectangle 45">
                  <a:extLst>
                    <a:ext uri="{FF2B5EF4-FFF2-40B4-BE49-F238E27FC236}">
                      <a16:creationId xmlns:a16="http://schemas.microsoft.com/office/drawing/2014/main" id="{04C7CEE7-7D0A-44B3-9E33-66D252EEE3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6" y="670"/>
                  <a:ext cx="18" cy="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0" name="Rectangle 46">
                  <a:extLst>
                    <a:ext uri="{FF2B5EF4-FFF2-40B4-BE49-F238E27FC236}">
                      <a16:creationId xmlns:a16="http://schemas.microsoft.com/office/drawing/2014/main" id="{E6CAF94D-54F5-4D7E-92E2-C5B42E4B83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19" y="670"/>
                  <a:ext cx="18" cy="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1" name="Rectangle 47">
                  <a:extLst>
                    <a:ext uri="{FF2B5EF4-FFF2-40B4-BE49-F238E27FC236}">
                      <a16:creationId xmlns:a16="http://schemas.microsoft.com/office/drawing/2014/main" id="{D7F0483E-38D5-48A1-9951-87400C5EB9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3" y="670"/>
                  <a:ext cx="18" cy="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2" name="Rectangle 48">
                  <a:extLst>
                    <a:ext uri="{FF2B5EF4-FFF2-40B4-BE49-F238E27FC236}">
                      <a16:creationId xmlns:a16="http://schemas.microsoft.com/office/drawing/2014/main" id="{365CF3F6-FDAE-4F0E-B5D9-C4793717BF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6" y="705"/>
                  <a:ext cx="18" cy="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3" name="Rectangle 49">
                  <a:extLst>
                    <a:ext uri="{FF2B5EF4-FFF2-40B4-BE49-F238E27FC236}">
                      <a16:creationId xmlns:a16="http://schemas.microsoft.com/office/drawing/2014/main" id="{1CF72172-4C1A-42F6-84E6-6FB628F77E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19" y="705"/>
                  <a:ext cx="18" cy="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4" name="Rectangle 50">
                  <a:extLst>
                    <a:ext uri="{FF2B5EF4-FFF2-40B4-BE49-F238E27FC236}">
                      <a16:creationId xmlns:a16="http://schemas.microsoft.com/office/drawing/2014/main" id="{F5463DC9-94DE-4D02-A22B-CEF8AA2F30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3" y="705"/>
                  <a:ext cx="18" cy="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5" name="Rectangle 51">
                  <a:extLst>
                    <a:ext uri="{FF2B5EF4-FFF2-40B4-BE49-F238E27FC236}">
                      <a16:creationId xmlns:a16="http://schemas.microsoft.com/office/drawing/2014/main" id="{9EC29118-36CF-4F02-8ED3-2875A5B90E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6" y="741"/>
                  <a:ext cx="18" cy="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6" name="Rectangle 52">
                  <a:extLst>
                    <a:ext uri="{FF2B5EF4-FFF2-40B4-BE49-F238E27FC236}">
                      <a16:creationId xmlns:a16="http://schemas.microsoft.com/office/drawing/2014/main" id="{EF3A0FCF-A19E-4C69-B4E3-99FEE92712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19" y="741"/>
                  <a:ext cx="18" cy="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7" name="Rectangle 53">
                  <a:extLst>
                    <a:ext uri="{FF2B5EF4-FFF2-40B4-BE49-F238E27FC236}">
                      <a16:creationId xmlns:a16="http://schemas.microsoft.com/office/drawing/2014/main" id="{D4E4D360-AD66-4F1D-AFE7-8876FBC849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3" y="741"/>
                  <a:ext cx="18" cy="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</p:grpSp>
          <p:grpSp>
            <p:nvGrpSpPr>
              <p:cNvPr id="22" name="Group 23">
                <a:extLst>
                  <a:ext uri="{FF2B5EF4-FFF2-40B4-BE49-F238E27FC236}">
                    <a16:creationId xmlns:a16="http://schemas.microsoft.com/office/drawing/2014/main" id="{666D6642-FE37-4145-B895-345616D5A0B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247149" y="3075341"/>
                <a:ext cx="372075" cy="371204"/>
                <a:chOff x="3435" y="442"/>
                <a:chExt cx="427" cy="426"/>
              </a:xfrm>
              <a:grpFill/>
            </p:grpSpPr>
            <p:sp>
              <p:nvSpPr>
                <p:cNvPr id="41" name="Freeform 24">
                  <a:extLst>
                    <a:ext uri="{FF2B5EF4-FFF2-40B4-BE49-F238E27FC236}">
                      <a16:creationId xmlns:a16="http://schemas.microsoft.com/office/drawing/2014/main" id="{F31E20F5-80FA-43E6-B9B8-94231AB547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89" y="726"/>
                  <a:ext cx="321" cy="89"/>
                </a:xfrm>
                <a:custGeom>
                  <a:avLst/>
                  <a:gdLst>
                    <a:gd name="T0" fmla="*/ 214 w 217"/>
                    <a:gd name="T1" fmla="*/ 49 h 60"/>
                    <a:gd name="T2" fmla="*/ 154 w 217"/>
                    <a:gd name="T3" fmla="*/ 1 h 60"/>
                    <a:gd name="T4" fmla="*/ 150 w 217"/>
                    <a:gd name="T5" fmla="*/ 0 h 60"/>
                    <a:gd name="T6" fmla="*/ 66 w 217"/>
                    <a:gd name="T7" fmla="*/ 0 h 60"/>
                    <a:gd name="T8" fmla="*/ 63 w 217"/>
                    <a:gd name="T9" fmla="*/ 1 h 60"/>
                    <a:gd name="T10" fmla="*/ 3 w 217"/>
                    <a:gd name="T11" fmla="*/ 49 h 60"/>
                    <a:gd name="T12" fmla="*/ 2 w 217"/>
                    <a:gd name="T13" fmla="*/ 57 h 60"/>
                    <a:gd name="T14" fmla="*/ 10 w 217"/>
                    <a:gd name="T15" fmla="*/ 58 h 60"/>
                    <a:gd name="T16" fmla="*/ 68 w 217"/>
                    <a:gd name="T17" fmla="*/ 12 h 60"/>
                    <a:gd name="T18" fmla="*/ 148 w 217"/>
                    <a:gd name="T19" fmla="*/ 12 h 60"/>
                    <a:gd name="T20" fmla="*/ 207 w 217"/>
                    <a:gd name="T21" fmla="*/ 58 h 60"/>
                    <a:gd name="T22" fmla="*/ 210 w 217"/>
                    <a:gd name="T23" fmla="*/ 60 h 60"/>
                    <a:gd name="T24" fmla="*/ 215 w 217"/>
                    <a:gd name="T25" fmla="*/ 57 h 60"/>
                    <a:gd name="T26" fmla="*/ 214 w 217"/>
                    <a:gd name="T27" fmla="*/ 4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17" h="60">
                      <a:moveTo>
                        <a:pt x="214" y="49"/>
                      </a:moveTo>
                      <a:cubicBezTo>
                        <a:pt x="154" y="1"/>
                        <a:pt x="154" y="1"/>
                        <a:pt x="154" y="1"/>
                      </a:cubicBezTo>
                      <a:cubicBezTo>
                        <a:pt x="153" y="0"/>
                        <a:pt x="152" y="0"/>
                        <a:pt x="150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65" y="0"/>
                        <a:pt x="64" y="0"/>
                        <a:pt x="63" y="1"/>
                      </a:cubicBezTo>
                      <a:cubicBezTo>
                        <a:pt x="3" y="49"/>
                        <a:pt x="3" y="49"/>
                        <a:pt x="3" y="49"/>
                      </a:cubicBezTo>
                      <a:cubicBezTo>
                        <a:pt x="0" y="51"/>
                        <a:pt x="0" y="55"/>
                        <a:pt x="2" y="57"/>
                      </a:cubicBezTo>
                      <a:cubicBezTo>
                        <a:pt x="4" y="60"/>
                        <a:pt x="8" y="60"/>
                        <a:pt x="10" y="58"/>
                      </a:cubicBezTo>
                      <a:cubicBezTo>
                        <a:pt x="68" y="12"/>
                        <a:pt x="68" y="12"/>
                        <a:pt x="68" y="12"/>
                      </a:cubicBezTo>
                      <a:cubicBezTo>
                        <a:pt x="148" y="12"/>
                        <a:pt x="148" y="12"/>
                        <a:pt x="148" y="12"/>
                      </a:cubicBezTo>
                      <a:cubicBezTo>
                        <a:pt x="207" y="58"/>
                        <a:pt x="207" y="58"/>
                        <a:pt x="207" y="58"/>
                      </a:cubicBezTo>
                      <a:cubicBezTo>
                        <a:pt x="208" y="59"/>
                        <a:pt x="209" y="60"/>
                        <a:pt x="210" y="60"/>
                      </a:cubicBezTo>
                      <a:cubicBezTo>
                        <a:pt x="212" y="60"/>
                        <a:pt x="214" y="59"/>
                        <a:pt x="215" y="57"/>
                      </a:cubicBezTo>
                      <a:cubicBezTo>
                        <a:pt x="217" y="55"/>
                        <a:pt x="217" y="51"/>
                        <a:pt x="214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2" name="Freeform 25">
                  <a:extLst>
                    <a:ext uri="{FF2B5EF4-FFF2-40B4-BE49-F238E27FC236}">
                      <a16:creationId xmlns:a16="http://schemas.microsoft.com/office/drawing/2014/main" id="{212E372D-CDFC-41AD-88C7-50E2373ACB4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435" y="442"/>
                  <a:ext cx="427" cy="426"/>
                </a:xfrm>
                <a:custGeom>
                  <a:avLst/>
                  <a:gdLst>
                    <a:gd name="T0" fmla="*/ 288 w 288"/>
                    <a:gd name="T1" fmla="*/ 138 h 288"/>
                    <a:gd name="T2" fmla="*/ 288 w 288"/>
                    <a:gd name="T3" fmla="*/ 136 h 288"/>
                    <a:gd name="T4" fmla="*/ 288 w 288"/>
                    <a:gd name="T5" fmla="*/ 135 h 288"/>
                    <a:gd name="T6" fmla="*/ 287 w 288"/>
                    <a:gd name="T7" fmla="*/ 134 h 288"/>
                    <a:gd name="T8" fmla="*/ 287 w 288"/>
                    <a:gd name="T9" fmla="*/ 134 h 288"/>
                    <a:gd name="T10" fmla="*/ 286 w 288"/>
                    <a:gd name="T11" fmla="*/ 133 h 288"/>
                    <a:gd name="T12" fmla="*/ 240 w 288"/>
                    <a:gd name="T13" fmla="*/ 6 h 288"/>
                    <a:gd name="T14" fmla="*/ 54 w 288"/>
                    <a:gd name="T15" fmla="*/ 0 h 288"/>
                    <a:gd name="T16" fmla="*/ 48 w 288"/>
                    <a:gd name="T17" fmla="*/ 102 h 288"/>
                    <a:gd name="T18" fmla="*/ 3 w 288"/>
                    <a:gd name="T19" fmla="*/ 133 h 288"/>
                    <a:gd name="T20" fmla="*/ 3 w 288"/>
                    <a:gd name="T21" fmla="*/ 133 h 288"/>
                    <a:gd name="T22" fmla="*/ 2 w 288"/>
                    <a:gd name="T23" fmla="*/ 134 h 288"/>
                    <a:gd name="T24" fmla="*/ 1 w 288"/>
                    <a:gd name="T25" fmla="*/ 135 h 288"/>
                    <a:gd name="T26" fmla="*/ 1 w 288"/>
                    <a:gd name="T27" fmla="*/ 136 h 288"/>
                    <a:gd name="T28" fmla="*/ 0 w 288"/>
                    <a:gd name="T29" fmla="*/ 138 h 288"/>
                    <a:gd name="T30" fmla="*/ 0 w 288"/>
                    <a:gd name="T31" fmla="*/ 138 h 288"/>
                    <a:gd name="T32" fmla="*/ 0 w 288"/>
                    <a:gd name="T33" fmla="*/ 264 h 288"/>
                    <a:gd name="T34" fmla="*/ 264 w 288"/>
                    <a:gd name="T35" fmla="*/ 288 h 288"/>
                    <a:gd name="T36" fmla="*/ 288 w 288"/>
                    <a:gd name="T37" fmla="*/ 138 h 288"/>
                    <a:gd name="T38" fmla="*/ 272 w 288"/>
                    <a:gd name="T39" fmla="*/ 138 h 288"/>
                    <a:gd name="T40" fmla="*/ 240 w 288"/>
                    <a:gd name="T41" fmla="*/ 116 h 288"/>
                    <a:gd name="T42" fmla="*/ 48 w 288"/>
                    <a:gd name="T43" fmla="*/ 158 h 288"/>
                    <a:gd name="T44" fmla="*/ 48 w 288"/>
                    <a:gd name="T45" fmla="*/ 116 h 288"/>
                    <a:gd name="T46" fmla="*/ 264 w 288"/>
                    <a:gd name="T47" fmla="*/ 276 h 288"/>
                    <a:gd name="T48" fmla="*/ 12 w 288"/>
                    <a:gd name="T49" fmla="*/ 264 h 288"/>
                    <a:gd name="T50" fmla="*/ 51 w 288"/>
                    <a:gd name="T51" fmla="*/ 175 h 288"/>
                    <a:gd name="T52" fmla="*/ 75 w 288"/>
                    <a:gd name="T53" fmla="*/ 191 h 288"/>
                    <a:gd name="T54" fmla="*/ 83 w 288"/>
                    <a:gd name="T55" fmla="*/ 189 h 288"/>
                    <a:gd name="T56" fmla="*/ 60 w 288"/>
                    <a:gd name="T57" fmla="*/ 166 h 288"/>
                    <a:gd name="T58" fmla="*/ 228 w 288"/>
                    <a:gd name="T59" fmla="*/ 12 h 288"/>
                    <a:gd name="T60" fmla="*/ 207 w 288"/>
                    <a:gd name="T61" fmla="*/ 181 h 288"/>
                    <a:gd name="T62" fmla="*/ 210 w 288"/>
                    <a:gd name="T63" fmla="*/ 192 h 288"/>
                    <a:gd name="T64" fmla="*/ 238 w 288"/>
                    <a:gd name="T65" fmla="*/ 175 h 288"/>
                    <a:gd name="T66" fmla="*/ 276 w 288"/>
                    <a:gd name="T67" fmla="*/ 149 h 288"/>
                    <a:gd name="T68" fmla="*/ 264 w 288"/>
                    <a:gd name="T69" fmla="*/ 276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8" h="288">
                      <a:moveTo>
                        <a:pt x="288" y="138"/>
                      </a:moveTo>
                      <a:cubicBezTo>
                        <a:pt x="288" y="138"/>
                        <a:pt x="288" y="138"/>
                        <a:pt x="288" y="138"/>
                      </a:cubicBezTo>
                      <a:cubicBezTo>
                        <a:pt x="288" y="138"/>
                        <a:pt x="288" y="138"/>
                        <a:pt x="288" y="138"/>
                      </a:cubicBezTo>
                      <a:cubicBezTo>
                        <a:pt x="288" y="137"/>
                        <a:pt x="288" y="137"/>
                        <a:pt x="288" y="136"/>
                      </a:cubicBezTo>
                      <a:cubicBezTo>
                        <a:pt x="288" y="136"/>
                        <a:pt x="288" y="136"/>
                        <a:pt x="288" y="136"/>
                      </a:cubicBezTo>
                      <a:cubicBezTo>
                        <a:pt x="288" y="136"/>
                        <a:pt x="288" y="135"/>
                        <a:pt x="288" y="135"/>
                      </a:cubicBezTo>
                      <a:cubicBezTo>
                        <a:pt x="288" y="135"/>
                        <a:pt x="287" y="135"/>
                        <a:pt x="287" y="135"/>
                      </a:cubicBezTo>
                      <a:cubicBezTo>
                        <a:pt x="287" y="135"/>
                        <a:pt x="287" y="134"/>
                        <a:pt x="287" y="134"/>
                      </a:cubicBezTo>
                      <a:cubicBezTo>
                        <a:pt x="287" y="134"/>
                        <a:pt x="287" y="134"/>
                        <a:pt x="287" y="134"/>
                      </a:cubicBezTo>
                      <a:cubicBezTo>
                        <a:pt x="287" y="134"/>
                        <a:pt x="287" y="134"/>
                        <a:pt x="287" y="134"/>
                      </a:cubicBezTo>
                      <a:cubicBezTo>
                        <a:pt x="286" y="133"/>
                        <a:pt x="286" y="133"/>
                        <a:pt x="286" y="133"/>
                      </a:cubicBezTo>
                      <a:cubicBezTo>
                        <a:pt x="286" y="133"/>
                        <a:pt x="286" y="133"/>
                        <a:pt x="286" y="133"/>
                      </a:cubicBezTo>
                      <a:cubicBezTo>
                        <a:pt x="240" y="102"/>
                        <a:pt x="240" y="102"/>
                        <a:pt x="240" y="102"/>
                      </a:cubicBezTo>
                      <a:cubicBezTo>
                        <a:pt x="240" y="6"/>
                        <a:pt x="240" y="6"/>
                        <a:pt x="240" y="6"/>
                      </a:cubicBezTo>
                      <a:cubicBezTo>
                        <a:pt x="240" y="2"/>
                        <a:pt x="238" y="0"/>
                        <a:pt x="234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1" y="0"/>
                        <a:pt x="48" y="2"/>
                        <a:pt x="48" y="6"/>
                      </a:cubicBezTo>
                      <a:cubicBezTo>
                        <a:pt x="48" y="102"/>
                        <a:pt x="48" y="102"/>
                        <a:pt x="48" y="102"/>
                      </a:cubicBezTo>
                      <a:cubicBezTo>
                        <a:pt x="3" y="133"/>
                        <a:pt x="3" y="133"/>
                        <a:pt x="3" y="133"/>
                      </a:cubicBezTo>
                      <a:cubicBezTo>
                        <a:pt x="3" y="133"/>
                        <a:pt x="3" y="133"/>
                        <a:pt x="3" y="133"/>
                      </a:cubicBezTo>
                      <a:cubicBezTo>
                        <a:pt x="3" y="133"/>
                        <a:pt x="3" y="133"/>
                        <a:pt x="3" y="133"/>
                      </a:cubicBezTo>
                      <a:cubicBezTo>
                        <a:pt x="3" y="133"/>
                        <a:pt x="3" y="133"/>
                        <a:pt x="3" y="133"/>
                      </a:cubicBezTo>
                      <a:cubicBezTo>
                        <a:pt x="3" y="133"/>
                        <a:pt x="2" y="133"/>
                        <a:pt x="2" y="134"/>
                      </a:cubicBezTo>
                      <a:cubicBezTo>
                        <a:pt x="2" y="134"/>
                        <a:pt x="2" y="134"/>
                        <a:pt x="2" y="134"/>
                      </a:cubicBezTo>
                      <a:cubicBezTo>
                        <a:pt x="2" y="134"/>
                        <a:pt x="2" y="134"/>
                        <a:pt x="1" y="134"/>
                      </a:cubicBezTo>
                      <a:cubicBezTo>
                        <a:pt x="1" y="134"/>
                        <a:pt x="1" y="135"/>
                        <a:pt x="1" y="135"/>
                      </a:cubicBezTo>
                      <a:cubicBezTo>
                        <a:pt x="1" y="135"/>
                        <a:pt x="1" y="135"/>
                        <a:pt x="1" y="135"/>
                      </a:cubicBezTo>
                      <a:cubicBezTo>
                        <a:pt x="1" y="135"/>
                        <a:pt x="1" y="136"/>
                        <a:pt x="1" y="136"/>
                      </a:cubicBezTo>
                      <a:cubicBezTo>
                        <a:pt x="1" y="136"/>
                        <a:pt x="1" y="136"/>
                        <a:pt x="1" y="136"/>
                      </a:cubicBezTo>
                      <a:cubicBezTo>
                        <a:pt x="0" y="137"/>
                        <a:pt x="0" y="137"/>
                        <a:pt x="0" y="138"/>
                      </a:cubicBezTo>
                      <a:cubicBezTo>
                        <a:pt x="0" y="138"/>
                        <a:pt x="0" y="138"/>
                        <a:pt x="0" y="138"/>
                      </a:cubicBezTo>
                      <a:cubicBezTo>
                        <a:pt x="0" y="138"/>
                        <a:pt x="0" y="138"/>
                        <a:pt x="0" y="138"/>
                      </a:cubicBezTo>
                      <a:cubicBezTo>
                        <a:pt x="0" y="138"/>
                        <a:pt x="0" y="138"/>
                        <a:pt x="0" y="138"/>
                      </a:cubicBezTo>
                      <a:cubicBezTo>
                        <a:pt x="0" y="264"/>
                        <a:pt x="0" y="264"/>
                        <a:pt x="0" y="264"/>
                      </a:cubicBezTo>
                      <a:cubicBezTo>
                        <a:pt x="0" y="277"/>
                        <a:pt x="11" y="288"/>
                        <a:pt x="24" y="288"/>
                      </a:cubicBezTo>
                      <a:cubicBezTo>
                        <a:pt x="264" y="288"/>
                        <a:pt x="264" y="288"/>
                        <a:pt x="264" y="288"/>
                      </a:cubicBezTo>
                      <a:cubicBezTo>
                        <a:pt x="277" y="288"/>
                        <a:pt x="288" y="277"/>
                        <a:pt x="288" y="264"/>
                      </a:cubicBezTo>
                      <a:cubicBezTo>
                        <a:pt x="288" y="138"/>
                        <a:pt x="288" y="138"/>
                        <a:pt x="288" y="138"/>
                      </a:cubicBezTo>
                      <a:cubicBezTo>
                        <a:pt x="288" y="138"/>
                        <a:pt x="288" y="138"/>
                        <a:pt x="288" y="138"/>
                      </a:cubicBezTo>
                      <a:close/>
                      <a:moveTo>
                        <a:pt x="272" y="138"/>
                      </a:moveTo>
                      <a:cubicBezTo>
                        <a:pt x="240" y="158"/>
                        <a:pt x="240" y="158"/>
                        <a:pt x="240" y="158"/>
                      </a:cubicBezTo>
                      <a:cubicBezTo>
                        <a:pt x="240" y="116"/>
                        <a:pt x="240" y="116"/>
                        <a:pt x="240" y="116"/>
                      </a:cubicBezTo>
                      <a:lnTo>
                        <a:pt x="272" y="138"/>
                      </a:lnTo>
                      <a:close/>
                      <a:moveTo>
                        <a:pt x="48" y="158"/>
                      </a:moveTo>
                      <a:cubicBezTo>
                        <a:pt x="17" y="138"/>
                        <a:pt x="17" y="138"/>
                        <a:pt x="17" y="138"/>
                      </a:cubicBezTo>
                      <a:cubicBezTo>
                        <a:pt x="48" y="116"/>
                        <a:pt x="48" y="116"/>
                        <a:pt x="48" y="116"/>
                      </a:cubicBezTo>
                      <a:lnTo>
                        <a:pt x="48" y="158"/>
                      </a:lnTo>
                      <a:close/>
                      <a:moveTo>
                        <a:pt x="264" y="276"/>
                      </a:moveTo>
                      <a:cubicBezTo>
                        <a:pt x="24" y="276"/>
                        <a:pt x="24" y="276"/>
                        <a:pt x="24" y="276"/>
                      </a:cubicBezTo>
                      <a:cubicBezTo>
                        <a:pt x="18" y="276"/>
                        <a:pt x="12" y="270"/>
                        <a:pt x="12" y="264"/>
                      </a:cubicBezTo>
                      <a:cubicBezTo>
                        <a:pt x="12" y="149"/>
                        <a:pt x="12" y="149"/>
                        <a:pt x="12" y="149"/>
                      </a:cubicBezTo>
                      <a:cubicBezTo>
                        <a:pt x="51" y="175"/>
                        <a:pt x="51" y="175"/>
                        <a:pt x="51" y="175"/>
                      </a:cubicBezTo>
                      <a:cubicBezTo>
                        <a:pt x="51" y="175"/>
                        <a:pt x="51" y="175"/>
                        <a:pt x="51" y="175"/>
                      </a:cubicBezTo>
                      <a:cubicBezTo>
                        <a:pt x="75" y="191"/>
                        <a:pt x="75" y="191"/>
                        <a:pt x="75" y="191"/>
                      </a:cubicBezTo>
                      <a:cubicBezTo>
                        <a:pt x="76" y="191"/>
                        <a:pt x="77" y="192"/>
                        <a:pt x="78" y="192"/>
                      </a:cubicBezTo>
                      <a:cubicBezTo>
                        <a:pt x="80" y="192"/>
                        <a:pt x="82" y="191"/>
                        <a:pt x="83" y="189"/>
                      </a:cubicBezTo>
                      <a:cubicBezTo>
                        <a:pt x="85" y="186"/>
                        <a:pt x="84" y="182"/>
                        <a:pt x="82" y="181"/>
                      </a:cubicBezTo>
                      <a:cubicBezTo>
                        <a:pt x="60" y="166"/>
                        <a:pt x="60" y="166"/>
                        <a:pt x="60" y="166"/>
                      </a:cubicBezTo>
                      <a:cubicBezTo>
                        <a:pt x="60" y="12"/>
                        <a:pt x="60" y="12"/>
                        <a:pt x="60" y="12"/>
                      </a:cubicBezTo>
                      <a:cubicBezTo>
                        <a:pt x="228" y="12"/>
                        <a:pt x="228" y="12"/>
                        <a:pt x="228" y="12"/>
                      </a:cubicBezTo>
                      <a:cubicBezTo>
                        <a:pt x="228" y="166"/>
                        <a:pt x="228" y="166"/>
                        <a:pt x="228" y="166"/>
                      </a:cubicBezTo>
                      <a:cubicBezTo>
                        <a:pt x="207" y="181"/>
                        <a:pt x="207" y="181"/>
                        <a:pt x="207" y="181"/>
                      </a:cubicBezTo>
                      <a:cubicBezTo>
                        <a:pt x="204" y="182"/>
                        <a:pt x="203" y="186"/>
                        <a:pt x="205" y="189"/>
                      </a:cubicBezTo>
                      <a:cubicBezTo>
                        <a:pt x="206" y="191"/>
                        <a:pt x="208" y="192"/>
                        <a:pt x="210" y="192"/>
                      </a:cubicBezTo>
                      <a:cubicBezTo>
                        <a:pt x="211" y="192"/>
                        <a:pt x="213" y="191"/>
                        <a:pt x="214" y="191"/>
                      </a:cubicBezTo>
                      <a:cubicBezTo>
                        <a:pt x="238" y="175"/>
                        <a:pt x="238" y="175"/>
                        <a:pt x="238" y="175"/>
                      </a:cubicBezTo>
                      <a:cubicBezTo>
                        <a:pt x="238" y="175"/>
                        <a:pt x="238" y="175"/>
                        <a:pt x="238" y="175"/>
                      </a:cubicBezTo>
                      <a:cubicBezTo>
                        <a:pt x="276" y="149"/>
                        <a:pt x="276" y="149"/>
                        <a:pt x="276" y="149"/>
                      </a:cubicBezTo>
                      <a:cubicBezTo>
                        <a:pt x="276" y="264"/>
                        <a:pt x="276" y="264"/>
                        <a:pt x="276" y="264"/>
                      </a:cubicBezTo>
                      <a:cubicBezTo>
                        <a:pt x="276" y="270"/>
                        <a:pt x="271" y="276"/>
                        <a:pt x="264" y="2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3" name="Freeform 26">
                  <a:extLst>
                    <a:ext uri="{FF2B5EF4-FFF2-40B4-BE49-F238E27FC236}">
                      <a16:creationId xmlns:a16="http://schemas.microsoft.com/office/drawing/2014/main" id="{5EB5CEA0-164F-427C-A09E-9056AE539C4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60" y="498"/>
                  <a:ext cx="179" cy="179"/>
                </a:xfrm>
                <a:custGeom>
                  <a:avLst/>
                  <a:gdLst>
                    <a:gd name="T0" fmla="*/ 114 w 121"/>
                    <a:gd name="T1" fmla="*/ 37 h 121"/>
                    <a:gd name="T2" fmla="*/ 82 w 121"/>
                    <a:gd name="T3" fmla="*/ 37 h 121"/>
                    <a:gd name="T4" fmla="*/ 66 w 121"/>
                    <a:gd name="T5" fmla="*/ 4 h 121"/>
                    <a:gd name="T6" fmla="*/ 55 w 121"/>
                    <a:gd name="T7" fmla="*/ 4 h 121"/>
                    <a:gd name="T8" fmla="*/ 39 w 121"/>
                    <a:gd name="T9" fmla="*/ 37 h 121"/>
                    <a:gd name="T10" fmla="*/ 6 w 121"/>
                    <a:gd name="T11" fmla="*/ 37 h 121"/>
                    <a:gd name="T12" fmla="*/ 1 w 121"/>
                    <a:gd name="T13" fmla="*/ 41 h 121"/>
                    <a:gd name="T14" fmla="*/ 2 w 121"/>
                    <a:gd name="T15" fmla="*/ 47 h 121"/>
                    <a:gd name="T16" fmla="*/ 30 w 121"/>
                    <a:gd name="T17" fmla="*/ 75 h 121"/>
                    <a:gd name="T18" fmla="*/ 19 w 121"/>
                    <a:gd name="T19" fmla="*/ 113 h 121"/>
                    <a:gd name="T20" fmla="*/ 21 w 121"/>
                    <a:gd name="T21" fmla="*/ 120 h 121"/>
                    <a:gd name="T22" fmla="*/ 28 w 121"/>
                    <a:gd name="T23" fmla="*/ 120 h 121"/>
                    <a:gd name="T24" fmla="*/ 60 w 121"/>
                    <a:gd name="T25" fmla="*/ 100 h 121"/>
                    <a:gd name="T26" fmla="*/ 93 w 121"/>
                    <a:gd name="T27" fmla="*/ 120 h 121"/>
                    <a:gd name="T28" fmla="*/ 96 w 121"/>
                    <a:gd name="T29" fmla="*/ 121 h 121"/>
                    <a:gd name="T30" fmla="*/ 100 w 121"/>
                    <a:gd name="T31" fmla="*/ 120 h 121"/>
                    <a:gd name="T32" fmla="*/ 102 w 121"/>
                    <a:gd name="T33" fmla="*/ 113 h 121"/>
                    <a:gd name="T34" fmla="*/ 91 w 121"/>
                    <a:gd name="T35" fmla="*/ 75 h 121"/>
                    <a:gd name="T36" fmla="*/ 119 w 121"/>
                    <a:gd name="T37" fmla="*/ 47 h 121"/>
                    <a:gd name="T38" fmla="*/ 120 w 121"/>
                    <a:gd name="T39" fmla="*/ 41 h 121"/>
                    <a:gd name="T40" fmla="*/ 114 w 121"/>
                    <a:gd name="T41" fmla="*/ 37 h 121"/>
                    <a:gd name="T42" fmla="*/ 80 w 121"/>
                    <a:gd name="T43" fmla="*/ 69 h 121"/>
                    <a:gd name="T44" fmla="*/ 79 w 121"/>
                    <a:gd name="T45" fmla="*/ 75 h 121"/>
                    <a:gd name="T46" fmla="*/ 86 w 121"/>
                    <a:gd name="T47" fmla="*/ 102 h 121"/>
                    <a:gd name="T48" fmla="*/ 63 w 121"/>
                    <a:gd name="T49" fmla="*/ 87 h 121"/>
                    <a:gd name="T50" fmla="*/ 60 w 121"/>
                    <a:gd name="T51" fmla="*/ 86 h 121"/>
                    <a:gd name="T52" fmla="*/ 57 w 121"/>
                    <a:gd name="T53" fmla="*/ 87 h 121"/>
                    <a:gd name="T54" fmla="*/ 34 w 121"/>
                    <a:gd name="T55" fmla="*/ 102 h 121"/>
                    <a:gd name="T56" fmla="*/ 42 w 121"/>
                    <a:gd name="T57" fmla="*/ 75 h 121"/>
                    <a:gd name="T58" fmla="*/ 41 w 121"/>
                    <a:gd name="T59" fmla="*/ 69 h 121"/>
                    <a:gd name="T60" fmla="*/ 21 w 121"/>
                    <a:gd name="T61" fmla="*/ 49 h 121"/>
                    <a:gd name="T62" fmla="*/ 42 w 121"/>
                    <a:gd name="T63" fmla="*/ 49 h 121"/>
                    <a:gd name="T64" fmla="*/ 48 w 121"/>
                    <a:gd name="T65" fmla="*/ 46 h 121"/>
                    <a:gd name="T66" fmla="*/ 60 w 121"/>
                    <a:gd name="T67" fmla="*/ 20 h 121"/>
                    <a:gd name="T68" fmla="*/ 73 w 121"/>
                    <a:gd name="T69" fmla="*/ 46 h 121"/>
                    <a:gd name="T70" fmla="*/ 78 w 121"/>
                    <a:gd name="T71" fmla="*/ 49 h 121"/>
                    <a:gd name="T72" fmla="*/ 100 w 121"/>
                    <a:gd name="T73" fmla="*/ 49 h 121"/>
                    <a:gd name="T74" fmla="*/ 80 w 121"/>
                    <a:gd name="T75" fmla="*/ 69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1" h="121">
                      <a:moveTo>
                        <a:pt x="114" y="37"/>
                      </a:moveTo>
                      <a:cubicBezTo>
                        <a:pt x="82" y="37"/>
                        <a:pt x="82" y="37"/>
                        <a:pt x="82" y="37"/>
                      </a:cubicBezTo>
                      <a:cubicBezTo>
                        <a:pt x="66" y="4"/>
                        <a:pt x="66" y="4"/>
                        <a:pt x="66" y="4"/>
                      </a:cubicBezTo>
                      <a:cubicBezTo>
                        <a:pt x="64" y="0"/>
                        <a:pt x="57" y="0"/>
                        <a:pt x="55" y="4"/>
                      </a:cubicBezTo>
                      <a:cubicBezTo>
                        <a:pt x="39" y="37"/>
                        <a:pt x="39" y="37"/>
                        <a:pt x="39" y="37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4" y="37"/>
                        <a:pt x="2" y="38"/>
                        <a:pt x="1" y="41"/>
                      </a:cubicBezTo>
                      <a:cubicBezTo>
                        <a:pt x="0" y="43"/>
                        <a:pt x="0" y="45"/>
                        <a:pt x="2" y="47"/>
                      </a:cubicBezTo>
                      <a:cubicBezTo>
                        <a:pt x="30" y="75"/>
                        <a:pt x="30" y="75"/>
                        <a:pt x="30" y="75"/>
                      </a:cubicBezTo>
                      <a:cubicBezTo>
                        <a:pt x="19" y="113"/>
                        <a:pt x="19" y="113"/>
                        <a:pt x="19" y="113"/>
                      </a:cubicBezTo>
                      <a:cubicBezTo>
                        <a:pt x="18" y="116"/>
                        <a:pt x="19" y="118"/>
                        <a:pt x="21" y="120"/>
                      </a:cubicBezTo>
                      <a:cubicBezTo>
                        <a:pt x="23" y="121"/>
                        <a:pt x="25" y="121"/>
                        <a:pt x="28" y="120"/>
                      </a:cubicBezTo>
                      <a:cubicBezTo>
                        <a:pt x="60" y="100"/>
                        <a:pt x="60" y="100"/>
                        <a:pt x="60" y="100"/>
                      </a:cubicBezTo>
                      <a:cubicBezTo>
                        <a:pt x="93" y="120"/>
                        <a:pt x="93" y="120"/>
                        <a:pt x="93" y="120"/>
                      </a:cubicBezTo>
                      <a:cubicBezTo>
                        <a:pt x="94" y="121"/>
                        <a:pt x="95" y="121"/>
                        <a:pt x="96" y="121"/>
                      </a:cubicBezTo>
                      <a:cubicBezTo>
                        <a:pt x="98" y="121"/>
                        <a:pt x="99" y="121"/>
                        <a:pt x="100" y="120"/>
                      </a:cubicBezTo>
                      <a:cubicBezTo>
                        <a:pt x="102" y="118"/>
                        <a:pt x="103" y="116"/>
                        <a:pt x="102" y="113"/>
                      </a:cubicBezTo>
                      <a:cubicBezTo>
                        <a:pt x="91" y="75"/>
                        <a:pt x="91" y="75"/>
                        <a:pt x="91" y="75"/>
                      </a:cubicBezTo>
                      <a:cubicBezTo>
                        <a:pt x="119" y="47"/>
                        <a:pt x="119" y="47"/>
                        <a:pt x="119" y="47"/>
                      </a:cubicBezTo>
                      <a:cubicBezTo>
                        <a:pt x="120" y="45"/>
                        <a:pt x="121" y="43"/>
                        <a:pt x="120" y="41"/>
                      </a:cubicBezTo>
                      <a:cubicBezTo>
                        <a:pt x="119" y="38"/>
                        <a:pt x="117" y="37"/>
                        <a:pt x="114" y="37"/>
                      </a:cubicBezTo>
                      <a:close/>
                      <a:moveTo>
                        <a:pt x="80" y="69"/>
                      </a:moveTo>
                      <a:cubicBezTo>
                        <a:pt x="79" y="70"/>
                        <a:pt x="78" y="73"/>
                        <a:pt x="79" y="75"/>
                      </a:cubicBezTo>
                      <a:cubicBezTo>
                        <a:pt x="86" y="102"/>
                        <a:pt x="86" y="102"/>
                        <a:pt x="86" y="102"/>
                      </a:cubicBezTo>
                      <a:cubicBezTo>
                        <a:pt x="63" y="87"/>
                        <a:pt x="63" y="87"/>
                        <a:pt x="63" y="87"/>
                      </a:cubicBezTo>
                      <a:cubicBezTo>
                        <a:pt x="63" y="87"/>
                        <a:pt x="61" y="86"/>
                        <a:pt x="60" y="86"/>
                      </a:cubicBezTo>
                      <a:cubicBezTo>
                        <a:pt x="59" y="86"/>
                        <a:pt x="58" y="87"/>
                        <a:pt x="57" y="87"/>
                      </a:cubicBezTo>
                      <a:cubicBezTo>
                        <a:pt x="34" y="102"/>
                        <a:pt x="34" y="102"/>
                        <a:pt x="34" y="102"/>
                      </a:cubicBezTo>
                      <a:cubicBezTo>
                        <a:pt x="42" y="75"/>
                        <a:pt x="42" y="75"/>
                        <a:pt x="42" y="75"/>
                      </a:cubicBezTo>
                      <a:cubicBezTo>
                        <a:pt x="43" y="73"/>
                        <a:pt x="42" y="70"/>
                        <a:pt x="41" y="69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42" y="49"/>
                        <a:pt x="42" y="49"/>
                        <a:pt x="42" y="49"/>
                      </a:cubicBezTo>
                      <a:cubicBezTo>
                        <a:pt x="45" y="49"/>
                        <a:pt x="47" y="48"/>
                        <a:pt x="48" y="46"/>
                      </a:cubicBezTo>
                      <a:cubicBezTo>
                        <a:pt x="60" y="20"/>
                        <a:pt x="60" y="20"/>
                        <a:pt x="60" y="20"/>
                      </a:cubicBezTo>
                      <a:cubicBezTo>
                        <a:pt x="73" y="46"/>
                        <a:pt x="73" y="46"/>
                        <a:pt x="73" y="46"/>
                      </a:cubicBezTo>
                      <a:cubicBezTo>
                        <a:pt x="74" y="48"/>
                        <a:pt x="76" y="49"/>
                        <a:pt x="78" y="49"/>
                      </a:cubicBezTo>
                      <a:cubicBezTo>
                        <a:pt x="100" y="49"/>
                        <a:pt x="100" y="49"/>
                        <a:pt x="100" y="49"/>
                      </a:cubicBezTo>
                      <a:lnTo>
                        <a:pt x="80" y="6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</p:grpSp>
          <p:grpSp>
            <p:nvGrpSpPr>
              <p:cNvPr id="23" name="Group 177">
                <a:extLst>
                  <a:ext uri="{FF2B5EF4-FFF2-40B4-BE49-F238E27FC236}">
                    <a16:creationId xmlns:a16="http://schemas.microsoft.com/office/drawing/2014/main" id="{3B8B152F-3D15-4E73-B22E-8E8E5B58A81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714635" y="3118322"/>
                <a:ext cx="329014" cy="329014"/>
                <a:chOff x="6538" y="2996"/>
                <a:chExt cx="426" cy="426"/>
              </a:xfrm>
              <a:grpFill/>
            </p:grpSpPr>
            <p:sp>
              <p:nvSpPr>
                <p:cNvPr id="24" name="Freeform 178">
                  <a:extLst>
                    <a:ext uri="{FF2B5EF4-FFF2-40B4-BE49-F238E27FC236}">
                      <a16:creationId xmlns:a16="http://schemas.microsoft.com/office/drawing/2014/main" id="{72EA00C9-B12C-411E-A610-C466FFB11D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33" y="2996"/>
                  <a:ext cx="196" cy="115"/>
                </a:xfrm>
                <a:custGeom>
                  <a:avLst/>
                  <a:gdLst>
                    <a:gd name="T0" fmla="*/ 132 w 132"/>
                    <a:gd name="T1" fmla="*/ 78 h 78"/>
                    <a:gd name="T2" fmla="*/ 120 w 132"/>
                    <a:gd name="T3" fmla="*/ 78 h 78"/>
                    <a:gd name="T4" fmla="*/ 120 w 132"/>
                    <a:gd name="T5" fmla="*/ 33 h 78"/>
                    <a:gd name="T6" fmla="*/ 94 w 132"/>
                    <a:gd name="T7" fmla="*/ 12 h 78"/>
                    <a:gd name="T8" fmla="*/ 12 w 132"/>
                    <a:gd name="T9" fmla="*/ 12 h 78"/>
                    <a:gd name="T10" fmla="*/ 12 w 132"/>
                    <a:gd name="T11" fmla="*/ 78 h 78"/>
                    <a:gd name="T12" fmla="*/ 0 w 132"/>
                    <a:gd name="T13" fmla="*/ 78 h 78"/>
                    <a:gd name="T14" fmla="*/ 0 w 132"/>
                    <a:gd name="T15" fmla="*/ 6 h 78"/>
                    <a:gd name="T16" fmla="*/ 6 w 132"/>
                    <a:gd name="T17" fmla="*/ 0 h 78"/>
                    <a:gd name="T18" fmla="*/ 96 w 132"/>
                    <a:gd name="T19" fmla="*/ 0 h 78"/>
                    <a:gd name="T20" fmla="*/ 100 w 132"/>
                    <a:gd name="T21" fmla="*/ 2 h 78"/>
                    <a:gd name="T22" fmla="*/ 130 w 132"/>
                    <a:gd name="T23" fmla="*/ 26 h 78"/>
                    <a:gd name="T24" fmla="*/ 132 w 132"/>
                    <a:gd name="T25" fmla="*/ 30 h 78"/>
                    <a:gd name="T26" fmla="*/ 132 w 132"/>
                    <a:gd name="T27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2" h="78">
                      <a:moveTo>
                        <a:pt x="132" y="78"/>
                      </a:moveTo>
                      <a:cubicBezTo>
                        <a:pt x="120" y="78"/>
                        <a:pt x="120" y="78"/>
                        <a:pt x="120" y="78"/>
                      </a:cubicBezTo>
                      <a:cubicBezTo>
                        <a:pt x="120" y="33"/>
                        <a:pt x="120" y="33"/>
                        <a:pt x="120" y="33"/>
                      </a:cubicBezTo>
                      <a:cubicBezTo>
                        <a:pt x="94" y="12"/>
                        <a:pt x="94" y="12"/>
                        <a:pt x="94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2" y="78"/>
                        <a:pt x="12" y="78"/>
                        <a:pt x="12" y="78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96" y="0"/>
                        <a:pt x="96" y="0"/>
                        <a:pt x="96" y="0"/>
                      </a:cubicBezTo>
                      <a:cubicBezTo>
                        <a:pt x="98" y="0"/>
                        <a:pt x="99" y="1"/>
                        <a:pt x="100" y="2"/>
                      </a:cubicBezTo>
                      <a:cubicBezTo>
                        <a:pt x="130" y="26"/>
                        <a:pt x="130" y="26"/>
                        <a:pt x="130" y="26"/>
                      </a:cubicBezTo>
                      <a:cubicBezTo>
                        <a:pt x="131" y="27"/>
                        <a:pt x="132" y="28"/>
                        <a:pt x="132" y="30"/>
                      </a:cubicBezTo>
                      <a:lnTo>
                        <a:pt x="132" y="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25" name="Rectangle 179">
                  <a:extLst>
                    <a:ext uri="{FF2B5EF4-FFF2-40B4-BE49-F238E27FC236}">
                      <a16:creationId xmlns:a16="http://schemas.microsoft.com/office/drawing/2014/main" id="{C08BDE3C-E992-4022-9AB9-B64802B183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69" y="3031"/>
                  <a:ext cx="80" cy="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26" name="Rectangle 180">
                  <a:extLst>
                    <a:ext uri="{FF2B5EF4-FFF2-40B4-BE49-F238E27FC236}">
                      <a16:creationId xmlns:a16="http://schemas.microsoft.com/office/drawing/2014/main" id="{FDE71FD1-7C7E-4C1C-9A2E-08E4B999A4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69" y="3067"/>
                  <a:ext cx="124" cy="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27" name="Freeform 181">
                  <a:extLst>
                    <a:ext uri="{FF2B5EF4-FFF2-40B4-BE49-F238E27FC236}">
                      <a16:creationId xmlns:a16="http://schemas.microsoft.com/office/drawing/2014/main" id="{C913324C-098F-4E66-9FD9-7A64B283C9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573" y="3049"/>
                  <a:ext cx="142" cy="373"/>
                </a:xfrm>
                <a:custGeom>
                  <a:avLst/>
                  <a:gdLst>
                    <a:gd name="T0" fmla="*/ 66 w 96"/>
                    <a:gd name="T1" fmla="*/ 252 h 252"/>
                    <a:gd name="T2" fmla="*/ 30 w 96"/>
                    <a:gd name="T3" fmla="*/ 252 h 252"/>
                    <a:gd name="T4" fmla="*/ 0 w 96"/>
                    <a:gd name="T5" fmla="*/ 222 h 252"/>
                    <a:gd name="T6" fmla="*/ 0 w 96"/>
                    <a:gd name="T7" fmla="*/ 30 h 252"/>
                    <a:gd name="T8" fmla="*/ 30 w 96"/>
                    <a:gd name="T9" fmla="*/ 0 h 252"/>
                    <a:gd name="T10" fmla="*/ 66 w 96"/>
                    <a:gd name="T11" fmla="*/ 0 h 252"/>
                    <a:gd name="T12" fmla="*/ 96 w 96"/>
                    <a:gd name="T13" fmla="*/ 30 h 252"/>
                    <a:gd name="T14" fmla="*/ 96 w 96"/>
                    <a:gd name="T15" fmla="*/ 222 h 252"/>
                    <a:gd name="T16" fmla="*/ 66 w 96"/>
                    <a:gd name="T17" fmla="*/ 252 h 252"/>
                    <a:gd name="T18" fmla="*/ 30 w 96"/>
                    <a:gd name="T19" fmla="*/ 12 h 252"/>
                    <a:gd name="T20" fmla="*/ 12 w 96"/>
                    <a:gd name="T21" fmla="*/ 30 h 252"/>
                    <a:gd name="T22" fmla="*/ 12 w 96"/>
                    <a:gd name="T23" fmla="*/ 222 h 252"/>
                    <a:gd name="T24" fmla="*/ 30 w 96"/>
                    <a:gd name="T25" fmla="*/ 240 h 252"/>
                    <a:gd name="T26" fmla="*/ 66 w 96"/>
                    <a:gd name="T27" fmla="*/ 240 h 252"/>
                    <a:gd name="T28" fmla="*/ 84 w 96"/>
                    <a:gd name="T29" fmla="*/ 222 h 252"/>
                    <a:gd name="T30" fmla="*/ 84 w 96"/>
                    <a:gd name="T31" fmla="*/ 30 h 252"/>
                    <a:gd name="T32" fmla="*/ 66 w 96"/>
                    <a:gd name="T33" fmla="*/ 12 h 252"/>
                    <a:gd name="T34" fmla="*/ 30 w 96"/>
                    <a:gd name="T35" fmla="*/ 12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6" h="252">
                      <a:moveTo>
                        <a:pt x="66" y="252"/>
                      </a:moveTo>
                      <a:cubicBezTo>
                        <a:pt x="30" y="252"/>
                        <a:pt x="30" y="252"/>
                        <a:pt x="30" y="252"/>
                      </a:cubicBezTo>
                      <a:cubicBezTo>
                        <a:pt x="14" y="252"/>
                        <a:pt x="0" y="239"/>
                        <a:pt x="0" y="222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14"/>
                        <a:pt x="14" y="0"/>
                        <a:pt x="30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83" y="0"/>
                        <a:pt x="96" y="14"/>
                        <a:pt x="96" y="30"/>
                      </a:cubicBezTo>
                      <a:cubicBezTo>
                        <a:pt x="96" y="222"/>
                        <a:pt x="96" y="222"/>
                        <a:pt x="96" y="222"/>
                      </a:cubicBezTo>
                      <a:cubicBezTo>
                        <a:pt x="96" y="239"/>
                        <a:pt x="83" y="252"/>
                        <a:pt x="66" y="252"/>
                      </a:cubicBezTo>
                      <a:close/>
                      <a:moveTo>
                        <a:pt x="30" y="12"/>
                      </a:moveTo>
                      <a:cubicBezTo>
                        <a:pt x="20" y="12"/>
                        <a:pt x="12" y="20"/>
                        <a:pt x="12" y="30"/>
                      </a:cubicBezTo>
                      <a:cubicBezTo>
                        <a:pt x="12" y="222"/>
                        <a:pt x="12" y="222"/>
                        <a:pt x="12" y="222"/>
                      </a:cubicBezTo>
                      <a:cubicBezTo>
                        <a:pt x="12" y="232"/>
                        <a:pt x="20" y="240"/>
                        <a:pt x="30" y="240"/>
                      </a:cubicBezTo>
                      <a:cubicBezTo>
                        <a:pt x="66" y="240"/>
                        <a:pt x="66" y="240"/>
                        <a:pt x="66" y="240"/>
                      </a:cubicBezTo>
                      <a:cubicBezTo>
                        <a:pt x="76" y="240"/>
                        <a:pt x="84" y="232"/>
                        <a:pt x="84" y="222"/>
                      </a:cubicBezTo>
                      <a:cubicBezTo>
                        <a:pt x="84" y="30"/>
                        <a:pt x="84" y="30"/>
                        <a:pt x="84" y="30"/>
                      </a:cubicBezTo>
                      <a:cubicBezTo>
                        <a:pt x="84" y="20"/>
                        <a:pt x="76" y="12"/>
                        <a:pt x="66" y="12"/>
                      </a:cubicBezTo>
                      <a:lnTo>
                        <a:pt x="3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28" name="Freeform 182">
                  <a:extLst>
                    <a:ext uri="{FF2B5EF4-FFF2-40B4-BE49-F238E27FC236}">
                      <a16:creationId xmlns:a16="http://schemas.microsoft.com/office/drawing/2014/main" id="{8EDE13EC-1B95-4DDB-AC3E-F6F04C6A89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07" y="3102"/>
                  <a:ext cx="257" cy="285"/>
                </a:xfrm>
                <a:custGeom>
                  <a:avLst/>
                  <a:gdLst>
                    <a:gd name="T0" fmla="*/ 156 w 174"/>
                    <a:gd name="T1" fmla="*/ 192 h 192"/>
                    <a:gd name="T2" fmla="*/ 0 w 174"/>
                    <a:gd name="T3" fmla="*/ 192 h 192"/>
                    <a:gd name="T4" fmla="*/ 0 w 174"/>
                    <a:gd name="T5" fmla="*/ 180 h 192"/>
                    <a:gd name="T6" fmla="*/ 156 w 174"/>
                    <a:gd name="T7" fmla="*/ 180 h 192"/>
                    <a:gd name="T8" fmla="*/ 162 w 174"/>
                    <a:gd name="T9" fmla="*/ 174 h 192"/>
                    <a:gd name="T10" fmla="*/ 162 w 174"/>
                    <a:gd name="T11" fmla="*/ 18 h 192"/>
                    <a:gd name="T12" fmla="*/ 156 w 174"/>
                    <a:gd name="T13" fmla="*/ 12 h 192"/>
                    <a:gd name="T14" fmla="*/ 0 w 174"/>
                    <a:gd name="T15" fmla="*/ 12 h 192"/>
                    <a:gd name="T16" fmla="*/ 0 w 174"/>
                    <a:gd name="T17" fmla="*/ 0 h 192"/>
                    <a:gd name="T18" fmla="*/ 156 w 174"/>
                    <a:gd name="T19" fmla="*/ 0 h 192"/>
                    <a:gd name="T20" fmla="*/ 174 w 174"/>
                    <a:gd name="T21" fmla="*/ 18 h 192"/>
                    <a:gd name="T22" fmla="*/ 174 w 174"/>
                    <a:gd name="T23" fmla="*/ 174 h 192"/>
                    <a:gd name="T24" fmla="*/ 156 w 174"/>
                    <a:gd name="T25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4" h="192">
                      <a:moveTo>
                        <a:pt x="156" y="192"/>
                      </a:moveTo>
                      <a:cubicBezTo>
                        <a:pt x="0" y="192"/>
                        <a:pt x="0" y="192"/>
                        <a:pt x="0" y="192"/>
                      </a:cubicBezTo>
                      <a:cubicBezTo>
                        <a:pt x="0" y="180"/>
                        <a:pt x="0" y="180"/>
                        <a:pt x="0" y="180"/>
                      </a:cubicBezTo>
                      <a:cubicBezTo>
                        <a:pt x="156" y="180"/>
                        <a:pt x="156" y="180"/>
                        <a:pt x="156" y="180"/>
                      </a:cubicBezTo>
                      <a:cubicBezTo>
                        <a:pt x="160" y="180"/>
                        <a:pt x="162" y="178"/>
                        <a:pt x="162" y="174"/>
                      </a:cubicBezTo>
                      <a:cubicBezTo>
                        <a:pt x="162" y="18"/>
                        <a:pt x="162" y="18"/>
                        <a:pt x="162" y="18"/>
                      </a:cubicBezTo>
                      <a:cubicBezTo>
                        <a:pt x="162" y="15"/>
                        <a:pt x="160" y="12"/>
                        <a:pt x="156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56" y="0"/>
                        <a:pt x="156" y="0"/>
                        <a:pt x="156" y="0"/>
                      </a:cubicBezTo>
                      <a:cubicBezTo>
                        <a:pt x="166" y="0"/>
                        <a:pt x="174" y="8"/>
                        <a:pt x="174" y="18"/>
                      </a:cubicBezTo>
                      <a:cubicBezTo>
                        <a:pt x="174" y="174"/>
                        <a:pt x="174" y="174"/>
                        <a:pt x="174" y="174"/>
                      </a:cubicBezTo>
                      <a:cubicBezTo>
                        <a:pt x="174" y="184"/>
                        <a:pt x="166" y="192"/>
                        <a:pt x="156" y="1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29" name="Freeform 183">
                  <a:extLst>
                    <a:ext uri="{FF2B5EF4-FFF2-40B4-BE49-F238E27FC236}">
                      <a16:creationId xmlns:a16="http://schemas.microsoft.com/office/drawing/2014/main" id="{37C85117-DD9E-4F20-A8C1-16C61BC742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38" y="3102"/>
                  <a:ext cx="44" cy="285"/>
                </a:xfrm>
                <a:custGeom>
                  <a:avLst/>
                  <a:gdLst>
                    <a:gd name="T0" fmla="*/ 30 w 30"/>
                    <a:gd name="T1" fmla="*/ 192 h 192"/>
                    <a:gd name="T2" fmla="*/ 18 w 30"/>
                    <a:gd name="T3" fmla="*/ 192 h 192"/>
                    <a:gd name="T4" fmla="*/ 0 w 30"/>
                    <a:gd name="T5" fmla="*/ 174 h 192"/>
                    <a:gd name="T6" fmla="*/ 0 w 30"/>
                    <a:gd name="T7" fmla="*/ 18 h 192"/>
                    <a:gd name="T8" fmla="*/ 18 w 30"/>
                    <a:gd name="T9" fmla="*/ 0 h 192"/>
                    <a:gd name="T10" fmla="*/ 30 w 30"/>
                    <a:gd name="T11" fmla="*/ 0 h 192"/>
                    <a:gd name="T12" fmla="*/ 30 w 30"/>
                    <a:gd name="T13" fmla="*/ 12 h 192"/>
                    <a:gd name="T14" fmla="*/ 18 w 30"/>
                    <a:gd name="T15" fmla="*/ 12 h 192"/>
                    <a:gd name="T16" fmla="*/ 12 w 30"/>
                    <a:gd name="T17" fmla="*/ 18 h 192"/>
                    <a:gd name="T18" fmla="*/ 12 w 30"/>
                    <a:gd name="T19" fmla="*/ 174 h 192"/>
                    <a:gd name="T20" fmla="*/ 18 w 30"/>
                    <a:gd name="T21" fmla="*/ 180 h 192"/>
                    <a:gd name="T22" fmla="*/ 30 w 30"/>
                    <a:gd name="T23" fmla="*/ 180 h 192"/>
                    <a:gd name="T24" fmla="*/ 30 w 30"/>
                    <a:gd name="T25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0" h="192">
                      <a:moveTo>
                        <a:pt x="30" y="192"/>
                      </a:moveTo>
                      <a:cubicBezTo>
                        <a:pt x="18" y="192"/>
                        <a:pt x="18" y="192"/>
                        <a:pt x="18" y="192"/>
                      </a:cubicBezTo>
                      <a:cubicBezTo>
                        <a:pt x="8" y="192"/>
                        <a:pt x="0" y="184"/>
                        <a:pt x="0" y="174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5" y="12"/>
                        <a:pt x="12" y="15"/>
                        <a:pt x="12" y="18"/>
                      </a:cubicBezTo>
                      <a:cubicBezTo>
                        <a:pt x="12" y="174"/>
                        <a:pt x="12" y="174"/>
                        <a:pt x="12" y="174"/>
                      </a:cubicBezTo>
                      <a:cubicBezTo>
                        <a:pt x="12" y="178"/>
                        <a:pt x="15" y="180"/>
                        <a:pt x="18" y="180"/>
                      </a:cubicBezTo>
                      <a:cubicBezTo>
                        <a:pt x="30" y="180"/>
                        <a:pt x="30" y="180"/>
                        <a:pt x="30" y="180"/>
                      </a:cubicBezTo>
                      <a:lnTo>
                        <a:pt x="30" y="19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0" name="Freeform 184">
                  <a:extLst>
                    <a:ext uri="{FF2B5EF4-FFF2-40B4-BE49-F238E27FC236}">
                      <a16:creationId xmlns:a16="http://schemas.microsoft.com/office/drawing/2014/main" id="{3843F6C3-9828-47E4-B8A1-835AA206321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769" y="3138"/>
                  <a:ext cx="124" cy="53"/>
                </a:xfrm>
                <a:custGeom>
                  <a:avLst/>
                  <a:gdLst>
                    <a:gd name="T0" fmla="*/ 78 w 84"/>
                    <a:gd name="T1" fmla="*/ 36 h 36"/>
                    <a:gd name="T2" fmla="*/ 6 w 84"/>
                    <a:gd name="T3" fmla="*/ 36 h 36"/>
                    <a:gd name="T4" fmla="*/ 0 w 84"/>
                    <a:gd name="T5" fmla="*/ 30 h 36"/>
                    <a:gd name="T6" fmla="*/ 0 w 84"/>
                    <a:gd name="T7" fmla="*/ 6 h 36"/>
                    <a:gd name="T8" fmla="*/ 6 w 84"/>
                    <a:gd name="T9" fmla="*/ 0 h 36"/>
                    <a:gd name="T10" fmla="*/ 78 w 84"/>
                    <a:gd name="T11" fmla="*/ 0 h 36"/>
                    <a:gd name="T12" fmla="*/ 84 w 84"/>
                    <a:gd name="T13" fmla="*/ 6 h 36"/>
                    <a:gd name="T14" fmla="*/ 84 w 84"/>
                    <a:gd name="T15" fmla="*/ 30 h 36"/>
                    <a:gd name="T16" fmla="*/ 78 w 84"/>
                    <a:gd name="T17" fmla="*/ 36 h 36"/>
                    <a:gd name="T18" fmla="*/ 12 w 84"/>
                    <a:gd name="T19" fmla="*/ 24 h 36"/>
                    <a:gd name="T20" fmla="*/ 72 w 84"/>
                    <a:gd name="T21" fmla="*/ 24 h 36"/>
                    <a:gd name="T22" fmla="*/ 72 w 84"/>
                    <a:gd name="T23" fmla="*/ 12 h 36"/>
                    <a:gd name="T24" fmla="*/ 12 w 84"/>
                    <a:gd name="T25" fmla="*/ 12 h 36"/>
                    <a:gd name="T26" fmla="*/ 12 w 84"/>
                    <a:gd name="T27" fmla="*/ 24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" h="36">
                      <a:moveTo>
                        <a:pt x="78" y="36"/>
                      </a:moveTo>
                      <a:cubicBezTo>
                        <a:pt x="6" y="36"/>
                        <a:pt x="6" y="36"/>
                        <a:pt x="6" y="36"/>
                      </a:cubicBezTo>
                      <a:cubicBezTo>
                        <a:pt x="3" y="36"/>
                        <a:pt x="0" y="34"/>
                        <a:pt x="0" y="3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78" y="0"/>
                        <a:pt x="78" y="0"/>
                        <a:pt x="78" y="0"/>
                      </a:cubicBezTo>
                      <a:cubicBezTo>
                        <a:pt x="82" y="0"/>
                        <a:pt x="84" y="3"/>
                        <a:pt x="84" y="6"/>
                      </a:cubicBezTo>
                      <a:cubicBezTo>
                        <a:pt x="84" y="30"/>
                        <a:pt x="84" y="30"/>
                        <a:pt x="84" y="30"/>
                      </a:cubicBezTo>
                      <a:cubicBezTo>
                        <a:pt x="84" y="34"/>
                        <a:pt x="82" y="36"/>
                        <a:pt x="78" y="36"/>
                      </a:cubicBezTo>
                      <a:close/>
                      <a:moveTo>
                        <a:pt x="12" y="24"/>
                      </a:moveTo>
                      <a:cubicBezTo>
                        <a:pt x="72" y="24"/>
                        <a:pt x="72" y="24"/>
                        <a:pt x="72" y="24"/>
                      </a:cubicBezTo>
                      <a:cubicBezTo>
                        <a:pt x="72" y="12"/>
                        <a:pt x="72" y="12"/>
                        <a:pt x="72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lnTo>
                        <a:pt x="12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1" name="Freeform 185">
                  <a:extLst>
                    <a:ext uri="{FF2B5EF4-FFF2-40B4-BE49-F238E27FC236}">
                      <a16:creationId xmlns:a16="http://schemas.microsoft.com/office/drawing/2014/main" id="{244058BD-99ED-41B7-B516-9A3D8F7838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09" y="2996"/>
                  <a:ext cx="18" cy="71"/>
                </a:xfrm>
                <a:custGeom>
                  <a:avLst/>
                  <a:gdLst>
                    <a:gd name="T0" fmla="*/ 6 w 12"/>
                    <a:gd name="T1" fmla="*/ 48 h 48"/>
                    <a:gd name="T2" fmla="*/ 0 w 12"/>
                    <a:gd name="T3" fmla="*/ 42 h 48"/>
                    <a:gd name="T4" fmla="*/ 0 w 12"/>
                    <a:gd name="T5" fmla="*/ 6 h 48"/>
                    <a:gd name="T6" fmla="*/ 6 w 12"/>
                    <a:gd name="T7" fmla="*/ 0 h 48"/>
                    <a:gd name="T8" fmla="*/ 12 w 12"/>
                    <a:gd name="T9" fmla="*/ 6 h 48"/>
                    <a:gd name="T10" fmla="*/ 12 w 12"/>
                    <a:gd name="T11" fmla="*/ 42 h 48"/>
                    <a:gd name="T12" fmla="*/ 6 w 12"/>
                    <a:gd name="T13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48">
                      <a:moveTo>
                        <a:pt x="6" y="48"/>
                      </a:moveTo>
                      <a:cubicBezTo>
                        <a:pt x="3" y="48"/>
                        <a:pt x="0" y="46"/>
                        <a:pt x="0" y="42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0" y="0"/>
                        <a:pt x="12" y="3"/>
                        <a:pt x="12" y="6"/>
                      </a:cubicBezTo>
                      <a:cubicBezTo>
                        <a:pt x="12" y="42"/>
                        <a:pt x="12" y="42"/>
                        <a:pt x="12" y="42"/>
                      </a:cubicBezTo>
                      <a:cubicBezTo>
                        <a:pt x="12" y="46"/>
                        <a:pt x="10" y="48"/>
                        <a:pt x="6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2" name="Rectangle 186">
                  <a:extLst>
                    <a:ext uri="{FF2B5EF4-FFF2-40B4-BE49-F238E27FC236}">
                      <a16:creationId xmlns:a16="http://schemas.microsoft.com/office/drawing/2014/main" id="{1C120ADA-8CE7-4901-8C33-BB464DDF3A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69" y="3227"/>
                  <a:ext cx="18" cy="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3" name="Rectangle 187">
                  <a:extLst>
                    <a:ext uri="{FF2B5EF4-FFF2-40B4-BE49-F238E27FC236}">
                      <a16:creationId xmlns:a16="http://schemas.microsoft.com/office/drawing/2014/main" id="{84CA2597-446C-4C0A-AE1A-732E29A2DB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22" y="3227"/>
                  <a:ext cx="18" cy="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4" name="Rectangle 188">
                  <a:extLst>
                    <a:ext uri="{FF2B5EF4-FFF2-40B4-BE49-F238E27FC236}">
                      <a16:creationId xmlns:a16="http://schemas.microsoft.com/office/drawing/2014/main" id="{71942F6A-B2BF-4862-937E-56097F9168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75" y="3227"/>
                  <a:ext cx="18" cy="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5" name="Rectangle 189">
                  <a:extLst>
                    <a:ext uri="{FF2B5EF4-FFF2-40B4-BE49-F238E27FC236}">
                      <a16:creationId xmlns:a16="http://schemas.microsoft.com/office/drawing/2014/main" id="{20711529-ACB7-4315-B445-CC9369DF9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69" y="3262"/>
                  <a:ext cx="18" cy="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6" name="Rectangle 190">
                  <a:extLst>
                    <a:ext uri="{FF2B5EF4-FFF2-40B4-BE49-F238E27FC236}">
                      <a16:creationId xmlns:a16="http://schemas.microsoft.com/office/drawing/2014/main" id="{4237C657-876D-4D46-A85D-695F8BE630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22" y="3262"/>
                  <a:ext cx="18" cy="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7" name="Rectangle 191">
                  <a:extLst>
                    <a:ext uri="{FF2B5EF4-FFF2-40B4-BE49-F238E27FC236}">
                      <a16:creationId xmlns:a16="http://schemas.microsoft.com/office/drawing/2014/main" id="{7CC71304-DE44-4F2E-B38B-10B87650D4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75" y="3262"/>
                  <a:ext cx="18" cy="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8" name="Rectangle 192">
                  <a:extLst>
                    <a:ext uri="{FF2B5EF4-FFF2-40B4-BE49-F238E27FC236}">
                      <a16:creationId xmlns:a16="http://schemas.microsoft.com/office/drawing/2014/main" id="{21C370ED-DE86-44CB-ACD5-2FFC63A9D5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69" y="3298"/>
                  <a:ext cx="18" cy="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9" name="Rectangle 193">
                  <a:extLst>
                    <a:ext uri="{FF2B5EF4-FFF2-40B4-BE49-F238E27FC236}">
                      <a16:creationId xmlns:a16="http://schemas.microsoft.com/office/drawing/2014/main" id="{A31FBFC8-5D41-41B7-B0FC-C8F8C86123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22" y="3298"/>
                  <a:ext cx="18" cy="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0" name="Rectangle 194">
                  <a:extLst>
                    <a:ext uri="{FF2B5EF4-FFF2-40B4-BE49-F238E27FC236}">
                      <a16:creationId xmlns:a16="http://schemas.microsoft.com/office/drawing/2014/main" id="{5DE439EC-5E7A-4D0A-AB49-A7852822A2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75" y="3298"/>
                  <a:ext cx="18" cy="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</p:grpSp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9FA463F2-9E6D-44F1-91A8-2B49F7B5D89E}"/>
              </a:ext>
            </a:extLst>
          </p:cNvPr>
          <p:cNvGrpSpPr/>
          <p:nvPr/>
        </p:nvGrpSpPr>
        <p:grpSpPr>
          <a:xfrm>
            <a:off x="5401858" y="1433629"/>
            <a:ext cx="2699160" cy="4428628"/>
            <a:chOff x="3524088" y="1512912"/>
            <a:chExt cx="2699160" cy="4428628"/>
          </a:xfrm>
        </p:grpSpPr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EE53E5BC-3DEA-4AE0-9727-2E5C0400A588}"/>
                </a:ext>
              </a:extLst>
            </p:cNvPr>
            <p:cNvCxnSpPr>
              <a:cxnSpLocks/>
              <a:stCxn id="92" idx="2"/>
              <a:endCxn id="97" idx="0"/>
            </p:cNvCxnSpPr>
            <p:nvPr/>
          </p:nvCxnSpPr>
          <p:spPr>
            <a:xfrm flipV="1">
              <a:off x="4565678" y="2037960"/>
              <a:ext cx="6640" cy="2467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D6FB46E6-A922-4341-937B-76D285749C63}"/>
                </a:ext>
              </a:extLst>
            </p:cNvPr>
            <p:cNvGrpSpPr/>
            <p:nvPr/>
          </p:nvGrpSpPr>
          <p:grpSpPr>
            <a:xfrm>
              <a:off x="3524088" y="5602873"/>
              <a:ext cx="2095823" cy="338667"/>
              <a:chOff x="6841215" y="5602873"/>
              <a:chExt cx="1883451" cy="338667"/>
            </a:xfrm>
            <a:solidFill>
              <a:schemeClr val="accent1"/>
            </a:solidFill>
          </p:grpSpPr>
          <p:grpSp>
            <p:nvGrpSpPr>
              <p:cNvPr id="98" name="Group 120">
                <a:extLst>
                  <a:ext uri="{FF2B5EF4-FFF2-40B4-BE49-F238E27FC236}">
                    <a16:creationId xmlns:a16="http://schemas.microsoft.com/office/drawing/2014/main" id="{9D175BC1-75AF-40DD-ADF2-935AEB42AF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1215" y="5602873"/>
                <a:ext cx="169333" cy="338667"/>
                <a:chOff x="4743" y="1772"/>
                <a:chExt cx="160" cy="320"/>
              </a:xfrm>
              <a:grpFill/>
            </p:grpSpPr>
            <p:sp>
              <p:nvSpPr>
                <p:cNvPr id="111" name="Freeform 126">
                  <a:extLst>
                    <a:ext uri="{FF2B5EF4-FFF2-40B4-BE49-F238E27FC236}">
                      <a16:creationId xmlns:a16="http://schemas.microsoft.com/office/drawing/2014/main" id="{864F1F75-4DFB-4754-AF3A-DAD10E0A1A5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43" y="1772"/>
                  <a:ext cx="160" cy="320"/>
                </a:xfrm>
                <a:custGeom>
                  <a:avLst/>
                  <a:gdLst>
                    <a:gd name="T0" fmla="*/ 102 w 108"/>
                    <a:gd name="T1" fmla="*/ 216 h 216"/>
                    <a:gd name="T2" fmla="*/ 6 w 108"/>
                    <a:gd name="T3" fmla="*/ 216 h 216"/>
                    <a:gd name="T4" fmla="*/ 0 w 108"/>
                    <a:gd name="T5" fmla="*/ 210 h 216"/>
                    <a:gd name="T6" fmla="*/ 0 w 108"/>
                    <a:gd name="T7" fmla="*/ 30 h 216"/>
                    <a:gd name="T8" fmla="*/ 2 w 108"/>
                    <a:gd name="T9" fmla="*/ 26 h 216"/>
                    <a:gd name="T10" fmla="*/ 19 w 108"/>
                    <a:gd name="T11" fmla="*/ 2 h 216"/>
                    <a:gd name="T12" fmla="*/ 24 w 108"/>
                    <a:gd name="T13" fmla="*/ 0 h 216"/>
                    <a:gd name="T14" fmla="*/ 84 w 108"/>
                    <a:gd name="T15" fmla="*/ 0 h 216"/>
                    <a:gd name="T16" fmla="*/ 89 w 108"/>
                    <a:gd name="T17" fmla="*/ 2 h 216"/>
                    <a:gd name="T18" fmla="*/ 107 w 108"/>
                    <a:gd name="T19" fmla="*/ 26 h 216"/>
                    <a:gd name="T20" fmla="*/ 108 w 108"/>
                    <a:gd name="T21" fmla="*/ 30 h 216"/>
                    <a:gd name="T22" fmla="*/ 108 w 108"/>
                    <a:gd name="T23" fmla="*/ 210 h 216"/>
                    <a:gd name="T24" fmla="*/ 102 w 108"/>
                    <a:gd name="T25" fmla="*/ 216 h 216"/>
                    <a:gd name="T26" fmla="*/ 12 w 108"/>
                    <a:gd name="T27" fmla="*/ 204 h 216"/>
                    <a:gd name="T28" fmla="*/ 96 w 108"/>
                    <a:gd name="T29" fmla="*/ 204 h 216"/>
                    <a:gd name="T30" fmla="*/ 96 w 108"/>
                    <a:gd name="T31" fmla="*/ 32 h 216"/>
                    <a:gd name="T32" fmla="*/ 81 w 108"/>
                    <a:gd name="T33" fmla="*/ 12 h 216"/>
                    <a:gd name="T34" fmla="*/ 27 w 108"/>
                    <a:gd name="T35" fmla="*/ 12 h 216"/>
                    <a:gd name="T36" fmla="*/ 12 w 108"/>
                    <a:gd name="T37" fmla="*/ 32 h 216"/>
                    <a:gd name="T38" fmla="*/ 12 w 108"/>
                    <a:gd name="T39" fmla="*/ 204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8" h="216">
                      <a:moveTo>
                        <a:pt x="102" y="216"/>
                      </a:moveTo>
                      <a:cubicBezTo>
                        <a:pt x="6" y="216"/>
                        <a:pt x="6" y="216"/>
                        <a:pt x="6" y="216"/>
                      </a:cubicBezTo>
                      <a:cubicBezTo>
                        <a:pt x="3" y="216"/>
                        <a:pt x="0" y="213"/>
                        <a:pt x="0" y="21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28"/>
                        <a:pt x="1" y="27"/>
                        <a:pt x="2" y="26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20" y="1"/>
                        <a:pt x="22" y="0"/>
                        <a:pt x="2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6" y="0"/>
                        <a:pt x="88" y="1"/>
                        <a:pt x="89" y="2"/>
                      </a:cubicBezTo>
                      <a:cubicBezTo>
                        <a:pt x="107" y="26"/>
                        <a:pt x="107" y="26"/>
                        <a:pt x="107" y="26"/>
                      </a:cubicBezTo>
                      <a:cubicBezTo>
                        <a:pt x="108" y="27"/>
                        <a:pt x="108" y="28"/>
                        <a:pt x="108" y="30"/>
                      </a:cubicBezTo>
                      <a:cubicBezTo>
                        <a:pt x="108" y="210"/>
                        <a:pt x="108" y="210"/>
                        <a:pt x="108" y="210"/>
                      </a:cubicBezTo>
                      <a:cubicBezTo>
                        <a:pt x="108" y="213"/>
                        <a:pt x="106" y="216"/>
                        <a:pt x="102" y="216"/>
                      </a:cubicBezTo>
                      <a:close/>
                      <a:moveTo>
                        <a:pt x="12" y="204"/>
                      </a:moveTo>
                      <a:cubicBezTo>
                        <a:pt x="96" y="204"/>
                        <a:pt x="96" y="204"/>
                        <a:pt x="96" y="204"/>
                      </a:cubicBezTo>
                      <a:cubicBezTo>
                        <a:pt x="96" y="32"/>
                        <a:pt x="96" y="32"/>
                        <a:pt x="96" y="32"/>
                      </a:cubicBezTo>
                      <a:cubicBezTo>
                        <a:pt x="81" y="12"/>
                        <a:pt x="81" y="12"/>
                        <a:pt x="81" y="12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lnTo>
                        <a:pt x="12" y="2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" name="Freeform 127">
                  <a:extLst>
                    <a:ext uri="{FF2B5EF4-FFF2-40B4-BE49-F238E27FC236}">
                      <a16:creationId xmlns:a16="http://schemas.microsoft.com/office/drawing/2014/main" id="{29B6D1D4-AA2B-41C9-B79F-2C1AC444092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79" y="1808"/>
                  <a:ext cx="89" cy="53"/>
                </a:xfrm>
                <a:custGeom>
                  <a:avLst/>
                  <a:gdLst>
                    <a:gd name="T0" fmla="*/ 54 w 60"/>
                    <a:gd name="T1" fmla="*/ 36 h 36"/>
                    <a:gd name="T2" fmla="*/ 6 w 60"/>
                    <a:gd name="T3" fmla="*/ 36 h 36"/>
                    <a:gd name="T4" fmla="*/ 0 w 60"/>
                    <a:gd name="T5" fmla="*/ 30 h 36"/>
                    <a:gd name="T6" fmla="*/ 0 w 60"/>
                    <a:gd name="T7" fmla="*/ 6 h 36"/>
                    <a:gd name="T8" fmla="*/ 6 w 60"/>
                    <a:gd name="T9" fmla="*/ 0 h 36"/>
                    <a:gd name="T10" fmla="*/ 54 w 60"/>
                    <a:gd name="T11" fmla="*/ 0 h 36"/>
                    <a:gd name="T12" fmla="*/ 60 w 60"/>
                    <a:gd name="T13" fmla="*/ 6 h 36"/>
                    <a:gd name="T14" fmla="*/ 60 w 60"/>
                    <a:gd name="T15" fmla="*/ 30 h 36"/>
                    <a:gd name="T16" fmla="*/ 54 w 60"/>
                    <a:gd name="T17" fmla="*/ 36 h 36"/>
                    <a:gd name="T18" fmla="*/ 12 w 60"/>
                    <a:gd name="T19" fmla="*/ 24 h 36"/>
                    <a:gd name="T20" fmla="*/ 48 w 60"/>
                    <a:gd name="T21" fmla="*/ 24 h 36"/>
                    <a:gd name="T22" fmla="*/ 48 w 60"/>
                    <a:gd name="T23" fmla="*/ 12 h 36"/>
                    <a:gd name="T24" fmla="*/ 12 w 60"/>
                    <a:gd name="T25" fmla="*/ 12 h 36"/>
                    <a:gd name="T26" fmla="*/ 12 w 60"/>
                    <a:gd name="T27" fmla="*/ 24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0" h="36">
                      <a:moveTo>
                        <a:pt x="54" y="36"/>
                      </a:moveTo>
                      <a:cubicBezTo>
                        <a:pt x="6" y="36"/>
                        <a:pt x="6" y="36"/>
                        <a:pt x="6" y="36"/>
                      </a:cubicBezTo>
                      <a:cubicBezTo>
                        <a:pt x="3" y="36"/>
                        <a:pt x="0" y="33"/>
                        <a:pt x="0" y="3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8" y="0"/>
                        <a:pt x="60" y="2"/>
                        <a:pt x="60" y="6"/>
                      </a:cubicBezTo>
                      <a:cubicBezTo>
                        <a:pt x="60" y="30"/>
                        <a:pt x="60" y="30"/>
                        <a:pt x="60" y="30"/>
                      </a:cubicBezTo>
                      <a:cubicBezTo>
                        <a:pt x="60" y="33"/>
                        <a:pt x="58" y="36"/>
                        <a:pt x="54" y="36"/>
                      </a:cubicBezTo>
                      <a:close/>
                      <a:moveTo>
                        <a:pt x="12" y="24"/>
                      </a:move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12"/>
                        <a:pt x="48" y="12"/>
                        <a:pt x="48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lnTo>
                        <a:pt x="12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3" name="Freeform 128">
                  <a:extLst>
                    <a:ext uri="{FF2B5EF4-FFF2-40B4-BE49-F238E27FC236}">
                      <a16:creationId xmlns:a16="http://schemas.microsoft.com/office/drawing/2014/main" id="{0BEE33F3-1BB6-49B9-BB69-FC07EAE3198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97" y="1923"/>
                  <a:ext cx="53" cy="53"/>
                </a:xfrm>
                <a:custGeom>
                  <a:avLst/>
                  <a:gdLst>
                    <a:gd name="T0" fmla="*/ 18 w 36"/>
                    <a:gd name="T1" fmla="*/ 36 h 36"/>
                    <a:gd name="T2" fmla="*/ 0 w 36"/>
                    <a:gd name="T3" fmla="*/ 18 h 36"/>
                    <a:gd name="T4" fmla="*/ 18 w 36"/>
                    <a:gd name="T5" fmla="*/ 0 h 36"/>
                    <a:gd name="T6" fmla="*/ 36 w 36"/>
                    <a:gd name="T7" fmla="*/ 18 h 36"/>
                    <a:gd name="T8" fmla="*/ 18 w 36"/>
                    <a:gd name="T9" fmla="*/ 36 h 36"/>
                    <a:gd name="T10" fmla="*/ 18 w 36"/>
                    <a:gd name="T11" fmla="*/ 12 h 36"/>
                    <a:gd name="T12" fmla="*/ 12 w 36"/>
                    <a:gd name="T13" fmla="*/ 18 h 36"/>
                    <a:gd name="T14" fmla="*/ 18 w 36"/>
                    <a:gd name="T15" fmla="*/ 24 h 36"/>
                    <a:gd name="T16" fmla="*/ 24 w 36"/>
                    <a:gd name="T17" fmla="*/ 18 h 36"/>
                    <a:gd name="T18" fmla="*/ 18 w 36"/>
                    <a:gd name="T19" fmla="*/ 1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" h="36">
                      <a:moveTo>
                        <a:pt x="18" y="36"/>
                      </a:moveTo>
                      <a:cubicBezTo>
                        <a:pt x="9" y="36"/>
                        <a:pt x="0" y="28"/>
                        <a:pt x="0" y="18"/>
                      </a:cubicBezTo>
                      <a:cubicBezTo>
                        <a:pt x="0" y="8"/>
                        <a:pt x="9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ubicBezTo>
                        <a:pt x="36" y="28"/>
                        <a:pt x="28" y="36"/>
                        <a:pt x="18" y="36"/>
                      </a:cubicBezTo>
                      <a:close/>
                      <a:moveTo>
                        <a:pt x="18" y="12"/>
                      </a:moveTo>
                      <a:cubicBezTo>
                        <a:pt x="15" y="12"/>
                        <a:pt x="12" y="14"/>
                        <a:pt x="12" y="18"/>
                      </a:cubicBezTo>
                      <a:cubicBezTo>
                        <a:pt x="12" y="21"/>
                        <a:pt x="15" y="24"/>
                        <a:pt x="18" y="24"/>
                      </a:cubicBezTo>
                      <a:cubicBezTo>
                        <a:pt x="22" y="24"/>
                        <a:pt x="24" y="21"/>
                        <a:pt x="24" y="18"/>
                      </a:cubicBezTo>
                      <a:cubicBezTo>
                        <a:pt x="24" y="14"/>
                        <a:pt x="22" y="12"/>
                        <a:pt x="1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4" name="Rectangle 129">
                  <a:extLst>
                    <a:ext uri="{FF2B5EF4-FFF2-40B4-BE49-F238E27FC236}">
                      <a16:creationId xmlns:a16="http://schemas.microsoft.com/office/drawing/2014/main" id="{468C32D4-A6BD-469C-9087-73FB8E9A90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9" y="2003"/>
                  <a:ext cx="89" cy="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5" name="Rectangle 130">
                  <a:extLst>
                    <a:ext uri="{FF2B5EF4-FFF2-40B4-BE49-F238E27FC236}">
                      <a16:creationId xmlns:a16="http://schemas.microsoft.com/office/drawing/2014/main" id="{89DD9955-7197-49F5-80BE-B2C17666D4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9" y="2039"/>
                  <a:ext cx="89" cy="1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99" name="Group 120">
                <a:extLst>
                  <a:ext uri="{FF2B5EF4-FFF2-40B4-BE49-F238E27FC236}">
                    <a16:creationId xmlns:a16="http://schemas.microsoft.com/office/drawing/2014/main" id="{1146C2BF-D137-4BA0-813F-5F4CB6433B1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696312" y="5602873"/>
                <a:ext cx="169333" cy="338667"/>
                <a:chOff x="4743" y="1772"/>
                <a:chExt cx="160" cy="320"/>
              </a:xfrm>
              <a:grpFill/>
            </p:grpSpPr>
            <p:sp>
              <p:nvSpPr>
                <p:cNvPr id="106" name="Freeform 126">
                  <a:extLst>
                    <a:ext uri="{FF2B5EF4-FFF2-40B4-BE49-F238E27FC236}">
                      <a16:creationId xmlns:a16="http://schemas.microsoft.com/office/drawing/2014/main" id="{0B2F3B1A-CB63-4973-8D53-09968194114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43" y="1772"/>
                  <a:ext cx="160" cy="320"/>
                </a:xfrm>
                <a:custGeom>
                  <a:avLst/>
                  <a:gdLst>
                    <a:gd name="T0" fmla="*/ 102 w 108"/>
                    <a:gd name="T1" fmla="*/ 216 h 216"/>
                    <a:gd name="T2" fmla="*/ 6 w 108"/>
                    <a:gd name="T3" fmla="*/ 216 h 216"/>
                    <a:gd name="T4" fmla="*/ 0 w 108"/>
                    <a:gd name="T5" fmla="*/ 210 h 216"/>
                    <a:gd name="T6" fmla="*/ 0 w 108"/>
                    <a:gd name="T7" fmla="*/ 30 h 216"/>
                    <a:gd name="T8" fmla="*/ 2 w 108"/>
                    <a:gd name="T9" fmla="*/ 26 h 216"/>
                    <a:gd name="T10" fmla="*/ 19 w 108"/>
                    <a:gd name="T11" fmla="*/ 2 h 216"/>
                    <a:gd name="T12" fmla="*/ 24 w 108"/>
                    <a:gd name="T13" fmla="*/ 0 h 216"/>
                    <a:gd name="T14" fmla="*/ 84 w 108"/>
                    <a:gd name="T15" fmla="*/ 0 h 216"/>
                    <a:gd name="T16" fmla="*/ 89 w 108"/>
                    <a:gd name="T17" fmla="*/ 2 h 216"/>
                    <a:gd name="T18" fmla="*/ 107 w 108"/>
                    <a:gd name="T19" fmla="*/ 26 h 216"/>
                    <a:gd name="T20" fmla="*/ 108 w 108"/>
                    <a:gd name="T21" fmla="*/ 30 h 216"/>
                    <a:gd name="T22" fmla="*/ 108 w 108"/>
                    <a:gd name="T23" fmla="*/ 210 h 216"/>
                    <a:gd name="T24" fmla="*/ 102 w 108"/>
                    <a:gd name="T25" fmla="*/ 216 h 216"/>
                    <a:gd name="T26" fmla="*/ 12 w 108"/>
                    <a:gd name="T27" fmla="*/ 204 h 216"/>
                    <a:gd name="T28" fmla="*/ 96 w 108"/>
                    <a:gd name="T29" fmla="*/ 204 h 216"/>
                    <a:gd name="T30" fmla="*/ 96 w 108"/>
                    <a:gd name="T31" fmla="*/ 32 h 216"/>
                    <a:gd name="T32" fmla="*/ 81 w 108"/>
                    <a:gd name="T33" fmla="*/ 12 h 216"/>
                    <a:gd name="T34" fmla="*/ 27 w 108"/>
                    <a:gd name="T35" fmla="*/ 12 h 216"/>
                    <a:gd name="T36" fmla="*/ 12 w 108"/>
                    <a:gd name="T37" fmla="*/ 32 h 216"/>
                    <a:gd name="T38" fmla="*/ 12 w 108"/>
                    <a:gd name="T39" fmla="*/ 204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8" h="216">
                      <a:moveTo>
                        <a:pt x="102" y="216"/>
                      </a:moveTo>
                      <a:cubicBezTo>
                        <a:pt x="6" y="216"/>
                        <a:pt x="6" y="216"/>
                        <a:pt x="6" y="216"/>
                      </a:cubicBezTo>
                      <a:cubicBezTo>
                        <a:pt x="3" y="216"/>
                        <a:pt x="0" y="213"/>
                        <a:pt x="0" y="21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28"/>
                        <a:pt x="1" y="27"/>
                        <a:pt x="2" y="26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20" y="1"/>
                        <a:pt x="22" y="0"/>
                        <a:pt x="2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6" y="0"/>
                        <a:pt x="88" y="1"/>
                        <a:pt x="89" y="2"/>
                      </a:cubicBezTo>
                      <a:cubicBezTo>
                        <a:pt x="107" y="26"/>
                        <a:pt x="107" y="26"/>
                        <a:pt x="107" y="26"/>
                      </a:cubicBezTo>
                      <a:cubicBezTo>
                        <a:pt x="108" y="27"/>
                        <a:pt x="108" y="28"/>
                        <a:pt x="108" y="30"/>
                      </a:cubicBezTo>
                      <a:cubicBezTo>
                        <a:pt x="108" y="210"/>
                        <a:pt x="108" y="210"/>
                        <a:pt x="108" y="210"/>
                      </a:cubicBezTo>
                      <a:cubicBezTo>
                        <a:pt x="108" y="213"/>
                        <a:pt x="106" y="216"/>
                        <a:pt x="102" y="216"/>
                      </a:cubicBezTo>
                      <a:close/>
                      <a:moveTo>
                        <a:pt x="12" y="204"/>
                      </a:moveTo>
                      <a:cubicBezTo>
                        <a:pt x="96" y="204"/>
                        <a:pt x="96" y="204"/>
                        <a:pt x="96" y="204"/>
                      </a:cubicBezTo>
                      <a:cubicBezTo>
                        <a:pt x="96" y="32"/>
                        <a:pt x="96" y="32"/>
                        <a:pt x="96" y="32"/>
                      </a:cubicBezTo>
                      <a:cubicBezTo>
                        <a:pt x="81" y="12"/>
                        <a:pt x="81" y="12"/>
                        <a:pt x="81" y="12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lnTo>
                        <a:pt x="12" y="2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7" name="Freeform 127">
                  <a:extLst>
                    <a:ext uri="{FF2B5EF4-FFF2-40B4-BE49-F238E27FC236}">
                      <a16:creationId xmlns:a16="http://schemas.microsoft.com/office/drawing/2014/main" id="{10B91034-E855-44EF-8B00-7F94C061278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79" y="1808"/>
                  <a:ext cx="89" cy="53"/>
                </a:xfrm>
                <a:custGeom>
                  <a:avLst/>
                  <a:gdLst>
                    <a:gd name="T0" fmla="*/ 54 w 60"/>
                    <a:gd name="T1" fmla="*/ 36 h 36"/>
                    <a:gd name="T2" fmla="*/ 6 w 60"/>
                    <a:gd name="T3" fmla="*/ 36 h 36"/>
                    <a:gd name="T4" fmla="*/ 0 w 60"/>
                    <a:gd name="T5" fmla="*/ 30 h 36"/>
                    <a:gd name="T6" fmla="*/ 0 w 60"/>
                    <a:gd name="T7" fmla="*/ 6 h 36"/>
                    <a:gd name="T8" fmla="*/ 6 w 60"/>
                    <a:gd name="T9" fmla="*/ 0 h 36"/>
                    <a:gd name="T10" fmla="*/ 54 w 60"/>
                    <a:gd name="T11" fmla="*/ 0 h 36"/>
                    <a:gd name="T12" fmla="*/ 60 w 60"/>
                    <a:gd name="T13" fmla="*/ 6 h 36"/>
                    <a:gd name="T14" fmla="*/ 60 w 60"/>
                    <a:gd name="T15" fmla="*/ 30 h 36"/>
                    <a:gd name="T16" fmla="*/ 54 w 60"/>
                    <a:gd name="T17" fmla="*/ 36 h 36"/>
                    <a:gd name="T18" fmla="*/ 12 w 60"/>
                    <a:gd name="T19" fmla="*/ 24 h 36"/>
                    <a:gd name="T20" fmla="*/ 48 w 60"/>
                    <a:gd name="T21" fmla="*/ 24 h 36"/>
                    <a:gd name="T22" fmla="*/ 48 w 60"/>
                    <a:gd name="T23" fmla="*/ 12 h 36"/>
                    <a:gd name="T24" fmla="*/ 12 w 60"/>
                    <a:gd name="T25" fmla="*/ 12 h 36"/>
                    <a:gd name="T26" fmla="*/ 12 w 60"/>
                    <a:gd name="T27" fmla="*/ 24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0" h="36">
                      <a:moveTo>
                        <a:pt x="54" y="36"/>
                      </a:moveTo>
                      <a:cubicBezTo>
                        <a:pt x="6" y="36"/>
                        <a:pt x="6" y="36"/>
                        <a:pt x="6" y="36"/>
                      </a:cubicBezTo>
                      <a:cubicBezTo>
                        <a:pt x="3" y="36"/>
                        <a:pt x="0" y="33"/>
                        <a:pt x="0" y="3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8" y="0"/>
                        <a:pt x="60" y="2"/>
                        <a:pt x="60" y="6"/>
                      </a:cubicBezTo>
                      <a:cubicBezTo>
                        <a:pt x="60" y="30"/>
                        <a:pt x="60" y="30"/>
                        <a:pt x="60" y="30"/>
                      </a:cubicBezTo>
                      <a:cubicBezTo>
                        <a:pt x="60" y="33"/>
                        <a:pt x="58" y="36"/>
                        <a:pt x="54" y="36"/>
                      </a:cubicBezTo>
                      <a:close/>
                      <a:moveTo>
                        <a:pt x="12" y="24"/>
                      </a:move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12"/>
                        <a:pt x="48" y="12"/>
                        <a:pt x="48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lnTo>
                        <a:pt x="12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8" name="Freeform 128">
                  <a:extLst>
                    <a:ext uri="{FF2B5EF4-FFF2-40B4-BE49-F238E27FC236}">
                      <a16:creationId xmlns:a16="http://schemas.microsoft.com/office/drawing/2014/main" id="{6067A25C-0ACB-4D58-B685-15A0A70E3BB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97" y="1923"/>
                  <a:ext cx="53" cy="53"/>
                </a:xfrm>
                <a:custGeom>
                  <a:avLst/>
                  <a:gdLst>
                    <a:gd name="T0" fmla="*/ 18 w 36"/>
                    <a:gd name="T1" fmla="*/ 36 h 36"/>
                    <a:gd name="T2" fmla="*/ 0 w 36"/>
                    <a:gd name="T3" fmla="*/ 18 h 36"/>
                    <a:gd name="T4" fmla="*/ 18 w 36"/>
                    <a:gd name="T5" fmla="*/ 0 h 36"/>
                    <a:gd name="T6" fmla="*/ 36 w 36"/>
                    <a:gd name="T7" fmla="*/ 18 h 36"/>
                    <a:gd name="T8" fmla="*/ 18 w 36"/>
                    <a:gd name="T9" fmla="*/ 36 h 36"/>
                    <a:gd name="T10" fmla="*/ 18 w 36"/>
                    <a:gd name="T11" fmla="*/ 12 h 36"/>
                    <a:gd name="T12" fmla="*/ 12 w 36"/>
                    <a:gd name="T13" fmla="*/ 18 h 36"/>
                    <a:gd name="T14" fmla="*/ 18 w 36"/>
                    <a:gd name="T15" fmla="*/ 24 h 36"/>
                    <a:gd name="T16" fmla="*/ 24 w 36"/>
                    <a:gd name="T17" fmla="*/ 18 h 36"/>
                    <a:gd name="T18" fmla="*/ 18 w 36"/>
                    <a:gd name="T19" fmla="*/ 1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" h="36">
                      <a:moveTo>
                        <a:pt x="18" y="36"/>
                      </a:moveTo>
                      <a:cubicBezTo>
                        <a:pt x="9" y="36"/>
                        <a:pt x="0" y="28"/>
                        <a:pt x="0" y="18"/>
                      </a:cubicBezTo>
                      <a:cubicBezTo>
                        <a:pt x="0" y="8"/>
                        <a:pt x="9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ubicBezTo>
                        <a:pt x="36" y="28"/>
                        <a:pt x="28" y="36"/>
                        <a:pt x="18" y="36"/>
                      </a:cubicBezTo>
                      <a:close/>
                      <a:moveTo>
                        <a:pt x="18" y="12"/>
                      </a:moveTo>
                      <a:cubicBezTo>
                        <a:pt x="15" y="12"/>
                        <a:pt x="12" y="14"/>
                        <a:pt x="12" y="18"/>
                      </a:cubicBezTo>
                      <a:cubicBezTo>
                        <a:pt x="12" y="21"/>
                        <a:pt x="15" y="24"/>
                        <a:pt x="18" y="24"/>
                      </a:cubicBezTo>
                      <a:cubicBezTo>
                        <a:pt x="22" y="24"/>
                        <a:pt x="24" y="21"/>
                        <a:pt x="24" y="18"/>
                      </a:cubicBezTo>
                      <a:cubicBezTo>
                        <a:pt x="24" y="14"/>
                        <a:pt x="22" y="12"/>
                        <a:pt x="1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9" name="Rectangle 129">
                  <a:extLst>
                    <a:ext uri="{FF2B5EF4-FFF2-40B4-BE49-F238E27FC236}">
                      <a16:creationId xmlns:a16="http://schemas.microsoft.com/office/drawing/2014/main" id="{F1333DC7-3183-48F5-B27F-E1D65A1714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9" y="2003"/>
                  <a:ext cx="89" cy="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0" name="Rectangle 130">
                  <a:extLst>
                    <a:ext uri="{FF2B5EF4-FFF2-40B4-BE49-F238E27FC236}">
                      <a16:creationId xmlns:a16="http://schemas.microsoft.com/office/drawing/2014/main" id="{EDD5A61F-80AD-4317-8AF3-39743CC9A6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9" y="2039"/>
                  <a:ext cx="89" cy="1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00" name="Group 120">
                <a:extLst>
                  <a:ext uri="{FF2B5EF4-FFF2-40B4-BE49-F238E27FC236}">
                    <a16:creationId xmlns:a16="http://schemas.microsoft.com/office/drawing/2014/main" id="{96E40472-4798-4AB6-9882-00E8B2A63A5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555333" y="5602873"/>
                <a:ext cx="169333" cy="338667"/>
                <a:chOff x="4743" y="1772"/>
                <a:chExt cx="160" cy="320"/>
              </a:xfrm>
              <a:grpFill/>
            </p:grpSpPr>
            <p:sp>
              <p:nvSpPr>
                <p:cNvPr id="101" name="Freeform 126">
                  <a:extLst>
                    <a:ext uri="{FF2B5EF4-FFF2-40B4-BE49-F238E27FC236}">
                      <a16:creationId xmlns:a16="http://schemas.microsoft.com/office/drawing/2014/main" id="{740BC1F5-3989-4B60-BA72-C74D8145EE0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43" y="1772"/>
                  <a:ext cx="160" cy="320"/>
                </a:xfrm>
                <a:custGeom>
                  <a:avLst/>
                  <a:gdLst>
                    <a:gd name="T0" fmla="*/ 102 w 108"/>
                    <a:gd name="T1" fmla="*/ 216 h 216"/>
                    <a:gd name="T2" fmla="*/ 6 w 108"/>
                    <a:gd name="T3" fmla="*/ 216 h 216"/>
                    <a:gd name="T4" fmla="*/ 0 w 108"/>
                    <a:gd name="T5" fmla="*/ 210 h 216"/>
                    <a:gd name="T6" fmla="*/ 0 w 108"/>
                    <a:gd name="T7" fmla="*/ 30 h 216"/>
                    <a:gd name="T8" fmla="*/ 2 w 108"/>
                    <a:gd name="T9" fmla="*/ 26 h 216"/>
                    <a:gd name="T10" fmla="*/ 19 w 108"/>
                    <a:gd name="T11" fmla="*/ 2 h 216"/>
                    <a:gd name="T12" fmla="*/ 24 w 108"/>
                    <a:gd name="T13" fmla="*/ 0 h 216"/>
                    <a:gd name="T14" fmla="*/ 84 w 108"/>
                    <a:gd name="T15" fmla="*/ 0 h 216"/>
                    <a:gd name="T16" fmla="*/ 89 w 108"/>
                    <a:gd name="T17" fmla="*/ 2 h 216"/>
                    <a:gd name="T18" fmla="*/ 107 w 108"/>
                    <a:gd name="T19" fmla="*/ 26 h 216"/>
                    <a:gd name="T20" fmla="*/ 108 w 108"/>
                    <a:gd name="T21" fmla="*/ 30 h 216"/>
                    <a:gd name="T22" fmla="*/ 108 w 108"/>
                    <a:gd name="T23" fmla="*/ 210 h 216"/>
                    <a:gd name="T24" fmla="*/ 102 w 108"/>
                    <a:gd name="T25" fmla="*/ 216 h 216"/>
                    <a:gd name="T26" fmla="*/ 12 w 108"/>
                    <a:gd name="T27" fmla="*/ 204 h 216"/>
                    <a:gd name="T28" fmla="*/ 96 w 108"/>
                    <a:gd name="T29" fmla="*/ 204 h 216"/>
                    <a:gd name="T30" fmla="*/ 96 w 108"/>
                    <a:gd name="T31" fmla="*/ 32 h 216"/>
                    <a:gd name="T32" fmla="*/ 81 w 108"/>
                    <a:gd name="T33" fmla="*/ 12 h 216"/>
                    <a:gd name="T34" fmla="*/ 27 w 108"/>
                    <a:gd name="T35" fmla="*/ 12 h 216"/>
                    <a:gd name="T36" fmla="*/ 12 w 108"/>
                    <a:gd name="T37" fmla="*/ 32 h 216"/>
                    <a:gd name="T38" fmla="*/ 12 w 108"/>
                    <a:gd name="T39" fmla="*/ 204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8" h="216">
                      <a:moveTo>
                        <a:pt x="102" y="216"/>
                      </a:moveTo>
                      <a:cubicBezTo>
                        <a:pt x="6" y="216"/>
                        <a:pt x="6" y="216"/>
                        <a:pt x="6" y="216"/>
                      </a:cubicBezTo>
                      <a:cubicBezTo>
                        <a:pt x="3" y="216"/>
                        <a:pt x="0" y="213"/>
                        <a:pt x="0" y="21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28"/>
                        <a:pt x="1" y="27"/>
                        <a:pt x="2" y="26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20" y="1"/>
                        <a:pt x="22" y="0"/>
                        <a:pt x="2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6" y="0"/>
                        <a:pt x="88" y="1"/>
                        <a:pt x="89" y="2"/>
                      </a:cubicBezTo>
                      <a:cubicBezTo>
                        <a:pt x="107" y="26"/>
                        <a:pt x="107" y="26"/>
                        <a:pt x="107" y="26"/>
                      </a:cubicBezTo>
                      <a:cubicBezTo>
                        <a:pt x="108" y="27"/>
                        <a:pt x="108" y="28"/>
                        <a:pt x="108" y="30"/>
                      </a:cubicBezTo>
                      <a:cubicBezTo>
                        <a:pt x="108" y="210"/>
                        <a:pt x="108" y="210"/>
                        <a:pt x="108" y="210"/>
                      </a:cubicBezTo>
                      <a:cubicBezTo>
                        <a:pt x="108" y="213"/>
                        <a:pt x="106" y="216"/>
                        <a:pt x="102" y="216"/>
                      </a:cubicBezTo>
                      <a:close/>
                      <a:moveTo>
                        <a:pt x="12" y="204"/>
                      </a:moveTo>
                      <a:cubicBezTo>
                        <a:pt x="96" y="204"/>
                        <a:pt x="96" y="204"/>
                        <a:pt x="96" y="204"/>
                      </a:cubicBezTo>
                      <a:cubicBezTo>
                        <a:pt x="96" y="32"/>
                        <a:pt x="96" y="32"/>
                        <a:pt x="96" y="32"/>
                      </a:cubicBezTo>
                      <a:cubicBezTo>
                        <a:pt x="81" y="12"/>
                        <a:pt x="81" y="12"/>
                        <a:pt x="81" y="12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lnTo>
                        <a:pt x="12" y="2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2" name="Freeform 127">
                  <a:extLst>
                    <a:ext uri="{FF2B5EF4-FFF2-40B4-BE49-F238E27FC236}">
                      <a16:creationId xmlns:a16="http://schemas.microsoft.com/office/drawing/2014/main" id="{F06D72C8-EF47-47FE-87CF-619857EE416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79" y="1808"/>
                  <a:ext cx="89" cy="53"/>
                </a:xfrm>
                <a:custGeom>
                  <a:avLst/>
                  <a:gdLst>
                    <a:gd name="T0" fmla="*/ 54 w 60"/>
                    <a:gd name="T1" fmla="*/ 36 h 36"/>
                    <a:gd name="T2" fmla="*/ 6 w 60"/>
                    <a:gd name="T3" fmla="*/ 36 h 36"/>
                    <a:gd name="T4" fmla="*/ 0 w 60"/>
                    <a:gd name="T5" fmla="*/ 30 h 36"/>
                    <a:gd name="T6" fmla="*/ 0 w 60"/>
                    <a:gd name="T7" fmla="*/ 6 h 36"/>
                    <a:gd name="T8" fmla="*/ 6 w 60"/>
                    <a:gd name="T9" fmla="*/ 0 h 36"/>
                    <a:gd name="T10" fmla="*/ 54 w 60"/>
                    <a:gd name="T11" fmla="*/ 0 h 36"/>
                    <a:gd name="T12" fmla="*/ 60 w 60"/>
                    <a:gd name="T13" fmla="*/ 6 h 36"/>
                    <a:gd name="T14" fmla="*/ 60 w 60"/>
                    <a:gd name="T15" fmla="*/ 30 h 36"/>
                    <a:gd name="T16" fmla="*/ 54 w 60"/>
                    <a:gd name="T17" fmla="*/ 36 h 36"/>
                    <a:gd name="T18" fmla="*/ 12 w 60"/>
                    <a:gd name="T19" fmla="*/ 24 h 36"/>
                    <a:gd name="T20" fmla="*/ 48 w 60"/>
                    <a:gd name="T21" fmla="*/ 24 h 36"/>
                    <a:gd name="T22" fmla="*/ 48 w 60"/>
                    <a:gd name="T23" fmla="*/ 12 h 36"/>
                    <a:gd name="T24" fmla="*/ 12 w 60"/>
                    <a:gd name="T25" fmla="*/ 12 h 36"/>
                    <a:gd name="T26" fmla="*/ 12 w 60"/>
                    <a:gd name="T27" fmla="*/ 24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0" h="36">
                      <a:moveTo>
                        <a:pt x="54" y="36"/>
                      </a:moveTo>
                      <a:cubicBezTo>
                        <a:pt x="6" y="36"/>
                        <a:pt x="6" y="36"/>
                        <a:pt x="6" y="36"/>
                      </a:cubicBezTo>
                      <a:cubicBezTo>
                        <a:pt x="3" y="36"/>
                        <a:pt x="0" y="33"/>
                        <a:pt x="0" y="3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8" y="0"/>
                        <a:pt x="60" y="2"/>
                        <a:pt x="60" y="6"/>
                      </a:cubicBezTo>
                      <a:cubicBezTo>
                        <a:pt x="60" y="30"/>
                        <a:pt x="60" y="30"/>
                        <a:pt x="60" y="30"/>
                      </a:cubicBezTo>
                      <a:cubicBezTo>
                        <a:pt x="60" y="33"/>
                        <a:pt x="58" y="36"/>
                        <a:pt x="54" y="36"/>
                      </a:cubicBezTo>
                      <a:close/>
                      <a:moveTo>
                        <a:pt x="12" y="24"/>
                      </a:move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12"/>
                        <a:pt x="48" y="12"/>
                        <a:pt x="48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lnTo>
                        <a:pt x="12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3" name="Freeform 128">
                  <a:extLst>
                    <a:ext uri="{FF2B5EF4-FFF2-40B4-BE49-F238E27FC236}">
                      <a16:creationId xmlns:a16="http://schemas.microsoft.com/office/drawing/2014/main" id="{95B9C65D-8E11-45BF-8A03-BA0F02B470F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97" y="1923"/>
                  <a:ext cx="53" cy="53"/>
                </a:xfrm>
                <a:custGeom>
                  <a:avLst/>
                  <a:gdLst>
                    <a:gd name="T0" fmla="*/ 18 w 36"/>
                    <a:gd name="T1" fmla="*/ 36 h 36"/>
                    <a:gd name="T2" fmla="*/ 0 w 36"/>
                    <a:gd name="T3" fmla="*/ 18 h 36"/>
                    <a:gd name="T4" fmla="*/ 18 w 36"/>
                    <a:gd name="T5" fmla="*/ 0 h 36"/>
                    <a:gd name="T6" fmla="*/ 36 w 36"/>
                    <a:gd name="T7" fmla="*/ 18 h 36"/>
                    <a:gd name="T8" fmla="*/ 18 w 36"/>
                    <a:gd name="T9" fmla="*/ 36 h 36"/>
                    <a:gd name="T10" fmla="*/ 18 w 36"/>
                    <a:gd name="T11" fmla="*/ 12 h 36"/>
                    <a:gd name="T12" fmla="*/ 12 w 36"/>
                    <a:gd name="T13" fmla="*/ 18 h 36"/>
                    <a:gd name="T14" fmla="*/ 18 w 36"/>
                    <a:gd name="T15" fmla="*/ 24 h 36"/>
                    <a:gd name="T16" fmla="*/ 24 w 36"/>
                    <a:gd name="T17" fmla="*/ 18 h 36"/>
                    <a:gd name="T18" fmla="*/ 18 w 36"/>
                    <a:gd name="T19" fmla="*/ 1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" h="36">
                      <a:moveTo>
                        <a:pt x="18" y="36"/>
                      </a:moveTo>
                      <a:cubicBezTo>
                        <a:pt x="9" y="36"/>
                        <a:pt x="0" y="28"/>
                        <a:pt x="0" y="18"/>
                      </a:cubicBezTo>
                      <a:cubicBezTo>
                        <a:pt x="0" y="8"/>
                        <a:pt x="9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ubicBezTo>
                        <a:pt x="36" y="28"/>
                        <a:pt x="28" y="36"/>
                        <a:pt x="18" y="36"/>
                      </a:cubicBezTo>
                      <a:close/>
                      <a:moveTo>
                        <a:pt x="18" y="12"/>
                      </a:moveTo>
                      <a:cubicBezTo>
                        <a:pt x="15" y="12"/>
                        <a:pt x="12" y="14"/>
                        <a:pt x="12" y="18"/>
                      </a:cubicBezTo>
                      <a:cubicBezTo>
                        <a:pt x="12" y="21"/>
                        <a:pt x="15" y="24"/>
                        <a:pt x="18" y="24"/>
                      </a:cubicBezTo>
                      <a:cubicBezTo>
                        <a:pt x="22" y="24"/>
                        <a:pt x="24" y="21"/>
                        <a:pt x="24" y="18"/>
                      </a:cubicBezTo>
                      <a:cubicBezTo>
                        <a:pt x="24" y="14"/>
                        <a:pt x="22" y="12"/>
                        <a:pt x="1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Rectangle 129">
                  <a:extLst>
                    <a:ext uri="{FF2B5EF4-FFF2-40B4-BE49-F238E27FC236}">
                      <a16:creationId xmlns:a16="http://schemas.microsoft.com/office/drawing/2014/main" id="{E4A0C231-C71F-4432-B6E9-A1FF380CCA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9" y="2003"/>
                  <a:ext cx="89" cy="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5" name="Rectangle 130">
                  <a:extLst>
                    <a:ext uri="{FF2B5EF4-FFF2-40B4-BE49-F238E27FC236}">
                      <a16:creationId xmlns:a16="http://schemas.microsoft.com/office/drawing/2014/main" id="{E58BD6A6-FED3-4BFC-9C0A-C376A78EBD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9" y="2039"/>
                  <a:ext cx="89" cy="1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83" name="Group 95">
              <a:extLst>
                <a:ext uri="{FF2B5EF4-FFF2-40B4-BE49-F238E27FC236}">
                  <a16:creationId xmlns:a16="http://schemas.microsoft.com/office/drawing/2014/main" id="{766B461C-7116-4679-AF46-C124A2E4C6A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09476" y="1512912"/>
              <a:ext cx="525048" cy="525048"/>
              <a:chOff x="5685" y="1948"/>
              <a:chExt cx="426" cy="426"/>
            </a:xfrm>
            <a:solidFill>
              <a:schemeClr val="accent1"/>
            </a:solidFill>
          </p:grpSpPr>
          <p:sp>
            <p:nvSpPr>
              <p:cNvPr id="96" name="Freeform 96">
                <a:extLst>
                  <a:ext uri="{FF2B5EF4-FFF2-40B4-BE49-F238E27FC236}">
                    <a16:creationId xmlns:a16="http://schemas.microsoft.com/office/drawing/2014/main" id="{A0F781AD-5286-4577-AB75-DF5A7FB0EF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85" y="1948"/>
                <a:ext cx="426" cy="367"/>
              </a:xfrm>
              <a:custGeom>
                <a:avLst/>
                <a:gdLst>
                  <a:gd name="T0" fmla="*/ 46 w 288"/>
                  <a:gd name="T1" fmla="*/ 247 h 248"/>
                  <a:gd name="T2" fmla="*/ 42 w 288"/>
                  <a:gd name="T3" fmla="*/ 245 h 248"/>
                  <a:gd name="T4" fmla="*/ 0 w 288"/>
                  <a:gd name="T5" fmla="*/ 144 h 248"/>
                  <a:gd name="T6" fmla="*/ 144 w 288"/>
                  <a:gd name="T7" fmla="*/ 0 h 248"/>
                  <a:gd name="T8" fmla="*/ 288 w 288"/>
                  <a:gd name="T9" fmla="*/ 144 h 248"/>
                  <a:gd name="T10" fmla="*/ 247 w 288"/>
                  <a:gd name="T11" fmla="*/ 245 h 248"/>
                  <a:gd name="T12" fmla="*/ 239 w 288"/>
                  <a:gd name="T13" fmla="*/ 246 h 248"/>
                  <a:gd name="T14" fmla="*/ 186 w 288"/>
                  <a:gd name="T15" fmla="*/ 223 h 248"/>
                  <a:gd name="T16" fmla="*/ 166 w 288"/>
                  <a:gd name="T17" fmla="*/ 216 h 248"/>
                  <a:gd name="T18" fmla="*/ 162 w 288"/>
                  <a:gd name="T19" fmla="*/ 210 h 248"/>
                  <a:gd name="T20" fmla="*/ 162 w 288"/>
                  <a:gd name="T21" fmla="*/ 180 h 248"/>
                  <a:gd name="T22" fmla="*/ 167 w 288"/>
                  <a:gd name="T23" fmla="*/ 174 h 248"/>
                  <a:gd name="T24" fmla="*/ 180 w 288"/>
                  <a:gd name="T25" fmla="*/ 144 h 248"/>
                  <a:gd name="T26" fmla="*/ 186 w 288"/>
                  <a:gd name="T27" fmla="*/ 138 h 248"/>
                  <a:gd name="T28" fmla="*/ 188 w 288"/>
                  <a:gd name="T29" fmla="*/ 132 h 248"/>
                  <a:gd name="T30" fmla="*/ 186 w 288"/>
                  <a:gd name="T31" fmla="*/ 126 h 248"/>
                  <a:gd name="T32" fmla="*/ 180 w 288"/>
                  <a:gd name="T33" fmla="*/ 120 h 248"/>
                  <a:gd name="T34" fmla="*/ 182 w 288"/>
                  <a:gd name="T35" fmla="*/ 113 h 248"/>
                  <a:gd name="T36" fmla="*/ 187 w 288"/>
                  <a:gd name="T37" fmla="*/ 80 h 248"/>
                  <a:gd name="T38" fmla="*/ 153 w 288"/>
                  <a:gd name="T39" fmla="*/ 66 h 248"/>
                  <a:gd name="T40" fmla="*/ 120 w 288"/>
                  <a:gd name="T41" fmla="*/ 80 h 248"/>
                  <a:gd name="T42" fmla="*/ 113 w 288"/>
                  <a:gd name="T43" fmla="*/ 84 h 248"/>
                  <a:gd name="T44" fmla="*/ 105 w 288"/>
                  <a:gd name="T45" fmla="*/ 85 h 248"/>
                  <a:gd name="T46" fmla="*/ 107 w 288"/>
                  <a:gd name="T47" fmla="*/ 114 h 248"/>
                  <a:gd name="T48" fmla="*/ 108 w 288"/>
                  <a:gd name="T49" fmla="*/ 120 h 248"/>
                  <a:gd name="T50" fmla="*/ 102 w 288"/>
                  <a:gd name="T51" fmla="*/ 126 h 248"/>
                  <a:gd name="T52" fmla="*/ 101 w 288"/>
                  <a:gd name="T53" fmla="*/ 132 h 248"/>
                  <a:gd name="T54" fmla="*/ 103 w 288"/>
                  <a:gd name="T55" fmla="*/ 138 h 248"/>
                  <a:gd name="T56" fmla="*/ 108 w 288"/>
                  <a:gd name="T57" fmla="*/ 144 h 248"/>
                  <a:gd name="T58" fmla="*/ 122 w 288"/>
                  <a:gd name="T59" fmla="*/ 174 h 248"/>
                  <a:gd name="T60" fmla="*/ 126 w 288"/>
                  <a:gd name="T61" fmla="*/ 180 h 248"/>
                  <a:gd name="T62" fmla="*/ 126 w 288"/>
                  <a:gd name="T63" fmla="*/ 210 h 248"/>
                  <a:gd name="T64" fmla="*/ 123 w 288"/>
                  <a:gd name="T65" fmla="*/ 216 h 248"/>
                  <a:gd name="T66" fmla="*/ 104 w 288"/>
                  <a:gd name="T67" fmla="*/ 222 h 248"/>
                  <a:gd name="T68" fmla="*/ 50 w 288"/>
                  <a:gd name="T69" fmla="*/ 246 h 248"/>
                  <a:gd name="T70" fmla="*/ 46 w 288"/>
                  <a:gd name="T71" fmla="*/ 247 h 248"/>
                  <a:gd name="T72" fmla="*/ 144 w 288"/>
                  <a:gd name="T73" fmla="*/ 12 h 248"/>
                  <a:gd name="T74" fmla="*/ 12 w 288"/>
                  <a:gd name="T75" fmla="*/ 144 h 248"/>
                  <a:gd name="T76" fmla="*/ 47 w 288"/>
                  <a:gd name="T77" fmla="*/ 233 h 248"/>
                  <a:gd name="T78" fmla="*/ 100 w 288"/>
                  <a:gd name="T79" fmla="*/ 211 h 248"/>
                  <a:gd name="T80" fmla="*/ 114 w 288"/>
                  <a:gd name="T81" fmla="*/ 206 h 248"/>
                  <a:gd name="T82" fmla="*/ 114 w 288"/>
                  <a:gd name="T83" fmla="*/ 184 h 248"/>
                  <a:gd name="T84" fmla="*/ 97 w 288"/>
                  <a:gd name="T85" fmla="*/ 149 h 248"/>
                  <a:gd name="T86" fmla="*/ 89 w 288"/>
                  <a:gd name="T87" fmla="*/ 132 h 248"/>
                  <a:gd name="T88" fmla="*/ 95 w 288"/>
                  <a:gd name="T89" fmla="*/ 116 h 248"/>
                  <a:gd name="T90" fmla="*/ 96 w 288"/>
                  <a:gd name="T91" fmla="*/ 77 h 248"/>
                  <a:gd name="T92" fmla="*/ 111 w 288"/>
                  <a:gd name="T93" fmla="*/ 72 h 248"/>
                  <a:gd name="T94" fmla="*/ 153 w 288"/>
                  <a:gd name="T95" fmla="*/ 54 h 248"/>
                  <a:gd name="T96" fmla="*/ 198 w 288"/>
                  <a:gd name="T97" fmla="*/ 77 h 248"/>
                  <a:gd name="T98" fmla="*/ 194 w 288"/>
                  <a:gd name="T99" fmla="*/ 117 h 248"/>
                  <a:gd name="T100" fmla="*/ 200 w 288"/>
                  <a:gd name="T101" fmla="*/ 132 h 248"/>
                  <a:gd name="T102" fmla="*/ 192 w 288"/>
                  <a:gd name="T103" fmla="*/ 149 h 248"/>
                  <a:gd name="T104" fmla="*/ 174 w 288"/>
                  <a:gd name="T105" fmla="*/ 184 h 248"/>
                  <a:gd name="T106" fmla="*/ 174 w 288"/>
                  <a:gd name="T107" fmla="*/ 206 h 248"/>
                  <a:gd name="T108" fmla="*/ 190 w 288"/>
                  <a:gd name="T109" fmla="*/ 212 h 248"/>
                  <a:gd name="T110" fmla="*/ 242 w 288"/>
                  <a:gd name="T111" fmla="*/ 233 h 248"/>
                  <a:gd name="T112" fmla="*/ 276 w 288"/>
                  <a:gd name="T113" fmla="*/ 144 h 248"/>
                  <a:gd name="T114" fmla="*/ 144 w 288"/>
                  <a:gd name="T115" fmla="*/ 12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8" h="248">
                    <a:moveTo>
                      <a:pt x="46" y="247"/>
                    </a:moveTo>
                    <a:cubicBezTo>
                      <a:pt x="45" y="247"/>
                      <a:pt x="43" y="247"/>
                      <a:pt x="42" y="245"/>
                    </a:cubicBezTo>
                    <a:cubicBezTo>
                      <a:pt x="15" y="218"/>
                      <a:pt x="0" y="182"/>
                      <a:pt x="0" y="144"/>
                    </a:cubicBezTo>
                    <a:cubicBezTo>
                      <a:pt x="0" y="65"/>
                      <a:pt x="65" y="0"/>
                      <a:pt x="144" y="0"/>
                    </a:cubicBezTo>
                    <a:cubicBezTo>
                      <a:pt x="224" y="0"/>
                      <a:pt x="288" y="65"/>
                      <a:pt x="288" y="144"/>
                    </a:cubicBezTo>
                    <a:cubicBezTo>
                      <a:pt x="288" y="182"/>
                      <a:pt x="274" y="218"/>
                      <a:pt x="247" y="245"/>
                    </a:cubicBezTo>
                    <a:cubicBezTo>
                      <a:pt x="245" y="247"/>
                      <a:pt x="242" y="248"/>
                      <a:pt x="239" y="246"/>
                    </a:cubicBezTo>
                    <a:cubicBezTo>
                      <a:pt x="228" y="238"/>
                      <a:pt x="208" y="231"/>
                      <a:pt x="186" y="223"/>
                    </a:cubicBezTo>
                    <a:cubicBezTo>
                      <a:pt x="179" y="221"/>
                      <a:pt x="173" y="218"/>
                      <a:pt x="166" y="216"/>
                    </a:cubicBezTo>
                    <a:cubicBezTo>
                      <a:pt x="164" y="215"/>
                      <a:pt x="162" y="213"/>
                      <a:pt x="162" y="210"/>
                    </a:cubicBezTo>
                    <a:cubicBezTo>
                      <a:pt x="162" y="180"/>
                      <a:pt x="162" y="180"/>
                      <a:pt x="162" y="180"/>
                    </a:cubicBezTo>
                    <a:cubicBezTo>
                      <a:pt x="162" y="178"/>
                      <a:pt x="164" y="175"/>
                      <a:pt x="167" y="174"/>
                    </a:cubicBezTo>
                    <a:cubicBezTo>
                      <a:pt x="167" y="174"/>
                      <a:pt x="180" y="169"/>
                      <a:pt x="180" y="144"/>
                    </a:cubicBezTo>
                    <a:cubicBezTo>
                      <a:pt x="180" y="141"/>
                      <a:pt x="183" y="138"/>
                      <a:pt x="186" y="138"/>
                    </a:cubicBezTo>
                    <a:cubicBezTo>
                      <a:pt x="187" y="138"/>
                      <a:pt x="188" y="136"/>
                      <a:pt x="188" y="132"/>
                    </a:cubicBezTo>
                    <a:cubicBezTo>
                      <a:pt x="188" y="129"/>
                      <a:pt x="187" y="126"/>
                      <a:pt x="186" y="126"/>
                    </a:cubicBezTo>
                    <a:cubicBezTo>
                      <a:pt x="183" y="126"/>
                      <a:pt x="180" y="123"/>
                      <a:pt x="180" y="120"/>
                    </a:cubicBezTo>
                    <a:cubicBezTo>
                      <a:pt x="180" y="118"/>
                      <a:pt x="181" y="117"/>
                      <a:pt x="182" y="113"/>
                    </a:cubicBezTo>
                    <a:cubicBezTo>
                      <a:pt x="184" y="106"/>
                      <a:pt x="189" y="91"/>
                      <a:pt x="187" y="80"/>
                    </a:cubicBezTo>
                    <a:cubicBezTo>
                      <a:pt x="185" y="72"/>
                      <a:pt x="171" y="66"/>
                      <a:pt x="153" y="66"/>
                    </a:cubicBezTo>
                    <a:cubicBezTo>
                      <a:pt x="136" y="66"/>
                      <a:pt x="122" y="72"/>
                      <a:pt x="120" y="80"/>
                    </a:cubicBezTo>
                    <a:cubicBezTo>
                      <a:pt x="119" y="83"/>
                      <a:pt x="116" y="85"/>
                      <a:pt x="113" y="84"/>
                    </a:cubicBezTo>
                    <a:cubicBezTo>
                      <a:pt x="110" y="83"/>
                      <a:pt x="107" y="83"/>
                      <a:pt x="105" y="85"/>
                    </a:cubicBezTo>
                    <a:cubicBezTo>
                      <a:pt x="100" y="90"/>
                      <a:pt x="105" y="108"/>
                      <a:pt x="107" y="114"/>
                    </a:cubicBezTo>
                    <a:cubicBezTo>
                      <a:pt x="108" y="117"/>
                      <a:pt x="108" y="119"/>
                      <a:pt x="108" y="120"/>
                    </a:cubicBezTo>
                    <a:cubicBezTo>
                      <a:pt x="108" y="123"/>
                      <a:pt x="106" y="126"/>
                      <a:pt x="102" y="126"/>
                    </a:cubicBezTo>
                    <a:cubicBezTo>
                      <a:pt x="102" y="126"/>
                      <a:pt x="101" y="129"/>
                      <a:pt x="101" y="132"/>
                    </a:cubicBezTo>
                    <a:cubicBezTo>
                      <a:pt x="101" y="136"/>
                      <a:pt x="102" y="138"/>
                      <a:pt x="103" y="138"/>
                    </a:cubicBezTo>
                    <a:cubicBezTo>
                      <a:pt x="106" y="138"/>
                      <a:pt x="108" y="141"/>
                      <a:pt x="108" y="144"/>
                    </a:cubicBezTo>
                    <a:cubicBezTo>
                      <a:pt x="108" y="169"/>
                      <a:pt x="122" y="174"/>
                      <a:pt x="122" y="174"/>
                    </a:cubicBezTo>
                    <a:cubicBezTo>
                      <a:pt x="125" y="175"/>
                      <a:pt x="126" y="178"/>
                      <a:pt x="126" y="180"/>
                    </a:cubicBezTo>
                    <a:cubicBezTo>
                      <a:pt x="126" y="210"/>
                      <a:pt x="126" y="210"/>
                      <a:pt x="126" y="210"/>
                    </a:cubicBezTo>
                    <a:cubicBezTo>
                      <a:pt x="126" y="213"/>
                      <a:pt x="125" y="215"/>
                      <a:pt x="123" y="216"/>
                    </a:cubicBezTo>
                    <a:cubicBezTo>
                      <a:pt x="117" y="218"/>
                      <a:pt x="111" y="220"/>
                      <a:pt x="104" y="222"/>
                    </a:cubicBezTo>
                    <a:cubicBezTo>
                      <a:pt x="83" y="230"/>
                      <a:pt x="62" y="238"/>
                      <a:pt x="50" y="246"/>
                    </a:cubicBezTo>
                    <a:cubicBezTo>
                      <a:pt x="49" y="247"/>
                      <a:pt x="48" y="247"/>
                      <a:pt x="46" y="247"/>
                    </a:cubicBezTo>
                    <a:close/>
                    <a:moveTo>
                      <a:pt x="144" y="12"/>
                    </a:moveTo>
                    <a:cubicBezTo>
                      <a:pt x="72" y="12"/>
                      <a:pt x="12" y="71"/>
                      <a:pt x="12" y="144"/>
                    </a:cubicBezTo>
                    <a:cubicBezTo>
                      <a:pt x="12" y="177"/>
                      <a:pt x="25" y="209"/>
                      <a:pt x="47" y="233"/>
                    </a:cubicBezTo>
                    <a:cubicBezTo>
                      <a:pt x="61" y="225"/>
                      <a:pt x="81" y="218"/>
                      <a:pt x="100" y="211"/>
                    </a:cubicBezTo>
                    <a:cubicBezTo>
                      <a:pt x="105" y="209"/>
                      <a:pt x="110" y="208"/>
                      <a:pt x="114" y="206"/>
                    </a:cubicBezTo>
                    <a:cubicBezTo>
                      <a:pt x="114" y="184"/>
                      <a:pt x="114" y="184"/>
                      <a:pt x="114" y="184"/>
                    </a:cubicBezTo>
                    <a:cubicBezTo>
                      <a:pt x="108" y="180"/>
                      <a:pt x="98" y="170"/>
                      <a:pt x="97" y="149"/>
                    </a:cubicBezTo>
                    <a:cubicBezTo>
                      <a:pt x="92" y="146"/>
                      <a:pt x="89" y="140"/>
                      <a:pt x="89" y="132"/>
                    </a:cubicBezTo>
                    <a:cubicBezTo>
                      <a:pt x="89" y="125"/>
                      <a:pt x="91" y="119"/>
                      <a:pt x="95" y="116"/>
                    </a:cubicBezTo>
                    <a:cubicBezTo>
                      <a:pt x="92" y="106"/>
                      <a:pt x="87" y="86"/>
                      <a:pt x="96" y="77"/>
                    </a:cubicBezTo>
                    <a:cubicBezTo>
                      <a:pt x="100" y="73"/>
                      <a:pt x="104" y="71"/>
                      <a:pt x="111" y="72"/>
                    </a:cubicBezTo>
                    <a:cubicBezTo>
                      <a:pt x="118" y="59"/>
                      <a:pt x="137" y="54"/>
                      <a:pt x="153" y="54"/>
                    </a:cubicBezTo>
                    <a:cubicBezTo>
                      <a:pt x="172" y="54"/>
                      <a:pt x="194" y="60"/>
                      <a:pt x="198" y="77"/>
                    </a:cubicBezTo>
                    <a:cubicBezTo>
                      <a:pt x="202" y="91"/>
                      <a:pt x="197" y="107"/>
                      <a:pt x="194" y="117"/>
                    </a:cubicBezTo>
                    <a:cubicBezTo>
                      <a:pt x="198" y="120"/>
                      <a:pt x="200" y="125"/>
                      <a:pt x="200" y="132"/>
                    </a:cubicBezTo>
                    <a:cubicBezTo>
                      <a:pt x="200" y="140"/>
                      <a:pt x="197" y="146"/>
                      <a:pt x="192" y="149"/>
                    </a:cubicBezTo>
                    <a:cubicBezTo>
                      <a:pt x="191" y="170"/>
                      <a:pt x="180" y="180"/>
                      <a:pt x="174" y="184"/>
                    </a:cubicBezTo>
                    <a:cubicBezTo>
                      <a:pt x="174" y="206"/>
                      <a:pt x="174" y="206"/>
                      <a:pt x="174" y="206"/>
                    </a:cubicBezTo>
                    <a:cubicBezTo>
                      <a:pt x="180" y="208"/>
                      <a:pt x="185" y="210"/>
                      <a:pt x="190" y="212"/>
                    </a:cubicBezTo>
                    <a:cubicBezTo>
                      <a:pt x="211" y="219"/>
                      <a:pt x="229" y="226"/>
                      <a:pt x="242" y="233"/>
                    </a:cubicBezTo>
                    <a:cubicBezTo>
                      <a:pt x="264" y="209"/>
                      <a:pt x="276" y="177"/>
                      <a:pt x="276" y="144"/>
                    </a:cubicBezTo>
                    <a:cubicBezTo>
                      <a:pt x="276" y="71"/>
                      <a:pt x="217" y="12"/>
                      <a:pt x="14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7" name="Freeform 97">
                <a:extLst>
                  <a:ext uri="{FF2B5EF4-FFF2-40B4-BE49-F238E27FC236}">
                    <a16:creationId xmlns:a16="http://schemas.microsoft.com/office/drawing/2014/main" id="{6BC1319F-BA07-4D41-9686-2A497AD74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7" y="2299"/>
                <a:ext cx="304" cy="75"/>
              </a:xfrm>
              <a:custGeom>
                <a:avLst/>
                <a:gdLst>
                  <a:gd name="T0" fmla="*/ 102 w 205"/>
                  <a:gd name="T1" fmla="*/ 51 h 51"/>
                  <a:gd name="T2" fmla="*/ 0 w 205"/>
                  <a:gd name="T3" fmla="*/ 8 h 51"/>
                  <a:gd name="T4" fmla="*/ 9 w 205"/>
                  <a:gd name="T5" fmla="*/ 0 h 51"/>
                  <a:gd name="T6" fmla="*/ 102 w 205"/>
                  <a:gd name="T7" fmla="*/ 39 h 51"/>
                  <a:gd name="T8" fmla="*/ 196 w 205"/>
                  <a:gd name="T9" fmla="*/ 0 h 51"/>
                  <a:gd name="T10" fmla="*/ 205 w 205"/>
                  <a:gd name="T11" fmla="*/ 8 h 51"/>
                  <a:gd name="T12" fmla="*/ 102 w 205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51">
                    <a:moveTo>
                      <a:pt x="102" y="51"/>
                    </a:moveTo>
                    <a:cubicBezTo>
                      <a:pt x="64" y="51"/>
                      <a:pt x="27" y="36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34" y="25"/>
                      <a:pt x="67" y="39"/>
                      <a:pt x="102" y="39"/>
                    </a:cubicBezTo>
                    <a:cubicBezTo>
                      <a:pt x="138" y="39"/>
                      <a:pt x="171" y="25"/>
                      <a:pt x="196" y="0"/>
                    </a:cubicBezTo>
                    <a:cubicBezTo>
                      <a:pt x="205" y="8"/>
                      <a:pt x="205" y="8"/>
                      <a:pt x="205" y="8"/>
                    </a:cubicBezTo>
                    <a:cubicBezTo>
                      <a:pt x="178" y="36"/>
                      <a:pt x="141" y="51"/>
                      <a:pt x="102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FB77FFD7-7674-4D58-8A97-9CA088A02F5D}"/>
                </a:ext>
              </a:extLst>
            </p:cNvPr>
            <p:cNvSpPr txBox="1"/>
            <p:nvPr/>
          </p:nvSpPr>
          <p:spPr>
            <a:xfrm>
              <a:off x="4915414" y="1604839"/>
              <a:ext cx="612263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tx2"/>
                  </a:solidFill>
                </a:rPr>
                <a:t>Client</a:t>
              </a:r>
              <a:endParaRPr lang="de-DE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D13B970B-F798-43C8-9709-AFF3812528C7}"/>
                </a:ext>
              </a:extLst>
            </p:cNvPr>
            <p:cNvSpPr txBox="1"/>
            <p:nvPr/>
          </p:nvSpPr>
          <p:spPr>
            <a:xfrm>
              <a:off x="4089315" y="3772360"/>
              <a:ext cx="95272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tx2"/>
                  </a:solidFill>
                </a:rPr>
                <a:t>Web API</a:t>
              </a:r>
            </a:p>
          </p:txBody>
        </p: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F10A9A3A-E840-4AE6-B5C1-E03DA56E84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6326" y="5119036"/>
              <a:ext cx="508581" cy="408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8DC5EB55-5374-42C5-9167-CB0079697003}"/>
                </a:ext>
              </a:extLst>
            </p:cNvPr>
            <p:cNvCxnSpPr>
              <a:cxnSpLocks/>
              <a:endCxn id="95" idx="0"/>
            </p:cNvCxnSpPr>
            <p:nvPr/>
          </p:nvCxnSpPr>
          <p:spPr>
            <a:xfrm flipH="1" flipV="1">
              <a:off x="4565678" y="5119036"/>
              <a:ext cx="2" cy="408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>
              <a:extLst>
                <a:ext uri="{FF2B5EF4-FFF2-40B4-BE49-F238E27FC236}">
                  <a16:creationId xmlns:a16="http://schemas.microsoft.com/office/drawing/2014/main" id="{A6C8794B-1EF2-4A5D-8A37-1606075483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34524" y="5119036"/>
              <a:ext cx="684384" cy="408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71D25576-7624-45FD-B27D-F3E6C9125598}"/>
                </a:ext>
              </a:extLst>
            </p:cNvPr>
            <p:cNvSpPr txBox="1"/>
            <p:nvPr/>
          </p:nvSpPr>
          <p:spPr>
            <a:xfrm>
              <a:off x="4124907" y="2644076"/>
              <a:ext cx="88154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tx2"/>
                  </a:solidFill>
                </a:rPr>
                <a:t>Frontend</a:t>
              </a:r>
              <a:endParaRPr lang="de-DE" sz="1400" b="1" dirty="0">
                <a:solidFill>
                  <a:schemeClr val="tx2"/>
                </a:solidFill>
              </a:endParaRPr>
            </a:p>
          </p:txBody>
        </p:sp>
        <p:grpSp>
          <p:nvGrpSpPr>
            <p:cNvPr id="90" name="Group 226">
              <a:extLst>
                <a:ext uri="{FF2B5EF4-FFF2-40B4-BE49-F238E27FC236}">
                  <a16:creationId xmlns:a16="http://schemas.microsoft.com/office/drawing/2014/main" id="{DD45E188-923F-4CC7-BC10-E9F11FC6B2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60053" y="4505657"/>
              <a:ext cx="1411250" cy="613379"/>
              <a:chOff x="2437" y="456"/>
              <a:chExt cx="356" cy="390"/>
            </a:xfrm>
            <a:solidFill>
              <a:schemeClr val="accent1"/>
            </a:solidFill>
          </p:grpSpPr>
          <p:sp>
            <p:nvSpPr>
              <p:cNvPr id="92" name="Freeform 227">
                <a:extLst>
                  <a:ext uri="{FF2B5EF4-FFF2-40B4-BE49-F238E27FC236}">
                    <a16:creationId xmlns:a16="http://schemas.microsoft.com/office/drawing/2014/main" id="{94B6CDD9-FE90-41D3-8965-399DD2A906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37" y="456"/>
                <a:ext cx="356" cy="160"/>
              </a:xfrm>
              <a:custGeom>
                <a:avLst/>
                <a:gdLst>
                  <a:gd name="T0" fmla="*/ 120 w 240"/>
                  <a:gd name="T1" fmla="*/ 108 h 108"/>
                  <a:gd name="T2" fmla="*/ 0 w 240"/>
                  <a:gd name="T3" fmla="*/ 54 h 108"/>
                  <a:gd name="T4" fmla="*/ 120 w 240"/>
                  <a:gd name="T5" fmla="*/ 0 h 108"/>
                  <a:gd name="T6" fmla="*/ 240 w 240"/>
                  <a:gd name="T7" fmla="*/ 54 h 108"/>
                  <a:gd name="T8" fmla="*/ 120 w 240"/>
                  <a:gd name="T9" fmla="*/ 108 h 108"/>
                  <a:gd name="T10" fmla="*/ 120 w 240"/>
                  <a:gd name="T11" fmla="*/ 12 h 108"/>
                  <a:gd name="T12" fmla="*/ 12 w 240"/>
                  <a:gd name="T13" fmla="*/ 54 h 108"/>
                  <a:gd name="T14" fmla="*/ 120 w 240"/>
                  <a:gd name="T15" fmla="*/ 96 h 108"/>
                  <a:gd name="T16" fmla="*/ 228 w 240"/>
                  <a:gd name="T17" fmla="*/ 54 h 108"/>
                  <a:gd name="T18" fmla="*/ 120 w 240"/>
                  <a:gd name="T19" fmla="*/ 12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0" h="108">
                    <a:moveTo>
                      <a:pt x="120" y="108"/>
                    </a:moveTo>
                    <a:cubicBezTo>
                      <a:pt x="52" y="108"/>
                      <a:pt x="0" y="84"/>
                      <a:pt x="0" y="54"/>
                    </a:cubicBezTo>
                    <a:cubicBezTo>
                      <a:pt x="0" y="23"/>
                      <a:pt x="52" y="0"/>
                      <a:pt x="120" y="0"/>
                    </a:cubicBezTo>
                    <a:cubicBezTo>
                      <a:pt x="187" y="0"/>
                      <a:pt x="240" y="23"/>
                      <a:pt x="240" y="54"/>
                    </a:cubicBezTo>
                    <a:cubicBezTo>
                      <a:pt x="240" y="84"/>
                      <a:pt x="187" y="108"/>
                      <a:pt x="120" y="108"/>
                    </a:cubicBezTo>
                    <a:close/>
                    <a:moveTo>
                      <a:pt x="120" y="12"/>
                    </a:moveTo>
                    <a:cubicBezTo>
                      <a:pt x="56" y="12"/>
                      <a:pt x="12" y="34"/>
                      <a:pt x="12" y="54"/>
                    </a:cubicBezTo>
                    <a:cubicBezTo>
                      <a:pt x="12" y="74"/>
                      <a:pt x="56" y="96"/>
                      <a:pt x="120" y="96"/>
                    </a:cubicBezTo>
                    <a:cubicBezTo>
                      <a:pt x="183" y="96"/>
                      <a:pt x="228" y="74"/>
                      <a:pt x="228" y="54"/>
                    </a:cubicBezTo>
                    <a:cubicBezTo>
                      <a:pt x="228" y="34"/>
                      <a:pt x="183" y="12"/>
                      <a:pt x="12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>
                  <a:solidFill>
                    <a:schemeClr val="bg2"/>
                  </a:solidFill>
                </a:endParaRPr>
              </a:p>
            </p:txBody>
          </p:sp>
          <p:sp>
            <p:nvSpPr>
              <p:cNvPr id="93" name="Freeform 228">
                <a:extLst>
                  <a:ext uri="{FF2B5EF4-FFF2-40B4-BE49-F238E27FC236}">
                    <a16:creationId xmlns:a16="http://schemas.microsoft.com/office/drawing/2014/main" id="{89580605-3221-408A-81CD-437301D83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7" y="598"/>
                <a:ext cx="356" cy="89"/>
              </a:xfrm>
              <a:custGeom>
                <a:avLst/>
                <a:gdLst>
                  <a:gd name="T0" fmla="*/ 120 w 240"/>
                  <a:gd name="T1" fmla="*/ 60 h 60"/>
                  <a:gd name="T2" fmla="*/ 0 w 240"/>
                  <a:gd name="T3" fmla="*/ 6 h 60"/>
                  <a:gd name="T4" fmla="*/ 6 w 240"/>
                  <a:gd name="T5" fmla="*/ 0 h 60"/>
                  <a:gd name="T6" fmla="*/ 12 w 240"/>
                  <a:gd name="T7" fmla="*/ 6 h 60"/>
                  <a:gd name="T8" fmla="*/ 120 w 240"/>
                  <a:gd name="T9" fmla="*/ 48 h 60"/>
                  <a:gd name="T10" fmla="*/ 228 w 240"/>
                  <a:gd name="T11" fmla="*/ 6 h 60"/>
                  <a:gd name="T12" fmla="*/ 234 w 240"/>
                  <a:gd name="T13" fmla="*/ 0 h 60"/>
                  <a:gd name="T14" fmla="*/ 240 w 240"/>
                  <a:gd name="T15" fmla="*/ 6 h 60"/>
                  <a:gd name="T16" fmla="*/ 120 w 240"/>
                  <a:gd name="T1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0" h="60">
                    <a:moveTo>
                      <a:pt x="120" y="60"/>
                    </a:moveTo>
                    <a:cubicBezTo>
                      <a:pt x="52" y="60"/>
                      <a:pt x="0" y="3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9" y="0"/>
                      <a:pt x="12" y="2"/>
                      <a:pt x="12" y="6"/>
                    </a:cubicBezTo>
                    <a:cubicBezTo>
                      <a:pt x="12" y="26"/>
                      <a:pt x="56" y="48"/>
                      <a:pt x="120" y="48"/>
                    </a:cubicBezTo>
                    <a:cubicBezTo>
                      <a:pt x="183" y="48"/>
                      <a:pt x="228" y="26"/>
                      <a:pt x="228" y="6"/>
                    </a:cubicBezTo>
                    <a:cubicBezTo>
                      <a:pt x="228" y="2"/>
                      <a:pt x="230" y="0"/>
                      <a:pt x="234" y="0"/>
                    </a:cubicBezTo>
                    <a:cubicBezTo>
                      <a:pt x="237" y="0"/>
                      <a:pt x="240" y="2"/>
                      <a:pt x="240" y="6"/>
                    </a:cubicBezTo>
                    <a:cubicBezTo>
                      <a:pt x="240" y="36"/>
                      <a:pt x="187" y="60"/>
                      <a:pt x="120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>
                  <a:solidFill>
                    <a:schemeClr val="bg2"/>
                  </a:solidFill>
                </a:endParaRPr>
              </a:p>
            </p:txBody>
          </p:sp>
          <p:sp>
            <p:nvSpPr>
              <p:cNvPr id="94" name="Freeform 229">
                <a:extLst>
                  <a:ext uri="{FF2B5EF4-FFF2-40B4-BE49-F238E27FC236}">
                    <a16:creationId xmlns:a16="http://schemas.microsoft.com/office/drawing/2014/main" id="{CCF7BE3F-38EE-4C86-B57E-D9125799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7" y="678"/>
                <a:ext cx="356" cy="88"/>
              </a:xfrm>
              <a:custGeom>
                <a:avLst/>
                <a:gdLst>
                  <a:gd name="T0" fmla="*/ 120 w 240"/>
                  <a:gd name="T1" fmla="*/ 60 h 60"/>
                  <a:gd name="T2" fmla="*/ 0 w 240"/>
                  <a:gd name="T3" fmla="*/ 6 h 60"/>
                  <a:gd name="T4" fmla="*/ 6 w 240"/>
                  <a:gd name="T5" fmla="*/ 0 h 60"/>
                  <a:gd name="T6" fmla="*/ 12 w 240"/>
                  <a:gd name="T7" fmla="*/ 6 h 60"/>
                  <a:gd name="T8" fmla="*/ 120 w 240"/>
                  <a:gd name="T9" fmla="*/ 48 h 60"/>
                  <a:gd name="T10" fmla="*/ 228 w 240"/>
                  <a:gd name="T11" fmla="*/ 6 h 60"/>
                  <a:gd name="T12" fmla="*/ 234 w 240"/>
                  <a:gd name="T13" fmla="*/ 0 h 60"/>
                  <a:gd name="T14" fmla="*/ 240 w 240"/>
                  <a:gd name="T15" fmla="*/ 6 h 60"/>
                  <a:gd name="T16" fmla="*/ 120 w 240"/>
                  <a:gd name="T1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0" h="60">
                    <a:moveTo>
                      <a:pt x="120" y="60"/>
                    </a:moveTo>
                    <a:cubicBezTo>
                      <a:pt x="52" y="60"/>
                      <a:pt x="0" y="3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9" y="0"/>
                      <a:pt x="12" y="2"/>
                      <a:pt x="12" y="6"/>
                    </a:cubicBezTo>
                    <a:cubicBezTo>
                      <a:pt x="12" y="26"/>
                      <a:pt x="56" y="48"/>
                      <a:pt x="120" y="48"/>
                    </a:cubicBezTo>
                    <a:cubicBezTo>
                      <a:pt x="183" y="48"/>
                      <a:pt x="228" y="26"/>
                      <a:pt x="228" y="6"/>
                    </a:cubicBezTo>
                    <a:cubicBezTo>
                      <a:pt x="228" y="2"/>
                      <a:pt x="230" y="0"/>
                      <a:pt x="234" y="0"/>
                    </a:cubicBezTo>
                    <a:cubicBezTo>
                      <a:pt x="237" y="0"/>
                      <a:pt x="240" y="2"/>
                      <a:pt x="240" y="6"/>
                    </a:cubicBezTo>
                    <a:cubicBezTo>
                      <a:pt x="240" y="36"/>
                      <a:pt x="187" y="60"/>
                      <a:pt x="120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>
                  <a:solidFill>
                    <a:schemeClr val="bg2"/>
                  </a:solidFill>
                </a:endParaRPr>
              </a:p>
            </p:txBody>
          </p:sp>
          <p:sp>
            <p:nvSpPr>
              <p:cNvPr id="95" name="Freeform 230">
                <a:extLst>
                  <a:ext uri="{FF2B5EF4-FFF2-40B4-BE49-F238E27FC236}">
                    <a16:creationId xmlns:a16="http://schemas.microsoft.com/office/drawing/2014/main" id="{1896CEC8-FDFD-424C-984A-F9B22F86A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7" y="527"/>
                <a:ext cx="356" cy="319"/>
              </a:xfrm>
              <a:custGeom>
                <a:avLst/>
                <a:gdLst>
                  <a:gd name="T0" fmla="*/ 120 w 240"/>
                  <a:gd name="T1" fmla="*/ 216 h 216"/>
                  <a:gd name="T2" fmla="*/ 0 w 240"/>
                  <a:gd name="T3" fmla="*/ 162 h 216"/>
                  <a:gd name="T4" fmla="*/ 0 w 240"/>
                  <a:gd name="T5" fmla="*/ 6 h 216"/>
                  <a:gd name="T6" fmla="*/ 6 w 240"/>
                  <a:gd name="T7" fmla="*/ 0 h 216"/>
                  <a:gd name="T8" fmla="*/ 12 w 240"/>
                  <a:gd name="T9" fmla="*/ 6 h 216"/>
                  <a:gd name="T10" fmla="*/ 12 w 240"/>
                  <a:gd name="T11" fmla="*/ 162 h 216"/>
                  <a:gd name="T12" fmla="*/ 120 w 240"/>
                  <a:gd name="T13" fmla="*/ 204 h 216"/>
                  <a:gd name="T14" fmla="*/ 228 w 240"/>
                  <a:gd name="T15" fmla="*/ 162 h 216"/>
                  <a:gd name="T16" fmla="*/ 228 w 240"/>
                  <a:gd name="T17" fmla="*/ 6 h 216"/>
                  <a:gd name="T18" fmla="*/ 234 w 240"/>
                  <a:gd name="T19" fmla="*/ 0 h 216"/>
                  <a:gd name="T20" fmla="*/ 240 w 240"/>
                  <a:gd name="T21" fmla="*/ 6 h 216"/>
                  <a:gd name="T22" fmla="*/ 240 w 240"/>
                  <a:gd name="T23" fmla="*/ 162 h 216"/>
                  <a:gd name="T24" fmla="*/ 120 w 240"/>
                  <a:gd name="T25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0" h="216">
                    <a:moveTo>
                      <a:pt x="120" y="216"/>
                    </a:moveTo>
                    <a:cubicBezTo>
                      <a:pt x="52" y="216"/>
                      <a:pt x="0" y="192"/>
                      <a:pt x="0" y="16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9" y="0"/>
                      <a:pt x="12" y="2"/>
                      <a:pt x="12" y="6"/>
                    </a:cubicBezTo>
                    <a:cubicBezTo>
                      <a:pt x="12" y="162"/>
                      <a:pt x="12" y="162"/>
                      <a:pt x="12" y="162"/>
                    </a:cubicBezTo>
                    <a:cubicBezTo>
                      <a:pt x="12" y="182"/>
                      <a:pt x="56" y="204"/>
                      <a:pt x="120" y="204"/>
                    </a:cubicBezTo>
                    <a:cubicBezTo>
                      <a:pt x="183" y="204"/>
                      <a:pt x="228" y="182"/>
                      <a:pt x="228" y="162"/>
                    </a:cubicBezTo>
                    <a:cubicBezTo>
                      <a:pt x="228" y="6"/>
                      <a:pt x="228" y="6"/>
                      <a:pt x="228" y="6"/>
                    </a:cubicBezTo>
                    <a:cubicBezTo>
                      <a:pt x="228" y="2"/>
                      <a:pt x="230" y="0"/>
                      <a:pt x="234" y="0"/>
                    </a:cubicBezTo>
                    <a:cubicBezTo>
                      <a:pt x="237" y="0"/>
                      <a:pt x="240" y="2"/>
                      <a:pt x="240" y="6"/>
                    </a:cubicBezTo>
                    <a:cubicBezTo>
                      <a:pt x="240" y="162"/>
                      <a:pt x="240" y="162"/>
                      <a:pt x="240" y="162"/>
                    </a:cubicBezTo>
                    <a:cubicBezTo>
                      <a:pt x="240" y="192"/>
                      <a:pt x="187" y="216"/>
                      <a:pt x="120" y="2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82025D67-D3CE-47DC-8B66-0D6BC4F9A0BD}"/>
                </a:ext>
              </a:extLst>
            </p:cNvPr>
            <p:cNvSpPr txBox="1"/>
            <p:nvPr/>
          </p:nvSpPr>
          <p:spPr>
            <a:xfrm>
              <a:off x="5313780" y="4665907"/>
              <a:ext cx="90946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tx2"/>
                  </a:solidFill>
                </a:rPr>
                <a:t>Data Lake</a:t>
              </a:r>
              <a:endParaRPr lang="de-DE" sz="1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16" name="Textfeld 115">
            <a:extLst>
              <a:ext uri="{FF2B5EF4-FFF2-40B4-BE49-F238E27FC236}">
                <a16:creationId xmlns:a16="http://schemas.microsoft.com/office/drawing/2014/main" id="{1479CC29-33D4-4840-8D9B-703A2FA068E9}"/>
              </a:ext>
            </a:extLst>
          </p:cNvPr>
          <p:cNvSpPr txBox="1"/>
          <p:nvPr/>
        </p:nvSpPr>
        <p:spPr>
          <a:xfrm>
            <a:off x="4395483" y="3187307"/>
            <a:ext cx="149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Versus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3F152E4A-5202-4106-BE15-F0307E30262E}"/>
              </a:ext>
            </a:extLst>
          </p:cNvPr>
          <p:cNvSpPr txBox="1"/>
          <p:nvPr/>
        </p:nvSpPr>
        <p:spPr>
          <a:xfrm>
            <a:off x="5693266" y="797415"/>
            <a:ext cx="149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SOLL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5FB130B5-B751-42D0-A7EF-7EBCC93F0741}"/>
              </a:ext>
            </a:extLst>
          </p:cNvPr>
          <p:cNvSpPr txBox="1"/>
          <p:nvPr/>
        </p:nvSpPr>
        <p:spPr>
          <a:xfrm>
            <a:off x="2425404" y="787092"/>
            <a:ext cx="149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IST</a:t>
            </a:r>
          </a:p>
        </p:txBody>
      </p:sp>
    </p:spTree>
    <p:extLst>
      <p:ext uri="{BB962C8B-B14F-4D97-AF65-F5344CB8AC3E}">
        <p14:creationId xmlns:p14="http://schemas.microsoft.com/office/powerpoint/2010/main" val="35744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16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Malte Möller</dc:creator>
  <cp:lastModifiedBy>Malte Möller</cp:lastModifiedBy>
  <cp:revision>4</cp:revision>
  <dcterms:created xsi:type="dcterms:W3CDTF">2019-03-23T14:29:22Z</dcterms:created>
  <dcterms:modified xsi:type="dcterms:W3CDTF">2019-03-23T14:59:35Z</dcterms:modified>
</cp:coreProperties>
</file>