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3A4B5-F513-116F-2035-6144C36F5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F76A16-0322-E0A8-A9C2-4F2116A16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D50E6-F41D-37CC-2A0D-A335090E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96CE8-B329-D2E2-CC23-6519D344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9C4CA2-A52C-D67F-71D0-90D7F9DA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17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54438-9CE9-3B38-A25C-C6B5524B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3CF178-A6D1-9918-2589-EEC435C7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C9BC2-69F7-33DB-2F09-E0EC01F9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3D225-A326-87CA-109E-BE5E2262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0169F-3594-0925-4AE5-7F1B965D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1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A2E662-1177-FE66-012E-7F97AD323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BED768-A81C-B8EB-7AFB-2BABB93DB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F78E71-1C35-1F20-7596-2D70D93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BD8EC-1EBD-C6BE-2D56-C7D2442E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C64D56-D688-5411-9F12-E2E20CFE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18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E5575-5E24-74B9-92DC-C13D7D81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BA891-6325-8131-005D-87125EC2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BA4A0-4089-CB7A-BC84-534C027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15C4B-E074-3243-3026-D9F0208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38A5B-55D0-E966-0D11-7EDBCFBC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623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317F2-ED0E-CD9D-9041-82956648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0DF0A9-92F1-F946-9EE6-AD370C6C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B5B300-A467-D5EB-A72B-EC28DE23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66E2F-DD68-5BD8-56DF-572DC406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F1C3A-2620-C9AA-E58C-3E62EA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237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1F80-1401-2EED-6556-8911798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07C8D-B5C0-9083-ECC1-601ADA32B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9FCF69-50F7-18E6-E8C3-FF9D55E53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7FB74A-0C12-EFF1-9E85-9E366696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8BAA5-D34A-600C-EFFF-380062E7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74595-AD4A-7805-0EFF-26EA7080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579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3C58-0B7F-E3D8-FAF2-6BDFC4B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AF6B5-F76E-2F30-816F-E9B2700B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0C3548-D8F1-D515-FB43-8613D18A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EE1142-1B72-858C-CEBD-70D0F00BD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12E83E-481D-646D-B1A4-50924E8CD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E3DE44-3777-AF04-FBBD-0C48702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6F320E-1E0A-A29E-9B29-96FB6620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2A7A94-C364-5848-95D0-B50607FC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8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77E42-8C14-7237-C2DE-698DB3DB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21DD31-F5D4-1ABD-EFCD-54EF60B5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8CA648-C6E6-3A74-0973-8EFC5DB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FAAE57-11FE-7E10-00B9-963AE910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25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4424A4-4C80-E4DA-122E-7E6F29D0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920BE2-0ABC-E0D7-8C11-CCBE3080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BB629-15BE-ECD1-5827-C6680ADD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32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0DD91-828E-364A-E2AC-1400EDD2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7A8D6-4B32-661F-CA71-60712B72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D39C0C-A4BD-BD0A-01FB-AFD137B7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978BA6-4070-D65A-3195-A1C818E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2E6DD2-8C85-0E1A-680D-297C9925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1E03F-45FD-8D54-AB5C-EA2D9E3B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97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D531C-869B-F962-49BF-89FDF215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5C8A23-A08F-11AF-9D11-CDD0A957D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374318-24AB-030C-7CEA-5E4318C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22858E-DD4A-8A93-AE04-69080E22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219ECB-A8AA-BC3A-931A-F38DBC18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108BF-A250-1525-D0D9-25325FDF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490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15BC4D-6752-0E70-68C4-E74A75A2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94CF49-6282-03B4-ADE4-53EA7552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0132AC-219C-55AA-8684-0E5FC4CF2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5697A-8F0D-4227-99AD-5AB82E5CA9CB}" type="datetimeFigureOut">
              <a:rPr lang="fr-BE" smtClean="0"/>
              <a:t>14-03-25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ACCD2-8D25-9DB0-34A6-6AF3026FE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C3F9E-1EFE-0584-DF34-AA6E33F89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F93E5-71E4-4CD8-A34D-E4B3FE4F518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96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7394C9A0-0DA9-4B34-5DF3-6492D743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5" y="321734"/>
            <a:ext cx="3712677" cy="290517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 descr="Une image contenant texte, capture d’écran, affichage, Tracé&#10;&#10;Le contenu généré par l’IA peut être incorrect.">
            <a:extLst>
              <a:ext uri="{FF2B5EF4-FFF2-40B4-BE49-F238E27FC236}">
                <a16:creationId xmlns:a16="http://schemas.microsoft.com/office/drawing/2014/main" id="{3FD3E386-6124-DAFF-5E2E-2523D6854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79" y="321734"/>
            <a:ext cx="3689104" cy="290517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9A4EE9DD-7D67-BB97-B89F-054341AA8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76" y="3631096"/>
            <a:ext cx="3562013" cy="2760560"/>
          </a:xfrm>
          <a:prstGeom prst="rect">
            <a:avLst/>
          </a:prstGeom>
        </p:spPr>
      </p:pic>
      <p:pic>
        <p:nvPicPr>
          <p:cNvPr id="13" name="Image 12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68AC81CD-A3A3-FCC4-79C1-DD22DA07E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13" y="3631096"/>
            <a:ext cx="3516637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40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Lefebvre</dc:creator>
  <cp:lastModifiedBy>Florian Lefebvre</cp:lastModifiedBy>
  <cp:revision>1</cp:revision>
  <dcterms:created xsi:type="dcterms:W3CDTF">2025-03-14T08:44:27Z</dcterms:created>
  <dcterms:modified xsi:type="dcterms:W3CDTF">2025-03-14T09:19:45Z</dcterms:modified>
</cp:coreProperties>
</file>