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1" r:id="rId6"/>
    <p:sldId id="263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26F0F-BED8-452B-82FF-C3EE634DFF1F}" v="1524" dt="2024-12-05T20:34:58.859"/>
    <p1510:client id="{3D1980FA-5A07-49BF-6ED2-93CFAB87BAEB}" v="1" dt="2024-12-05T18:49:01.279"/>
    <p1510:client id="{A20BC2AC-A9FB-455D-8046-1B53B1014353}" v="1" dt="2024-12-05T20:54:41.112"/>
    <p1510:client id="{EC2F1B9D-2952-457B-B33F-153C590AF509}" v="171" dt="2024-12-05T15:33:39.262"/>
    <p1510:client id="{FE5650BA-A18B-5AC1-F0F3-B42DDD7C5B7F}" v="1395" dt="2024-12-05T20:47:30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252E3AD-CE17-2E92-26E8-CBFB6C02E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1D97FF-09E5-E1C2-B1AF-AEEDFF01C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36F66-FB81-4F98-BE13-AD296467404D}" type="datetimeFigureOut">
              <a:rPr lang="fr-BE" smtClean="0"/>
              <a:t>25-03-25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F6344F-B7A5-247E-ACCB-1B410E0D51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3FEFD1-CCB5-7172-30F4-332C0B787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6AA7-53C8-44BF-AD3A-B775273AC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9798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22F9-329E-4A59-B7C3-01F6CE67DBE6}" type="datetimeFigureOut">
              <a:rPr lang="fr-BE" smtClean="0"/>
              <a:t>25-03-25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 err="1"/>
              <a:t>uatrième</a:t>
            </a:r>
            <a:r>
              <a:rPr lang="fr-FR"/>
              <a:t>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A4CD8-E851-48EE-A2FC-E91C207746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3289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4CD8-E851-48EE-A2FC-E91C2077461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16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Parler de la sauvegarde de son avant écoute</a:t>
            </a:r>
          </a:p>
          <a:p>
            <a:r>
              <a:rPr lang="fr-BE" dirty="0"/>
              <a:t>TDH taux distorsions harmonique augmente -&gt; échantillonnage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4CD8-E851-48EE-A2FC-E91C2077461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16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Implémentation dans des appareils pour personne mal entendante, par exemple pour pouvoir faire de la musique qui sonnerait bien pour eux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A4CD8-E851-48EE-A2FC-E91C2077461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774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0504-BAFB-49F8-B8DF-46EF6B7AFBCE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Espace réservé du pied de page 3">
            <a:extLst>
              <a:ext uri="{FF2B5EF4-FFF2-40B4-BE49-F238E27FC236}">
                <a16:creationId xmlns:a16="http://schemas.microsoft.com/office/drawing/2014/main" id="{56B9E118-A4B0-8E14-6538-0297ECA5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8456"/>
            <a:ext cx="2955636" cy="279544"/>
          </a:xfrm>
        </p:spPr>
        <p:txBody>
          <a:bodyPr/>
          <a:lstStyle/>
          <a:p>
            <a:r>
              <a:rPr lang="fr-BE"/>
              <a:t>Université de Mons</a:t>
            </a:r>
          </a:p>
        </p:txBody>
      </p:sp>
    </p:spTree>
    <p:extLst>
      <p:ext uri="{BB962C8B-B14F-4D97-AF65-F5344CB8AC3E}">
        <p14:creationId xmlns:p14="http://schemas.microsoft.com/office/powerpoint/2010/main" val="4937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E74C801-7BB0-6517-F9C3-1500A38FD1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20290" r="13968" b="25948"/>
          <a:stretch>
            <a:fillRect/>
          </a:stretch>
        </p:blipFill>
        <p:spPr bwMode="auto">
          <a:xfrm>
            <a:off x="0" y="6580188"/>
            <a:ext cx="1219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580188"/>
            <a:ext cx="2743200" cy="279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70504-BAFB-49F8-B8DF-46EF6B7AFBCE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CFF8E8-59D3-3DBA-F77D-55C776E0E0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55636" y="6578456"/>
            <a:ext cx="2225963" cy="279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1200" b="0" dirty="0">
                <a:solidFill>
                  <a:schemeClr val="tx1"/>
                </a:solidFill>
              </a:rPr>
              <a:t>Florian Lefebvre</a:t>
            </a:r>
          </a:p>
        </p:txBody>
      </p:sp>
      <p:sp>
        <p:nvSpPr>
          <p:cNvPr id="5" name="Footer Placeholder 4"/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0" y="6578456"/>
            <a:ext cx="2955636" cy="279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BE"/>
              <a:t>Université de Mons</a:t>
            </a:r>
          </a:p>
        </p:txBody>
      </p:sp>
    </p:spTree>
    <p:extLst>
      <p:ext uri="{BB962C8B-B14F-4D97-AF65-F5344CB8AC3E}">
        <p14:creationId xmlns:p14="http://schemas.microsoft.com/office/powerpoint/2010/main" val="375033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1A6A62-F28A-8694-7D23-CD5AD08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0504-BAFB-49F8-B8DF-46EF6B7AFBCE}" type="slidenum">
              <a:rPr lang="fr-BE" smtClean="0"/>
              <a:t>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14C800-442C-CB0A-F6CA-CDAE651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Université de Mons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3BF9B9-6817-2DD0-EDC3-97CD8C0F43DD}"/>
              </a:ext>
            </a:extLst>
          </p:cNvPr>
          <p:cNvSpPr txBox="1"/>
          <p:nvPr/>
        </p:nvSpPr>
        <p:spPr>
          <a:xfrm>
            <a:off x="1090914" y="1470714"/>
            <a:ext cx="10010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b="1" dirty="0">
                <a:solidFill>
                  <a:srgbClr val="C00000"/>
                </a:solidFill>
              </a:rPr>
              <a:t>Présentation </a:t>
            </a:r>
          </a:p>
          <a:p>
            <a:pPr algn="ctr"/>
            <a:r>
              <a:rPr lang="fr-BE" sz="4400" b="1" dirty="0">
                <a:solidFill>
                  <a:srgbClr val="C00000"/>
                </a:solidFill>
              </a:rPr>
              <a:t>projet </a:t>
            </a:r>
            <a:r>
              <a:rPr lang="fr-BE" sz="4400" b="1" dirty="0" err="1">
                <a:solidFill>
                  <a:srgbClr val="C00000"/>
                </a:solidFill>
              </a:rPr>
              <a:t>iDSP</a:t>
            </a:r>
            <a:endParaRPr lang="fr-BE" sz="44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Photos, logos, tournages - Université de Mons">
            <a:extLst>
              <a:ext uri="{FF2B5EF4-FFF2-40B4-BE49-F238E27FC236}">
                <a16:creationId xmlns:a16="http://schemas.microsoft.com/office/drawing/2014/main" id="{351217B6-7B7C-1B21-7460-CAC2EFFB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8" y="5760000"/>
            <a:ext cx="2160000" cy="77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cueil - Faculté / FPMS">
            <a:extLst>
              <a:ext uri="{FF2B5EF4-FFF2-40B4-BE49-F238E27FC236}">
                <a16:creationId xmlns:a16="http://schemas.microsoft.com/office/drawing/2014/main" id="{C4531334-0D42-669C-9D24-90C96C57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653" y="5769000"/>
            <a:ext cx="2160000" cy="7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8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1A6A62-F28A-8694-7D23-CD5AD08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0504-BAFB-49F8-B8DF-46EF6B7AFBCE}" type="slidenum">
              <a:rPr lang="fr-BE" smtClean="0"/>
              <a:t>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14C800-442C-CB0A-F6CA-CDAE651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Université de Mons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9B18A0-5593-6AF7-8E66-0887F624989F}"/>
              </a:ext>
            </a:extLst>
          </p:cNvPr>
          <p:cNvSpPr txBox="1"/>
          <p:nvPr/>
        </p:nvSpPr>
        <p:spPr>
          <a:xfrm>
            <a:off x="5041769" y="0"/>
            <a:ext cx="210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b="1" dirty="0">
                <a:solidFill>
                  <a:srgbClr val="C00000"/>
                </a:solidFill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C8BD4F-E590-1E03-89B9-4FBD9D0FBD41}"/>
              </a:ext>
            </a:extLst>
          </p:cNvPr>
          <p:cNvSpPr txBox="1"/>
          <p:nvPr/>
        </p:nvSpPr>
        <p:spPr>
          <a:xfrm>
            <a:off x="1477818" y="2184400"/>
            <a:ext cx="645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sz="28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sz="2800" dirty="0"/>
              <a:t>Problèmes rencontrées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sz="2800" dirty="0"/>
              <a:t>Exemples de codes</a:t>
            </a:r>
          </a:p>
          <a:p>
            <a:pPr marL="514350" indent="-514350">
              <a:buFont typeface="+mj-lt"/>
              <a:buAutoNum type="arabicPeriod"/>
            </a:pPr>
            <a:r>
              <a:rPr lang="fr-BE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07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32E7EF-C606-BC21-5BA4-01899EEE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0504-BAFB-49F8-B8DF-46EF6B7AFBCE}" type="slidenum">
              <a:rPr lang="fr-BE" smtClean="0"/>
              <a:t>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2A1459-CEEB-8C2D-103C-BC417E69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Université de Mons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A58530-C3BA-914E-E7AB-02DBB80A2FB2}"/>
              </a:ext>
            </a:extLst>
          </p:cNvPr>
          <p:cNvSpPr txBox="1"/>
          <p:nvPr/>
        </p:nvSpPr>
        <p:spPr>
          <a:xfrm>
            <a:off x="4842996" y="0"/>
            <a:ext cx="2506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92A6DC-5E5E-EA46-6768-DA97D052A4A0}"/>
              </a:ext>
            </a:extLst>
          </p:cNvPr>
          <p:cNvSpPr txBox="1"/>
          <p:nvPr/>
        </p:nvSpPr>
        <p:spPr>
          <a:xfrm>
            <a:off x="1477818" y="2146434"/>
            <a:ext cx="6217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dirty="0"/>
              <a:t>But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dirty="0"/>
              <a:t>Qu’est ce qu’on  a fait pour l’instant ?</a:t>
            </a:r>
          </a:p>
        </p:txBody>
      </p:sp>
    </p:spTree>
    <p:extLst>
      <p:ext uri="{BB962C8B-B14F-4D97-AF65-F5344CB8AC3E}">
        <p14:creationId xmlns:p14="http://schemas.microsoft.com/office/powerpoint/2010/main" val="17067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0ECADC-F2B7-5C12-07E6-64D6F108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0504-BAFB-49F8-B8DF-46EF6B7AFBCE}" type="slidenum">
              <a:rPr lang="fr-BE" smtClean="0"/>
              <a:t>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5C2E21-F843-B29B-3AD2-905CBBCB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Université de Mons</a:t>
            </a:r>
          </a:p>
        </p:txBody>
      </p:sp>
      <p:pic>
        <p:nvPicPr>
          <p:cNvPr id="4" name="Image 3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58AE7164-1260-94C5-1F05-37515CDE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53" y="656512"/>
            <a:ext cx="3600000" cy="2817000"/>
          </a:xfrm>
          <a:prstGeom prst="rect">
            <a:avLst/>
          </a:prstGeom>
        </p:spPr>
      </p:pic>
      <p:pic>
        <p:nvPicPr>
          <p:cNvPr id="6" name="Image 5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72902F59-0297-6B5A-82E0-D7F8436D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46" y="3629142"/>
            <a:ext cx="3600000" cy="2790000"/>
          </a:xfrm>
          <a:prstGeom prst="rect">
            <a:avLst/>
          </a:prstGeom>
        </p:spPr>
      </p:pic>
      <p:pic>
        <p:nvPicPr>
          <p:cNvPr id="7" name="Image 6" descr="Une image contenant texte, capture d’écran, affichage, Tracé&#10;&#10;Le contenu généré par l’IA peut être incorrect.">
            <a:extLst>
              <a:ext uri="{FF2B5EF4-FFF2-40B4-BE49-F238E27FC236}">
                <a16:creationId xmlns:a16="http://schemas.microsoft.com/office/drawing/2014/main" id="{9EDDB20F-DC64-CB0B-7034-89665896C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053" y="3584141"/>
            <a:ext cx="3600000" cy="2835001"/>
          </a:xfrm>
          <a:prstGeom prst="rect">
            <a:avLst/>
          </a:prstGeom>
        </p:spPr>
      </p:pic>
      <p:pic>
        <p:nvPicPr>
          <p:cNvPr id="8" name="Image 7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6A398B4E-5FB3-542B-36E3-CF0F60651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446" y="603000"/>
            <a:ext cx="3600000" cy="2826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066D18-7731-35A4-2C0A-E2A1E39D168C}"/>
              </a:ext>
            </a:extLst>
          </p:cNvPr>
          <p:cNvSpPr txBox="1"/>
          <p:nvPr/>
        </p:nvSpPr>
        <p:spPr>
          <a:xfrm>
            <a:off x="0" y="438858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/>
              <a:t>Sans amplification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2D5B01-B51F-E3FE-A8D8-2B87ACDEB557}"/>
              </a:ext>
            </a:extLst>
          </p:cNvPr>
          <p:cNvSpPr txBox="1"/>
          <p:nvPr/>
        </p:nvSpPr>
        <p:spPr>
          <a:xfrm>
            <a:off x="0" y="3335651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/>
              <a:t>Avec amplification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70F12C-454F-129D-54CE-1BED00290759}"/>
              </a:ext>
            </a:extLst>
          </p:cNvPr>
          <p:cNvSpPr txBox="1"/>
          <p:nvPr/>
        </p:nvSpPr>
        <p:spPr>
          <a:xfrm>
            <a:off x="3377659" y="-38891"/>
            <a:ext cx="5436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b="1" dirty="0">
                <a:solidFill>
                  <a:srgbClr val="C00000"/>
                </a:solidFill>
              </a:rPr>
              <a:t>Problème d’échantillonnage</a:t>
            </a:r>
          </a:p>
        </p:txBody>
      </p:sp>
    </p:spTree>
    <p:extLst>
      <p:ext uri="{BB962C8B-B14F-4D97-AF65-F5344CB8AC3E}">
        <p14:creationId xmlns:p14="http://schemas.microsoft.com/office/powerpoint/2010/main" val="28731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0DE0E2-07A1-943F-5D59-B20E4DFC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0504-BAFB-49F8-B8DF-46EF6B7AFBCE}" type="slidenum">
              <a:rPr lang="fr-BE" smtClean="0"/>
              <a:t>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66AFA-9E91-AE18-E651-325DA9A5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Université de Mons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538863-36C7-2B00-DF23-025F0EEA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9" y="999610"/>
            <a:ext cx="8682821" cy="26812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4751F9-225D-5242-2446-34B01A8E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024" y="3784340"/>
            <a:ext cx="6595872" cy="258711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AB44B5-B747-96BF-692F-A6E5F69DD004}"/>
              </a:ext>
            </a:extLst>
          </p:cNvPr>
          <p:cNvSpPr txBox="1"/>
          <p:nvPr/>
        </p:nvSpPr>
        <p:spPr>
          <a:xfrm>
            <a:off x="4216258" y="0"/>
            <a:ext cx="3786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b="1" dirty="0">
                <a:solidFill>
                  <a:srgbClr val="C00000"/>
                </a:solidFill>
              </a:rPr>
              <a:t>Exemples de codes</a:t>
            </a:r>
          </a:p>
        </p:txBody>
      </p:sp>
    </p:spTree>
    <p:extLst>
      <p:ext uri="{BB962C8B-B14F-4D97-AF65-F5344CB8AC3E}">
        <p14:creationId xmlns:p14="http://schemas.microsoft.com/office/powerpoint/2010/main" val="24593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87F6EB-2C99-C58C-E249-3D76B1B1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0504-BAFB-49F8-B8DF-46EF6B7AFBCE}" type="slidenum">
              <a:rPr lang="fr-BE" smtClean="0"/>
              <a:t>6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36E5A9-E871-9EA8-6E2B-2A55B85B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Université de Mons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EC25E3-CD6F-5D04-6C81-A7DCF7EEDEA1}"/>
              </a:ext>
            </a:extLst>
          </p:cNvPr>
          <p:cNvSpPr txBox="1"/>
          <p:nvPr/>
        </p:nvSpPr>
        <p:spPr>
          <a:xfrm>
            <a:off x="4931258" y="0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8EC25-F883-674B-7541-486849A6C330}"/>
              </a:ext>
            </a:extLst>
          </p:cNvPr>
          <p:cNvSpPr txBox="1"/>
          <p:nvPr/>
        </p:nvSpPr>
        <p:spPr>
          <a:xfrm>
            <a:off x="2955636" y="2301882"/>
            <a:ext cx="621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3200" dirty="0"/>
              <a:t>Suite ou application ?</a:t>
            </a:r>
          </a:p>
        </p:txBody>
      </p:sp>
    </p:spTree>
    <p:extLst>
      <p:ext uri="{BB962C8B-B14F-4D97-AF65-F5344CB8AC3E}">
        <p14:creationId xmlns:p14="http://schemas.microsoft.com/office/powerpoint/2010/main" val="996788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7357A81717E40B86BA877CF8A977B" ma:contentTypeVersion="17" ma:contentTypeDescription="Crée un document." ma:contentTypeScope="" ma:versionID="d1be1a5375c447ae49340d45270b2767">
  <xsd:schema xmlns:xsd="http://www.w3.org/2001/XMLSchema" xmlns:xs="http://www.w3.org/2001/XMLSchema" xmlns:p="http://schemas.microsoft.com/office/2006/metadata/properties" xmlns:ns3="77b42497-23da-4c08-93c7-0a03ba5e1eee" xmlns:ns4="33e102b4-5ff8-4d80-b9ca-f4db69aef250" targetNamespace="http://schemas.microsoft.com/office/2006/metadata/properties" ma:root="true" ma:fieldsID="899442fd4dc93dc3b0d695aebae4d29c" ns3:_="" ns4:_="">
    <xsd:import namespace="77b42497-23da-4c08-93c7-0a03ba5e1eee"/>
    <xsd:import namespace="33e102b4-5ff8-4d80-b9ca-f4db69aef2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42497-23da-4c08-93c7-0a03ba5e1e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102b4-5ff8-4d80-b9ca-f4db69aef25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b42497-23da-4c08-93c7-0a03ba5e1eee" xsi:nil="true"/>
  </documentManagement>
</p:properties>
</file>

<file path=customXml/itemProps1.xml><?xml version="1.0" encoding="utf-8"?>
<ds:datastoreItem xmlns:ds="http://schemas.openxmlformats.org/officeDocument/2006/customXml" ds:itemID="{20C2CF8B-6FE8-4A82-B81A-607757AB13FC}">
  <ds:schemaRefs>
    <ds:schemaRef ds:uri="33e102b4-5ff8-4d80-b9ca-f4db69aef250"/>
    <ds:schemaRef ds:uri="77b42497-23da-4c08-93c7-0a03ba5e1e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13C7DA-CA86-4DDF-AF48-C3E038B61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3BB4DA-7366-41EF-9803-3525114C9A26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77b42497-23da-4c08-93c7-0a03ba5e1eee"/>
    <ds:schemaRef ds:uri="http://purl.org/dc/terms/"/>
    <ds:schemaRef ds:uri="33e102b4-5ff8-4d80-b9ca-f4db69aef250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100</Words>
  <Application>Microsoft Office PowerPoint</Application>
  <PresentationFormat>Grand écran</PresentationFormat>
  <Paragraphs>34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Aptos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Lefebvre</dc:creator>
  <cp:lastModifiedBy>Florian Lefebvre</cp:lastModifiedBy>
  <cp:revision>3</cp:revision>
  <dcterms:created xsi:type="dcterms:W3CDTF">2024-11-30T18:26:44Z</dcterms:created>
  <dcterms:modified xsi:type="dcterms:W3CDTF">2025-03-25T09:34:11Z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0x01010010E7357A81717E40B86BA877CF8A977B</vt:lpwstr>
  </property>
</Properties>
</file>