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0" r:id="rId2"/>
    <p:sldId id="256" r:id="rId3"/>
    <p:sldId id="257" r:id="rId4"/>
    <p:sldId id="261" r:id="rId5"/>
    <p:sldId id="263" r:id="rId6"/>
    <p:sldId id="277" r:id="rId7"/>
    <p:sldId id="268" r:id="rId8"/>
    <p:sldId id="269" r:id="rId9"/>
    <p:sldId id="271" r:id="rId10"/>
    <p:sldId id="272" r:id="rId11"/>
    <p:sldId id="278" r:id="rId12"/>
    <p:sldId id="281" r:id="rId13"/>
    <p:sldId id="282" r:id="rId14"/>
    <p:sldId id="283" r:id="rId15"/>
    <p:sldId id="265" r:id="rId16"/>
    <p:sldId id="267" r:id="rId17"/>
    <p:sldId id="264" r:id="rId18"/>
    <p:sldId id="274" r:id="rId19"/>
    <p:sldId id="275" r:id="rId20"/>
    <p:sldId id="276" r:id="rId21"/>
    <p:sldId id="262" r:id="rId22"/>
    <p:sldId id="266" r:id="rId23"/>
    <p:sldId id="259" r:id="rId24"/>
    <p:sldId id="270" r:id="rId25"/>
    <p:sldId id="273" r:id="rId26"/>
    <p:sldId id="285" r:id="rId27"/>
    <p:sldId id="286" r:id="rId28"/>
    <p:sldId id="284" r:id="rId29"/>
    <p:sldId id="258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77"/>
            <p14:sldId id="268"/>
            <p14:sldId id="269"/>
            <p14:sldId id="271"/>
            <p14:sldId id="272"/>
            <p14:sldId id="278"/>
            <p14:sldId id="281"/>
            <p14:sldId id="282"/>
            <p14:sldId id="283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Diskussion" id="{468B6378-F3C8-4D40-86A8-5D9C228CEDD4}">
          <p14:sldIdLst>
            <p14:sldId id="266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 [18]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>
                <a:solidFill>
                  <a:srgbClr val="000000"/>
                </a:solidFill>
              </a:rPr>
              <a:t>optimiert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 </a:t>
            </a:r>
            <a:r>
              <a:rPr lang="de-DE" dirty="0">
                <a:solidFill>
                  <a:srgbClr val="000000"/>
                </a:solidFill>
              </a:rPr>
              <a:t>verschiedene 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Zähler </a:t>
            </a:r>
            <a:r>
              <a:rPr lang="de-DE" dirty="0">
                <a:solidFill>
                  <a:srgbClr val="000000"/>
                </a:solidFill>
              </a:rPr>
              <a:t>statt nur ein Bit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</a:t>
            </a:r>
            <a:r>
              <a:rPr lang="de-DE" b="1" dirty="0">
                <a:solidFill>
                  <a:srgbClr val="000000"/>
                </a:solidFill>
              </a:rPr>
              <a:t>erhöhen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3707904" y="458579"/>
            <a:ext cx="7008901" cy="43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6724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672408" cy="2585323"/>
              </a:xfrm>
              <a:prstGeom prst="rect">
                <a:avLst/>
              </a:prstGeom>
              <a:blipFill>
                <a:blip r:embed="rId2"/>
                <a:stretch>
                  <a:fillRect l="-995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045DDFF4-437E-05A0-0DEB-64A455B72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19" r="16338" b="66800"/>
          <a:stretch/>
        </p:blipFill>
        <p:spPr>
          <a:xfrm>
            <a:off x="3250708" y="511937"/>
            <a:ext cx="6072764" cy="43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 bereits vorhandener Eins </a:t>
            </a:r>
            <a:r>
              <a:rPr lang="de-DE" b="1" dirty="0">
                <a:solidFill>
                  <a:srgbClr val="000000"/>
                </a:solidFill>
              </a:rPr>
              <a:t>Bereich markieren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oft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3491880" y="192679"/>
            <a:ext cx="5976664" cy="48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1619672" y="2069543"/>
            <a:ext cx="5976665" cy="2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r>
                  <a:rPr lang="de-DE" dirty="0">
                    <a:solidFill>
                      <a:srgbClr val="000000"/>
                    </a:solidFill>
                  </a:rPr>
                  <a:t>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pro Element 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blipFill>
                <a:blip r:embed="rId2"/>
                <a:stretch>
                  <a:fillRect l="-958" b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9A533-5A3B-66FA-411D-177F6AC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448" r="8206" b="3658"/>
          <a:stretch/>
        </p:blipFill>
        <p:spPr>
          <a:xfrm>
            <a:off x="467544" y="1522761"/>
            <a:ext cx="6264696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4743B12-719A-53BD-D7D0-8842988E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blipFill>
                <a:blip r:embed="rId4"/>
                <a:stretch>
                  <a:fillRect l="-876" t="-971" b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2133</Words>
  <Application>Microsoft Office PowerPoint</Application>
  <PresentationFormat>Bildschirmpräsentation (16:9)</PresentationFormat>
  <Paragraphs>276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73</cp:revision>
  <dcterms:created xsi:type="dcterms:W3CDTF">2019-03-29T08:51:00Z</dcterms:created>
  <dcterms:modified xsi:type="dcterms:W3CDTF">2022-05-25T10:08:46Z</dcterms:modified>
</cp:coreProperties>
</file>