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43" d="100"/>
          <a:sy n="143" d="100"/>
        </p:scale>
        <p:origin x="528" y="108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24.05.2022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@flyd2069?utm_source=unsplash&amp;utm_medium=referral&amp;utm_content=creditCopyText" TargetMode="External"/><Relationship Id="rId3" Type="http://schemas.openxmlformats.org/officeDocument/2006/relationships/hyperlink" Target="https://doi.org/10.7753/2012.1006" TargetMode="External"/><Relationship Id="rId7" Type="http://schemas.openxmlformats.org/officeDocument/2006/relationships/hyperlink" Target="https://unsplash.com/@pietrozj?utm_source=unsplash&amp;utm_medium=referral&amp;utm_content=creditCopyText" TargetMode="External"/><Relationship Id="rId2" Type="http://schemas.openxmlformats.org/officeDocument/2006/relationships/hyperlink" Target="https://doi.org/10.1145/362686.3626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kmuza?utm_source=unsplash&amp;utm_medium=referral&amp;utm_content=creditCopyText" TargetMode="External"/><Relationship Id="rId5" Type="http://schemas.openxmlformats.org/officeDocument/2006/relationships/hyperlink" Target="https://unsplash.com/s/photos/data?utm_source=unsplash&amp;utm_medium=referral&amp;utm_content=creditCopyText" TargetMode="External"/><Relationship Id="rId10" Type="http://schemas.openxmlformats.org/officeDocument/2006/relationships/hyperlink" Target="https://ui.adsabs.harvard.edu/link_gateway/2012IJCAT...1...25P/doi:10.7753/2012.1006" TargetMode="External"/><Relationship Id="rId4" Type="http://schemas.openxmlformats.org/officeDocument/2006/relationships/hyperlink" Target="https://unsplash.com/@hishahadat?utm_source=unsplash&amp;utm_medium=referral&amp;utm_content=creditCopyText" TargetMode="External"/><Relationship Id="rId9" Type="http://schemas.openxmlformats.org/officeDocument/2006/relationships/hyperlink" Target="https://unsplash.com/s/photos/security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Idee: </a:t>
            </a:r>
            <a:r>
              <a:rPr lang="de-DE" b="1" dirty="0"/>
              <a:t>1970</a:t>
            </a:r>
            <a:r>
              <a:rPr lang="de-DE" dirty="0"/>
              <a:t> durch </a:t>
            </a:r>
            <a:r>
              <a:rPr lang="de-DE" b="1" dirty="0"/>
              <a:t>Burton H. Bloom </a:t>
            </a:r>
            <a:r>
              <a:rPr lang="de-DE" dirty="0"/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 </a:t>
            </a:r>
            <a:r>
              <a:rPr lang="de-DE" b="1" dirty="0"/>
              <a:t>Überprüfung</a:t>
            </a:r>
            <a:r>
              <a:rPr lang="de-DE" dirty="0"/>
              <a:t>, ob ein Element in einer bestimmten Menge </a:t>
            </a:r>
            <a:r>
              <a:rPr lang="de-DE" b="1" dirty="0"/>
              <a:t>enthalten</a:t>
            </a:r>
            <a:r>
              <a:rPr lang="de-DE" dirty="0"/>
              <a:t> 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</a:t>
            </a:r>
            <a:r>
              <a:rPr lang="de-DE" b="1" dirty="0"/>
              <a:t>schnell</a:t>
            </a:r>
            <a:r>
              <a:rPr lang="de-DE" dirty="0"/>
              <a:t> und </a:t>
            </a:r>
            <a:r>
              <a:rPr lang="de-DE" b="1" dirty="0"/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von </a:t>
            </a:r>
            <a:r>
              <a:rPr lang="de-DE" b="1" dirty="0"/>
              <a:t>Hash-Funktionen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1F2FD4-4997-45FA-AD8B-DE6C0DD799FB}"/>
              </a:ext>
            </a:extLst>
          </p:cNvPr>
          <p:cNvSpPr txBox="1"/>
          <p:nvPr/>
        </p:nvSpPr>
        <p:spPr>
          <a:xfrm>
            <a:off x="3491880" y="2816344"/>
            <a:ext cx="5241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Vielfältige, praktische </a:t>
            </a:r>
            <a:r>
              <a:rPr lang="de-DE" b="1" dirty="0"/>
              <a:t>Einsatzmöglichkeiten</a:t>
            </a:r>
            <a:r>
              <a:rPr lang="de-DE" dirty="0"/>
              <a:t> [2]: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Rechtschreibüberprüfung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Suchmaschinen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Web Caches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Sicherheit (z.B. Intrusion </a:t>
            </a:r>
            <a:r>
              <a:rPr lang="de-DE" dirty="0" err="1"/>
              <a:t>Detection</a:t>
            </a:r>
            <a:r>
              <a:rPr lang="de-DE" dirty="0"/>
              <a:t>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4C63E7A-D519-484C-BAC7-D118E89FB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666" t="4385" r="19044" b="69938"/>
          <a:stretch/>
        </p:blipFill>
        <p:spPr>
          <a:xfrm>
            <a:off x="5580112" y="1059583"/>
            <a:ext cx="2736304" cy="1621344"/>
          </a:xfrm>
          <a:prstGeom prst="rect">
            <a:avLst/>
          </a:prstGeom>
        </p:spPr>
      </p:pic>
      <p:pic>
        <p:nvPicPr>
          <p:cNvPr id="5" name="Grafik 4" descr="Ein Bild, das Tastatur enthält.&#10;&#10;Automatisch generierte Beschreibung">
            <a:extLst>
              <a:ext uri="{FF2B5EF4-FFF2-40B4-BE49-F238E27FC236}">
                <a16:creationId xmlns:a16="http://schemas.microsoft.com/office/drawing/2014/main" id="{3DE7A0CC-30A8-448A-AB63-6A92D99A13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815877"/>
            <a:ext cx="2304256" cy="15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</a:t>
            </a:r>
            <a:r>
              <a:rPr lang="en-US" sz="1600" i="0" dirty="0">
                <a:latin typeface="Segoe UI" panose="020B0502040204020203" pitchFamily="34" charset="0"/>
                <a:hlinkClick r:id="rId2"/>
              </a:rPr>
              <a:t>https://doi.org/10.1145/362686.362692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DOI: </a:t>
            </a:r>
            <a:r>
              <a:rPr lang="en-US" sz="1600" dirty="0">
                <a:latin typeface="Segoe UI" panose="020B0502040204020203" pitchFamily="34" charset="0"/>
                <a:hlinkClick r:id="rId3"/>
              </a:rPr>
              <a:t>https://doi.org/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10.7753/2012.1006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5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Carlos </a:t>
            </a:r>
            <a:r>
              <a:rPr lang="en-US" sz="1600" dirty="0" err="1">
                <a:hlinkClick r:id="rId6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5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7"/>
              </a:rPr>
              <a:t>Pietro </a:t>
            </a:r>
            <a:r>
              <a:rPr lang="en-US" sz="1600" dirty="0" err="1">
                <a:hlinkClick r:id="rId7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5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8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9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D1156E-064A-9D97-A80C-16ACC229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10.7753/2012.1006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Bildschirmpräsentation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Lucida Grande</vt:lpstr>
      <vt:lpstr>Segoe UI</vt:lpstr>
      <vt:lpstr>Symbol</vt:lpstr>
      <vt:lpstr>Wingdings</vt:lpstr>
      <vt:lpstr>TUBAF_ppt_blau-weiss_16zu9</vt:lpstr>
      <vt:lpstr>BLOOM-FILTER Eine probabilistische Datenstruktur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26</cp:revision>
  <dcterms:created xsi:type="dcterms:W3CDTF">2019-03-29T08:51:00Z</dcterms:created>
  <dcterms:modified xsi:type="dcterms:W3CDTF">2022-05-24T09:53:15Z</dcterms:modified>
</cp:coreProperties>
</file>