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67EB-01F6-49F3-8BB0-AB3D9409ED1C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A813-40BC-4B09-AAFD-9D835A15C8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565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67EB-01F6-49F3-8BB0-AB3D9409ED1C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A813-40BC-4B09-AAFD-9D835A15C8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63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67EB-01F6-49F3-8BB0-AB3D9409ED1C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A813-40BC-4B09-AAFD-9D835A15C8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23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67EB-01F6-49F3-8BB0-AB3D9409ED1C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A813-40BC-4B09-AAFD-9D835A15C8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15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67EB-01F6-49F3-8BB0-AB3D9409ED1C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A813-40BC-4B09-AAFD-9D835A15C8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69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67EB-01F6-49F3-8BB0-AB3D9409ED1C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A813-40BC-4B09-AAFD-9D835A15C8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46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67EB-01F6-49F3-8BB0-AB3D9409ED1C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A813-40BC-4B09-AAFD-9D835A15C8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67EB-01F6-49F3-8BB0-AB3D9409ED1C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A813-40BC-4B09-AAFD-9D835A15C8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528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67EB-01F6-49F3-8BB0-AB3D9409ED1C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A813-40BC-4B09-AAFD-9D835A15C8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160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67EB-01F6-49F3-8BB0-AB3D9409ED1C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A813-40BC-4B09-AAFD-9D835A15C8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53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67EB-01F6-49F3-8BB0-AB3D9409ED1C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A813-40BC-4B09-AAFD-9D835A15C8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69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467EB-01F6-49F3-8BB0-AB3D9409ED1C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5A813-40BC-4B09-AAFD-9D835A15C8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85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473773"/>
              </p:ext>
            </p:extLst>
          </p:nvPr>
        </p:nvGraphicFramePr>
        <p:xfrm>
          <a:off x="180222" y="132933"/>
          <a:ext cx="9621503" cy="6602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crobat Document" r:id="rId3" imgW="6343606" imgH="4352925" progId="AcroExch.Document.DC">
                  <p:embed/>
                </p:oleObj>
              </mc:Choice>
              <mc:Fallback>
                <p:oleObj name="Acrobat Document" r:id="rId3" imgW="6343606" imgH="435292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0222" y="132933"/>
                        <a:ext cx="9621503" cy="66021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BCC08B7C-F779-43D8-91B6-B17B150478A0}"/>
                  </a:ext>
                </a:extLst>
              </p:cNvPr>
              <p:cNvSpPr txBox="1"/>
              <p:nvPr/>
            </p:nvSpPr>
            <p:spPr>
              <a:xfrm>
                <a:off x="3127502" y="132933"/>
                <a:ext cx="3726941" cy="1000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undOvr"/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m:rPr>
                              <m:brk/>
                            </m:rPr>
                            <a:rPr lang="de-DE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24"/>
                            </m:rPr>
                            <a:rPr lang="de-DE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acc>
                            <m:accPr>
                              <m:chr m:val="̂"/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𝑒𝑉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BCC08B7C-F779-43D8-91B6-B17B15047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02" y="132933"/>
                <a:ext cx="3726941" cy="10009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03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</vt:lpstr>
      <vt:lpstr>Adobe Acrobat Document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Kühne</dc:creator>
  <cp:lastModifiedBy>Florian Kühne</cp:lastModifiedBy>
  <cp:revision>1</cp:revision>
  <dcterms:created xsi:type="dcterms:W3CDTF">2020-07-30T10:20:07Z</dcterms:created>
  <dcterms:modified xsi:type="dcterms:W3CDTF">2020-07-30T10:20:31Z</dcterms:modified>
</cp:coreProperties>
</file>