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6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2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0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7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BC33-DD3A-47B3-B705-93CCB2621D80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E431-F5E4-46EF-B10B-30448D85B91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0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88878" y="918076"/>
            <a:ext cx="4324350" cy="3743325"/>
            <a:chOff x="6163510" y="1327149"/>
            <a:chExt cx="4324350" cy="3743325"/>
          </a:xfrm>
        </p:grpSpPr>
        <p:graphicFrame>
          <p:nvGraphicFramePr>
            <p:cNvPr id="4" name="Objek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259084"/>
                </p:ext>
              </p:extLst>
            </p:nvPr>
          </p:nvGraphicFramePr>
          <p:xfrm>
            <a:off x="6163510" y="1327149"/>
            <a:ext cx="4324350" cy="3743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Acrobat Document" r:id="rId3" imgW="4324159" imgH="3743325" progId="AcroExch.Document.DC">
                    <p:embed/>
                  </p:oleObj>
                </mc:Choice>
                <mc:Fallback>
                  <p:oleObj name="Acrobat Document" r:id="rId3" imgW="4324159" imgH="3743325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3510" y="1327149"/>
                          <a:ext cx="4324350" cy="3743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hteck 4"/>
            <p:cNvSpPr/>
            <p:nvPr/>
          </p:nvSpPr>
          <p:spPr>
            <a:xfrm>
              <a:off x="7162799" y="1427747"/>
              <a:ext cx="1620253" cy="3224464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/>
            <p:cNvSpPr/>
            <p:nvPr/>
          </p:nvSpPr>
          <p:spPr>
            <a:xfrm>
              <a:off x="8783053" y="1427747"/>
              <a:ext cx="1155032" cy="3224464"/>
            </a:xfrm>
            <a:prstGeom prst="rect">
              <a:avLst/>
            </a:prstGeom>
            <a:solidFill>
              <a:srgbClr val="EBEB3D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309937" y="918076"/>
            <a:ext cx="6729663" cy="3859296"/>
            <a:chOff x="360947" y="336884"/>
            <a:chExt cx="6729663" cy="3859296"/>
          </a:xfrm>
        </p:grpSpPr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867685"/>
                </p:ext>
              </p:extLst>
            </p:nvPr>
          </p:nvGraphicFramePr>
          <p:xfrm>
            <a:off x="360947" y="643465"/>
            <a:ext cx="6729663" cy="3552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Acrobat Document" r:id="rId5" imgW="3752571" imgH="1981200" progId="AcroExch.Document.DC">
                    <p:embed/>
                  </p:oleObj>
                </mc:Choice>
                <mc:Fallback>
                  <p:oleObj name="Acrobat Document" r:id="rId5" imgW="3752571" imgH="19812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947" y="643465"/>
                          <a:ext cx="6729663" cy="3552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hteck 8"/>
            <p:cNvSpPr/>
            <p:nvPr/>
          </p:nvSpPr>
          <p:spPr>
            <a:xfrm>
              <a:off x="2060740" y="336884"/>
              <a:ext cx="2751222" cy="3224464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776535" y="336884"/>
              <a:ext cx="1921043" cy="3224464"/>
            </a:xfrm>
            <a:prstGeom prst="rect">
              <a:avLst/>
            </a:prstGeom>
            <a:solidFill>
              <a:srgbClr val="EBEB3D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1021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Adobe Acrobat Document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3</cp:revision>
  <dcterms:created xsi:type="dcterms:W3CDTF">2020-06-08T10:47:35Z</dcterms:created>
  <dcterms:modified xsi:type="dcterms:W3CDTF">2020-06-08T13:15:14Z</dcterms:modified>
</cp:coreProperties>
</file>