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C4070-693F-42C9-A961-5D757F1F9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45E8FF-7B1C-4840-98C9-38275836D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6024C9-9856-4D9C-9BDE-A7077C86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DBA9-BE4B-486E-93A7-6BBEFCEDD096}" type="datetimeFigureOut">
              <a:rPr lang="de-DE" smtClean="0"/>
              <a:t>24.08.2020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4118F-CF7F-4E2F-A2D3-70A46B58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CC86AD-0CCC-424F-A1F6-014E1C26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6516-FB35-4CDE-816D-C29318D218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38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1BFFA-E3F0-4923-948C-89D1FA68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7B28A1-E61B-4FD3-87D4-EE77C70EE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86E140-B3DC-4D12-B7A6-407C6A78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DBA9-BE4B-486E-93A7-6BBEFCEDD096}" type="datetimeFigureOut">
              <a:rPr lang="de-DE" smtClean="0"/>
              <a:t>24.08.2020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D2D7F2-5EE8-462A-9557-44DF96A6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B30DDD-D7E9-48ED-AF95-046F855E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6516-FB35-4CDE-816D-C29318D218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0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2CB093-2B8E-4AAC-B7D6-9F12E30CA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E9C817-20D9-44B1-B0A2-76EB24CA4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0CCFCF-B5BF-426E-BE58-04E24596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DBA9-BE4B-486E-93A7-6BBEFCEDD096}" type="datetimeFigureOut">
              <a:rPr lang="de-DE" smtClean="0"/>
              <a:t>24.08.2020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B34677-F6F5-4487-B4BB-B38DCFBC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BF04D2-FF4F-4E83-B185-06800E31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6516-FB35-4CDE-816D-C29318D218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22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37009-73F5-4FEC-9D11-3A0DE3D1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A57BC6-2D5A-4E50-AD62-10B8AFB4D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2055C6-5BD1-4AC3-926A-ACB8F2B9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DBA9-BE4B-486E-93A7-6BBEFCEDD096}" type="datetimeFigureOut">
              <a:rPr lang="de-DE" smtClean="0"/>
              <a:t>24.08.2020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C85A85-4327-4F55-B726-4416969F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FD025A-9568-42D0-9FA6-2DAA01B8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6516-FB35-4CDE-816D-C29318D218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13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9C211-B6F5-4C3F-A718-C5D5138D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B7BBA0-F302-4564-8AE6-76BA0B86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6DA40E-6203-4BFD-9802-3E8706CA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DBA9-BE4B-486E-93A7-6BBEFCEDD096}" type="datetimeFigureOut">
              <a:rPr lang="de-DE" smtClean="0"/>
              <a:t>24.08.2020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B5FBA4-5F1E-40DB-B9B6-6DB66617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04C0DB-619B-4D69-8651-E9154846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6516-FB35-4CDE-816D-C29318D218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64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B2964-FEDE-41EA-B466-44ACB3A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D37FE4-9E67-4F98-A441-6B8707BE6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383EAF-5F47-491B-B31B-1C6D3C48F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08B80E-A9EC-4E66-9ED7-ED948E6F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DBA9-BE4B-486E-93A7-6BBEFCEDD096}" type="datetimeFigureOut">
              <a:rPr lang="de-DE" smtClean="0"/>
              <a:t>24.08.2020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42A8F8-84F8-48DA-A2FF-07958A35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673540-5014-4E4A-86D0-CC8DAA89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6516-FB35-4CDE-816D-C29318D218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40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90874-77B8-4416-9E67-8DEEBC4F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E68BCC-006A-498F-894C-488CBE5D9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F78B3E-DCD3-43F2-A50B-B1633F8B6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33D2CF-724D-4085-B972-E78517DC1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DA849C-EC77-4391-AE5D-B45667261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3EB4B2-684C-4306-87B2-C4890899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DBA9-BE4B-486E-93A7-6BBEFCEDD096}" type="datetimeFigureOut">
              <a:rPr lang="de-DE" smtClean="0"/>
              <a:t>24.08.2020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E2D3957-D8A4-4772-939F-61EC8004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56BDC5-A701-4F82-A4BC-9B5B9FF3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6516-FB35-4CDE-816D-C29318D218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59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20803-4980-4AA9-A2A2-962BBE29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E875FA-B26B-4972-A413-173C30B9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DBA9-BE4B-486E-93A7-6BBEFCEDD096}" type="datetimeFigureOut">
              <a:rPr lang="de-DE" smtClean="0"/>
              <a:t>24.08.2020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425351-F147-45AC-9ABE-572AE67C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216C6D-2771-413D-A5E4-ECA13C74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6516-FB35-4CDE-816D-C29318D218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04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1D77694-68C6-404C-862E-80C18218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DBA9-BE4B-486E-93A7-6BBEFCEDD096}" type="datetimeFigureOut">
              <a:rPr lang="de-DE" smtClean="0"/>
              <a:t>24.08.2020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7D61CB-DCA6-418C-A5D3-B4BDE437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F1C45D-529F-4BBD-A722-AB373655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6516-FB35-4CDE-816D-C29318D218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61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2BC8A-B572-4FA6-8F38-29829BB6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56B59E-CDF4-44A5-9F25-03ECE363D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4516A3-965A-4CE2-9E59-F847326DA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D2499E-0912-42FD-95E8-A79AE605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DBA9-BE4B-486E-93A7-6BBEFCEDD096}" type="datetimeFigureOut">
              <a:rPr lang="de-DE" smtClean="0"/>
              <a:t>24.08.2020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64F114-2AC4-4927-A567-8CDF9782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5902F1-CF85-4FDB-A1DB-01552E38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6516-FB35-4CDE-816D-C29318D218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37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5FE5D-EC91-42E3-8EF4-A7239AAB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BF6477-588B-4553-AD3D-1FCB32002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68AAD3-FF06-4A80-9DA1-F343E888F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24B23-AA72-4A1C-A45D-6C0914A6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DBA9-BE4B-486E-93A7-6BBEFCEDD096}" type="datetimeFigureOut">
              <a:rPr lang="de-DE" smtClean="0"/>
              <a:t>24.08.2020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D69D59-AC99-4CB6-9359-21FBF25D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182B1C-6B6E-4AA9-858E-4A176600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96516-FB35-4CDE-816D-C29318D218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1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EA545C5-94D8-4016-80D2-1C628416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499FF7-3E29-4B7B-9DBB-ED89313ED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9D86FE-2832-4D54-918E-D3C3DBD05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DDBA9-BE4B-486E-93A7-6BBEFCEDD096}" type="datetimeFigureOut">
              <a:rPr lang="de-DE" smtClean="0"/>
              <a:t>24.08.2020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9E52C6-A9FA-4DCE-8694-3726101CF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BC18B-A5F1-4112-8360-997FB3DB7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96516-FB35-4CDE-816D-C29318D218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46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44E5F658-E612-4740-9F94-C6F8CFBD0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921"/>
            <a:ext cx="10101263" cy="67749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02AE12A4-E55B-42BC-80DC-CDF6DDC70C33}"/>
                  </a:ext>
                </a:extLst>
              </p:cNvPr>
              <p:cNvSpPr txBox="1"/>
              <p:nvPr/>
            </p:nvSpPr>
            <p:spPr>
              <a:xfrm>
                <a:off x="3312924" y="368996"/>
                <a:ext cx="3760966" cy="900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𝑃𝐸𝑆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m:rPr>
                              <m:brk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24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02AE12A4-E55B-42BC-80DC-CDF6DDC70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924" y="368996"/>
                <a:ext cx="3760966" cy="900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C9A443A-6EAD-4D01-BAD6-488AE6AB9548}"/>
                  </a:ext>
                </a:extLst>
              </p:cNvPr>
              <p:cNvSpPr/>
              <p:nvPr/>
            </p:nvSpPr>
            <p:spPr>
              <a:xfrm>
                <a:off x="3355391" y="1256713"/>
                <a:ext cx="2937471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𝑃𝐸𝑆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𝑃𝐸𝑆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C9A443A-6EAD-4D01-BAD6-488AE6AB9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91" y="1256713"/>
                <a:ext cx="2937471" cy="669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23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Kühne</dc:creator>
  <cp:lastModifiedBy>Florian Kühne</cp:lastModifiedBy>
  <cp:revision>4</cp:revision>
  <dcterms:created xsi:type="dcterms:W3CDTF">2020-08-15T18:39:22Z</dcterms:created>
  <dcterms:modified xsi:type="dcterms:W3CDTF">2020-08-24T20:43:35Z</dcterms:modified>
</cp:coreProperties>
</file>