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59" d="100"/>
          <a:sy n="59" d="100"/>
        </p:scale>
        <p:origin x="3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8FC3-FADF-4DD8-8C3E-7C6426FD86D0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7EC4-7BA9-446F-B1B1-0159D92B3F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41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8FC3-FADF-4DD8-8C3E-7C6426FD86D0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7EC4-7BA9-446F-B1B1-0159D92B3F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64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8FC3-FADF-4DD8-8C3E-7C6426FD86D0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7EC4-7BA9-446F-B1B1-0159D92B3F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64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8FC3-FADF-4DD8-8C3E-7C6426FD86D0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7EC4-7BA9-446F-B1B1-0159D92B3F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37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8FC3-FADF-4DD8-8C3E-7C6426FD86D0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7EC4-7BA9-446F-B1B1-0159D92B3F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9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8FC3-FADF-4DD8-8C3E-7C6426FD86D0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7EC4-7BA9-446F-B1B1-0159D92B3F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72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8FC3-FADF-4DD8-8C3E-7C6426FD86D0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7EC4-7BA9-446F-B1B1-0159D92B3F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55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8FC3-FADF-4DD8-8C3E-7C6426FD86D0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7EC4-7BA9-446F-B1B1-0159D92B3F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7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8FC3-FADF-4DD8-8C3E-7C6426FD86D0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7EC4-7BA9-446F-B1B1-0159D92B3F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43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8FC3-FADF-4DD8-8C3E-7C6426FD86D0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7EC4-7BA9-446F-B1B1-0159D92B3F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0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8FC3-FADF-4DD8-8C3E-7C6426FD86D0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7EC4-7BA9-446F-B1B1-0159D92B3F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40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F8FC3-FADF-4DD8-8C3E-7C6426FD86D0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67EC4-7BA9-446F-B1B1-0159D92B3F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89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Auswertung</a:t>
            </a:r>
            <a:r>
              <a:rPr lang="en-GB" dirty="0"/>
              <a:t> 4.5</a:t>
            </a:r>
          </a:p>
        </p:txBody>
      </p:sp>
    </p:spTree>
    <p:extLst>
      <p:ext uri="{BB962C8B-B14F-4D97-AF65-F5344CB8AC3E}">
        <p14:creationId xmlns:p14="http://schemas.microsoft.com/office/powerpoint/2010/main" val="36380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600700" cy="3337867"/>
          </a:xfrm>
          <a:prstGeom prst="rect">
            <a:avLst/>
          </a:prstGeom>
        </p:spPr>
      </p:pic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799310"/>
              </p:ext>
            </p:extLst>
          </p:nvPr>
        </p:nvGraphicFramePr>
        <p:xfrm>
          <a:off x="5905734" y="3421117"/>
          <a:ext cx="5981232" cy="3352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Acrobat Document" r:id="rId4" imgW="6524368" imgH="3657600" progId="AcroExch.Document.DC">
                  <p:embed/>
                </p:oleObj>
              </mc:Choice>
              <mc:Fallback>
                <p:oleObj name="Acrobat Document" r:id="rId4" imgW="6524368" imgH="3657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05734" y="3421117"/>
                        <a:ext cx="5981232" cy="3352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530545"/>
              </p:ext>
            </p:extLst>
          </p:nvPr>
        </p:nvGraphicFramePr>
        <p:xfrm>
          <a:off x="167703" y="3471682"/>
          <a:ext cx="5813372" cy="3254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Acrobat Document" r:id="rId6" imgW="6533900" imgH="3657600" progId="AcroExch.Document.DC">
                  <p:embed/>
                </p:oleObj>
              </mc:Choice>
              <mc:Fallback>
                <p:oleObj name="Acrobat Document" r:id="rId6" imgW="6533900" imgH="3657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703" y="3471682"/>
                        <a:ext cx="5813372" cy="3254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50566"/>
            <a:ext cx="6591300" cy="337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7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121648"/>
              </p:ext>
            </p:extLst>
          </p:nvPr>
        </p:nvGraphicFramePr>
        <p:xfrm>
          <a:off x="86813" y="182176"/>
          <a:ext cx="6058613" cy="5075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Acrobat Document" r:id="rId3" imgW="4400418" imgH="3686175" progId="AcroExch.Document.DC">
                  <p:embed/>
                </p:oleObj>
              </mc:Choice>
              <mc:Fallback>
                <p:oleObj name="Acrobat Document" r:id="rId3" imgW="4400418" imgH="368617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813" y="182176"/>
                        <a:ext cx="6058613" cy="5075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674725"/>
              </p:ext>
            </p:extLst>
          </p:nvPr>
        </p:nvGraphicFramePr>
        <p:xfrm>
          <a:off x="6145426" y="182176"/>
          <a:ext cx="6003387" cy="381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Acrobat Document" r:id="rId5" imgW="7258006" imgH="4610100" progId="AcroExch.Document.DC">
                  <p:embed/>
                </p:oleObj>
              </mc:Choice>
              <mc:Fallback>
                <p:oleObj name="Acrobat Document" r:id="rId5" imgW="7258006" imgH="46101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45426" y="182176"/>
                        <a:ext cx="6003387" cy="381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422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815215"/>
              </p:ext>
            </p:extLst>
          </p:nvPr>
        </p:nvGraphicFramePr>
        <p:xfrm>
          <a:off x="182406" y="166297"/>
          <a:ext cx="6218393" cy="5815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Acrobat Document" r:id="rId3" imgW="4705100" imgH="4400550" progId="AcroExch.Document.DC">
                  <p:embed/>
                </p:oleObj>
              </mc:Choice>
              <mc:Fallback>
                <p:oleObj name="Acrobat Document" r:id="rId3" imgW="4705100" imgH="44005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406" y="166297"/>
                        <a:ext cx="6218393" cy="5815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171906"/>
              </p:ext>
            </p:extLst>
          </p:nvPr>
        </p:nvGraphicFramePr>
        <p:xfrm>
          <a:off x="6057640" y="166297"/>
          <a:ext cx="6284077" cy="5619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Acrobat Document" r:id="rId5" imgW="3514615" imgH="3143250" progId="AcroExch.Document.DC">
                  <p:embed/>
                </p:oleObj>
              </mc:Choice>
              <mc:Fallback>
                <p:oleObj name="Acrobat Document" r:id="rId5" imgW="3514615" imgH="31432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57640" y="166297"/>
                        <a:ext cx="6284077" cy="5619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286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120303"/>
              </p:ext>
            </p:extLst>
          </p:nvPr>
        </p:nvGraphicFramePr>
        <p:xfrm>
          <a:off x="0" y="0"/>
          <a:ext cx="5849568" cy="5107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Acrobat Document" r:id="rId3" imgW="3828829" imgH="3343275" progId="AcroExch.Document.DC">
                  <p:embed/>
                </p:oleObj>
              </mc:Choice>
              <mc:Fallback>
                <p:oleObj name="Acrobat Document" r:id="rId3" imgW="3828829" imgH="334327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5849568" cy="5107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123447"/>
              </p:ext>
            </p:extLst>
          </p:nvPr>
        </p:nvGraphicFramePr>
        <p:xfrm>
          <a:off x="5849568" y="-1"/>
          <a:ext cx="6205384" cy="4621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Acrobat Document" r:id="rId5" imgW="3171803" imgH="2362200" progId="AcroExch.Document.DC">
                  <p:embed/>
                </p:oleObj>
              </mc:Choice>
              <mc:Fallback>
                <p:oleObj name="Acrobat Document" r:id="rId5" imgW="3171803" imgH="23622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49568" y="-1"/>
                        <a:ext cx="6205384" cy="4621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213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133398"/>
              </p:ext>
            </p:extLst>
          </p:nvPr>
        </p:nvGraphicFramePr>
        <p:xfrm>
          <a:off x="-1" y="87883"/>
          <a:ext cx="5931243" cy="486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Acrobat Document" r:id="rId3" imgW="3505082" imgH="2876550" progId="AcroExch.Document.DC">
                  <p:embed/>
                </p:oleObj>
              </mc:Choice>
              <mc:Fallback>
                <p:oleObj name="Acrobat Document" r:id="rId3" imgW="3505082" imgH="28765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87883"/>
                        <a:ext cx="5931243" cy="4867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970483"/>
              </p:ext>
            </p:extLst>
          </p:nvPr>
        </p:nvGraphicFramePr>
        <p:xfrm>
          <a:off x="5931242" y="0"/>
          <a:ext cx="6263372" cy="4118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Acrobat Document" r:id="rId5" imgW="4562468" imgH="3000375" progId="AcroExch.Document.DC">
                  <p:embed/>
                </p:oleObj>
              </mc:Choice>
              <mc:Fallback>
                <p:oleObj name="Acrobat Document" r:id="rId5" imgW="4562468" imgH="300037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31242" y="0"/>
                        <a:ext cx="6263372" cy="41189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3715264" y="576649"/>
            <a:ext cx="1779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30nm Au / 7nm Fe / MgO</a:t>
            </a:r>
          </a:p>
          <a:p>
            <a:r>
              <a:rPr lang="en-GB" sz="1200" dirty="0"/>
              <a:t>Back pump</a:t>
            </a:r>
          </a:p>
        </p:txBody>
      </p:sp>
    </p:spTree>
    <p:extLst>
      <p:ext uri="{BB962C8B-B14F-4D97-AF65-F5344CB8AC3E}">
        <p14:creationId xmlns:p14="http://schemas.microsoft.com/office/powerpoint/2010/main" val="204426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164451"/>
              </p:ext>
            </p:extLst>
          </p:nvPr>
        </p:nvGraphicFramePr>
        <p:xfrm>
          <a:off x="188010" y="-1"/>
          <a:ext cx="6226141" cy="3286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Acrobat Document" r:id="rId3" imgW="3752571" imgH="1981200" progId="AcroExch.Document.DC">
                  <p:embed/>
                </p:oleObj>
              </mc:Choice>
              <mc:Fallback>
                <p:oleObj name="Acrobat Document" r:id="rId3" imgW="3752571" imgH="19812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010" y="-1"/>
                        <a:ext cx="6226141" cy="3286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422074"/>
              </p:ext>
            </p:extLst>
          </p:nvPr>
        </p:nvGraphicFramePr>
        <p:xfrm>
          <a:off x="6414150" y="145288"/>
          <a:ext cx="5777850" cy="305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Acrobat Document" r:id="rId5" imgW="3752571" imgH="1981200" progId="AcroExch.Document.DC">
                  <p:embed/>
                </p:oleObj>
              </mc:Choice>
              <mc:Fallback>
                <p:oleObj name="Acrobat Document" r:id="rId5" imgW="3752571" imgH="19812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14150" y="145288"/>
                        <a:ext cx="5777850" cy="305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103549"/>
              </p:ext>
            </p:extLst>
          </p:nvPr>
        </p:nvGraphicFramePr>
        <p:xfrm>
          <a:off x="6225168" y="3340812"/>
          <a:ext cx="6155813" cy="3249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Acrobat Document" r:id="rId7" imgW="3752571" imgH="1981200" progId="AcroExch.Document.DC">
                  <p:embed/>
                </p:oleObj>
              </mc:Choice>
              <mc:Fallback>
                <p:oleObj name="Acrobat Document" r:id="rId7" imgW="3752571" imgH="19812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25168" y="3340812"/>
                        <a:ext cx="6155813" cy="3249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390379"/>
              </p:ext>
            </p:extLst>
          </p:nvPr>
        </p:nvGraphicFramePr>
        <p:xfrm>
          <a:off x="503152" y="3489882"/>
          <a:ext cx="5490109" cy="277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Acrobat Document" r:id="rId9" imgW="3838362" imgH="1943100" progId="AcroExch.Document.DC">
                  <p:embed/>
                </p:oleObj>
              </mc:Choice>
              <mc:Fallback>
                <p:oleObj name="Acrobat Document" r:id="rId9" imgW="3838362" imgH="19431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3152" y="3489882"/>
                        <a:ext cx="5490109" cy="277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372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3</Paragraphs>
  <Slides>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Acrobat Document</vt:lpstr>
      <vt:lpstr>Auswertung 4.5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Kühne</dc:creator>
  <cp:lastModifiedBy>Florian Kühne</cp:lastModifiedBy>
  <cp:revision>4</cp:revision>
  <cp:lastPrinted>2020-05-04T10:04:10Z</cp:lastPrinted>
  <dcterms:created xsi:type="dcterms:W3CDTF">2020-04-30T11:05:09Z</dcterms:created>
  <dcterms:modified xsi:type="dcterms:W3CDTF">2020-05-05T09:55:28Z</dcterms:modified>
</cp:coreProperties>
</file>