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63" r:id="rId5"/>
    <p:sldId id="270" r:id="rId6"/>
    <p:sldId id="265" r:id="rId7"/>
    <p:sldId id="271" r:id="rId8"/>
    <p:sldId id="269" r:id="rId9"/>
    <p:sldId id="268" r:id="rId10"/>
    <p:sldId id="267" r:id="rId11"/>
    <p:sldId id="257" r:id="rId12"/>
    <p:sldId id="259" r:id="rId13"/>
    <p:sldId id="260" r:id="rId14"/>
    <p:sldId id="258" r:id="rId15"/>
    <p:sldId id="261" r:id="rId16"/>
    <p:sldId id="264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B5365-A4C5-4CC6-A4BB-C98779DE2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447035-41B1-4C9A-9EE0-84BCC44D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1255B-44BB-4DA1-922B-566B26D0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3BF6D-ED70-46F7-A166-344AAE11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1ED35-435E-4871-A407-73E47838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0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88AE6-B4C9-4E85-B6D8-B483606A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DAFBB6-E749-47AA-9FFB-878F0CE3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9CFF0-FF80-4C22-BDD0-452B0CFE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887F9-6250-4DA2-BC98-0E8A452C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AF2AF-91EB-4D59-BF03-0640A791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1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1D09D4-B952-4797-9A91-C8F82138F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CC1D3F-0ECC-4673-B581-BBCC4AA5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13685-13BA-4C68-8E8A-1D17AE63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603F0-42D1-4725-9FA3-CDB55672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0408B-4868-4B5B-B62B-3A50CD38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2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620A0-CF23-4CD4-9D91-CCAD152C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82277-3E0B-41B6-A472-F3694173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A4BD6-0106-40B3-AB94-D43DBD77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01B48-33E6-4584-B232-8140AE56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13821-4FD6-45E2-9340-141F32FB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2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15D71-A7B6-4B77-9652-539C9DC1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68DFB-7BF9-45F8-835C-D3253472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5D29F-5B69-4755-BDFF-1AF736FA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8BD27-A8F5-4BBE-8DDC-13F72A19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532EC-A249-4DD0-A306-F55E5AA3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65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C7B27-2D5A-4FD1-8AE7-46B07078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90982-41E1-4BF2-861D-FDD389AC3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863310-F0E4-4C2A-8516-F3363672F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DCF71-FEED-41CE-A5E8-2416794A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F2CEFF-C79D-4996-8FD4-255B66E3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A604D-5588-4D12-AA12-5D3565E4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4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54156-05B1-4EE8-B684-30251752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6480B-65C2-4A73-8DB2-8553B4EB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EECD03-6E35-4463-BAAD-B6BE58530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1948A5-8DAE-4364-AA5C-C05A31A5D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8816BD-3C72-4A8F-8E41-CF6AE7709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FA4499-C1C0-460B-A92D-F49875F4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3A0BFC-54B2-41AA-B508-678D2FC7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732B87-8848-465B-A1BD-58D34964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18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5F29D-4D8B-4278-86C1-7D812388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48D2E9-0CB7-49E3-ADC4-273BEE36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D53A47-DD54-485E-BA11-D890778F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AEF66-5A1C-4AB7-A311-2EB22CB4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7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90022D-8FE9-42C6-8E83-D6AB3CA0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A0E8E6-3F4E-47D3-B7F5-007BFAE2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DE1C76-38CD-403A-A69C-598D39A7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2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4D085-2DFC-4822-BDDC-7E6B7D20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43F33-9AFA-4E78-8FA8-645A18E8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3528B4-26F3-4233-9A2E-09ACC3AA1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578FF-D619-4921-8695-5556E60D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D3CC36-A14F-4B96-A750-2C71980F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AA780B-7465-4049-972C-75E982CF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3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1F9C9-E646-4BBC-8239-E7E9BFF7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BFB3F0-218A-4BB2-B49F-37E7BFEB3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7E0A23-E6A7-424B-9313-D8D39F5DB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1AA995-A0CF-45E6-92CF-77238664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423DCE-91EE-4DA3-8D6C-844F17F5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1C0D8C-DB50-48C0-A225-6B00BC8B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2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3AE308-2E44-42A9-B1BF-88F6B9E5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013F92-BF62-486E-8E64-38CDB34F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339A46-8569-4986-BBD7-B156C4FFB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3DC3-D2DF-43E5-B064-0BEC40254D85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E90C1-83C6-4356-9396-3CFBABF5B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8BA33-8B93-4DC4-9ABA-569529C43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8AEFC-528B-4B7C-A957-11392EB3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73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A2A91-9FFF-48C1-879B-3055D9A83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Auswertung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B74236-D0E7-4FA6-A7CC-DD179DE73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6.5.2020</a:t>
            </a:r>
          </a:p>
        </p:txBody>
      </p:sp>
    </p:spTree>
    <p:extLst>
      <p:ext uri="{BB962C8B-B14F-4D97-AF65-F5344CB8AC3E}">
        <p14:creationId xmlns:p14="http://schemas.microsoft.com/office/powerpoint/2010/main" val="7317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1133F4C0-CC44-45C5-8ED5-831B7E24C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73194"/>
              </p:ext>
            </p:extLst>
          </p:nvPr>
        </p:nvGraphicFramePr>
        <p:xfrm>
          <a:off x="-2" y="493871"/>
          <a:ext cx="12229327" cy="636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Acrobat Document" r:id="rId3" imgW="8755274" imgH="4556399" progId="AcroExch.Document.DC">
                  <p:embed/>
                </p:oleObj>
              </mc:Choice>
              <mc:Fallback>
                <p:oleObj name="Acrobat Document" r:id="rId3" imgW="8755274" imgH="4556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" y="493871"/>
                        <a:ext cx="12229327" cy="6364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878EF8E6-21A8-4F43-A11A-8512531D8789}"/>
              </a:ext>
            </a:extLst>
          </p:cNvPr>
          <p:cNvSpPr txBox="1">
            <a:spLocks/>
          </p:cNvSpPr>
          <p:nvPr/>
        </p:nvSpPr>
        <p:spPr>
          <a:xfrm>
            <a:off x="-1" y="18255"/>
            <a:ext cx="133633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Energy resolved population dynamics -30nm front pump</a:t>
            </a:r>
          </a:p>
        </p:txBody>
      </p:sp>
      <p:sp>
        <p:nvSpPr>
          <p:cNvPr id="4" name="Rechteck 3"/>
          <p:cNvSpPr/>
          <p:nvPr/>
        </p:nvSpPr>
        <p:spPr>
          <a:xfrm>
            <a:off x="8388303" y="405395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60 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92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86F0596-AC3E-46D5-8A4D-615D6C64E79E}"/>
              </a:ext>
            </a:extLst>
          </p:cNvPr>
          <p:cNvSpPr/>
          <p:nvPr/>
        </p:nvSpPr>
        <p:spPr>
          <a:xfrm>
            <a:off x="2700068" y="1147313"/>
            <a:ext cx="1397479" cy="439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097E32-AE59-4D8A-B1CB-12E67A5F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GB" sz="3600" dirty="0"/>
              <a:t>Shoulder peak present in back pump measurement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94DEC877-2A1E-466E-9373-1A71DCF25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612500"/>
              </p:ext>
            </p:extLst>
          </p:nvPr>
        </p:nvGraphicFramePr>
        <p:xfrm>
          <a:off x="0" y="523874"/>
          <a:ext cx="11122466" cy="632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Acrobat Document" r:id="rId3" imgW="10949834" imgH="6225226" progId="AcroExch.Document.DC">
                  <p:embed/>
                </p:oleObj>
              </mc:Choice>
              <mc:Fallback>
                <p:oleObj name="Acrobat Document" r:id="rId3" imgW="10949834" imgH="622522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23874"/>
                        <a:ext cx="11122466" cy="632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0CBB9FE1-A699-4841-9078-A16B5460E7A1}"/>
              </a:ext>
            </a:extLst>
          </p:cNvPr>
          <p:cNvSpPr/>
          <p:nvPr/>
        </p:nvSpPr>
        <p:spPr>
          <a:xfrm>
            <a:off x="2812212" y="1311215"/>
            <a:ext cx="1285335" cy="4764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511128" y="647683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60 fs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8093028" y="307596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60 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60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5C600217-F7F1-4007-82C0-007D55881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87129"/>
              </p:ext>
            </p:extLst>
          </p:nvPr>
        </p:nvGraphicFramePr>
        <p:xfrm>
          <a:off x="6096000" y="528368"/>
          <a:ext cx="6306397" cy="358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Acrobat Document" r:id="rId3" imgW="10949834" imgH="6225226" progId="AcroExch.Document.DC">
                  <p:embed/>
                </p:oleObj>
              </mc:Choice>
              <mc:Fallback>
                <p:oleObj name="Acrobat Document" r:id="rId3" imgW="10949834" imgH="622522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528368"/>
                        <a:ext cx="6306397" cy="3584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6F611058-B2E7-4B52-A4D7-EA2AB286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3363303" cy="1325563"/>
          </a:xfrm>
        </p:spPr>
        <p:txBody>
          <a:bodyPr anchor="t">
            <a:normAutofit/>
          </a:bodyPr>
          <a:lstStyle/>
          <a:p>
            <a:r>
              <a:rPr lang="en-GB" sz="3600" dirty="0"/>
              <a:t>Shoulder peak present in back pump measurement 15 and 30 nm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2718D9-6CDF-438B-81E3-703864FC128B}"/>
              </a:ext>
            </a:extLst>
          </p:cNvPr>
          <p:cNvSpPr/>
          <p:nvPr/>
        </p:nvSpPr>
        <p:spPr>
          <a:xfrm>
            <a:off x="7804030" y="664234"/>
            <a:ext cx="642667" cy="2764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738943"/>
              </p:ext>
            </p:extLst>
          </p:nvPr>
        </p:nvGraphicFramePr>
        <p:xfrm>
          <a:off x="0" y="528368"/>
          <a:ext cx="6304452" cy="358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Acrobat Document" r:id="rId5" imgW="13687403" imgH="7781925" progId="AcroExch.Document.DC">
                  <p:embed/>
                </p:oleObj>
              </mc:Choice>
              <mc:Fallback>
                <p:oleObj name="Acrobat Document" r:id="rId5" imgW="13687403" imgH="7781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528368"/>
                        <a:ext cx="6304452" cy="3584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1A2CC551-2CE1-4B35-8691-96370C47948A}"/>
              </a:ext>
            </a:extLst>
          </p:cNvPr>
          <p:cNvSpPr/>
          <p:nvPr/>
        </p:nvSpPr>
        <p:spPr>
          <a:xfrm>
            <a:off x="1421442" y="664234"/>
            <a:ext cx="845388" cy="2290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18467" y="4299741"/>
            <a:ext cx="2493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15nm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30 fs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30nm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60 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79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896B8761-E4EF-4DAC-B367-CCD47E84A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096831"/>
              </p:ext>
            </p:extLst>
          </p:nvPr>
        </p:nvGraphicFramePr>
        <p:xfrm>
          <a:off x="0" y="1347757"/>
          <a:ext cx="5949737" cy="338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Acrobat Document" r:id="rId3" imgW="10949834" imgH="6225226" progId="AcroExch.Document.DC">
                  <p:embed/>
                </p:oleObj>
              </mc:Choice>
              <mc:Fallback>
                <p:oleObj name="Acrobat Document" r:id="rId3" imgW="10949834" imgH="622522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347757"/>
                        <a:ext cx="5949737" cy="3381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3B6C3408-A47E-47E3-BDE6-4466699E5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711831"/>
              </p:ext>
            </p:extLst>
          </p:nvPr>
        </p:nvGraphicFramePr>
        <p:xfrm>
          <a:off x="6096000" y="1329635"/>
          <a:ext cx="5949736" cy="3381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Acrobat Document" r:id="rId5" imgW="10949834" imgH="6225226" progId="AcroExch.Document.DC">
                  <p:embed/>
                </p:oleObj>
              </mc:Choice>
              <mc:Fallback>
                <p:oleObj name="Acrobat Document" r:id="rId5" imgW="10949834" imgH="622522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1329635"/>
                        <a:ext cx="5949736" cy="3381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0F2E37B-9E6F-4C91-99CA-7A2459815C6B}"/>
              </a:ext>
            </a:extLst>
          </p:cNvPr>
          <p:cNvSpPr/>
          <p:nvPr/>
        </p:nvSpPr>
        <p:spPr>
          <a:xfrm>
            <a:off x="7401464" y="1690688"/>
            <a:ext cx="638355" cy="2760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0958910-D2CA-4C57-95D6-E2E321A595B5}"/>
              </a:ext>
            </a:extLst>
          </p:cNvPr>
          <p:cNvSpPr txBox="1">
            <a:spLocks/>
          </p:cNvSpPr>
          <p:nvPr/>
        </p:nvSpPr>
        <p:spPr>
          <a:xfrm>
            <a:off x="-1" y="18255"/>
            <a:ext cx="133633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Shoulder peak comparison between front and back pump</a:t>
            </a:r>
          </a:p>
          <a:p>
            <a:r>
              <a:rPr lang="en-GB" sz="3600" dirty="0"/>
              <a:t>Front pump measurement is representative for all thicknesses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B17F2AF-8878-4F64-BC79-4C3E44BE3DA9}"/>
              </a:ext>
            </a:extLst>
          </p:cNvPr>
          <p:cNvSpPr txBox="1"/>
          <p:nvPr/>
        </p:nvSpPr>
        <p:spPr>
          <a:xfrm>
            <a:off x="396240" y="4784063"/>
            <a:ext cx="227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No peak was found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60 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87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600700" cy="3337867"/>
          </a:xfrm>
          <a:prstGeom prst="rect">
            <a:avLst/>
          </a:prstGeom>
        </p:spPr>
      </p:pic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5905734" y="3421117"/>
          <a:ext cx="5981232" cy="335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Acrobat Document" r:id="rId4" imgW="6524368" imgH="3657600" progId="AcroExch.Document.DC">
                  <p:embed/>
                </p:oleObj>
              </mc:Choice>
              <mc:Fallback>
                <p:oleObj name="Acrobat Document" r:id="rId4" imgW="6524368" imgH="3657600" progId="AcroExch.Document.DC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5734" y="3421117"/>
                        <a:ext cx="5981232" cy="3352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062513"/>
              </p:ext>
            </p:extLst>
          </p:nvPr>
        </p:nvGraphicFramePr>
        <p:xfrm>
          <a:off x="15186" y="3491628"/>
          <a:ext cx="5738031" cy="321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Acrobat Document" r:id="rId6" imgW="6533900" imgH="3657600" progId="AcroExch.Document.DC">
                  <p:embed/>
                </p:oleObj>
              </mc:Choice>
              <mc:Fallback>
                <p:oleObj name="Acrobat Document" r:id="rId6" imgW="6533900" imgH="3657600" progId="AcroExch.Document.DC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86" y="3491628"/>
                        <a:ext cx="5738031" cy="321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50566"/>
            <a:ext cx="6591300" cy="33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49EDA2F-BBD7-4BA9-AC16-D648C9DF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3363303" cy="1325563"/>
          </a:xfrm>
        </p:spPr>
        <p:txBody>
          <a:bodyPr anchor="t">
            <a:normAutofit/>
          </a:bodyPr>
          <a:lstStyle/>
          <a:p>
            <a:r>
              <a:rPr lang="de-DE" sz="3600" dirty="0"/>
              <a:t>Appendix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DEB3EE9C-FC77-47B0-84F9-E82EC1CB7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431076"/>
              </p:ext>
            </p:extLst>
          </p:nvPr>
        </p:nvGraphicFramePr>
        <p:xfrm>
          <a:off x="79147" y="656985"/>
          <a:ext cx="5823813" cy="307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Acrobat Document" r:id="rId3" imgW="8625556" imgH="4556399" progId="AcroExch.Document.DC">
                  <p:embed/>
                </p:oleObj>
              </mc:Choice>
              <mc:Fallback>
                <p:oleObj name="Acrobat Document" r:id="rId3" imgW="8625556" imgH="4556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47" y="656985"/>
                        <a:ext cx="5823813" cy="3076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490CA09C-EE76-4991-972F-B82D7969E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75957"/>
              </p:ext>
            </p:extLst>
          </p:nvPr>
        </p:nvGraphicFramePr>
        <p:xfrm>
          <a:off x="0" y="3732373"/>
          <a:ext cx="5823813" cy="298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Acrobat Document" r:id="rId5" imgW="8625556" imgH="4427016" progId="AcroExch.Document.DC">
                  <p:embed/>
                </p:oleObj>
              </mc:Choice>
              <mc:Fallback>
                <p:oleObj name="Acrobat Document" r:id="rId5" imgW="8625556" imgH="442701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732373"/>
                        <a:ext cx="5823813" cy="2989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4652DDEC-E4E9-4A61-B739-E203A031A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283967"/>
              </p:ext>
            </p:extLst>
          </p:nvPr>
        </p:nvGraphicFramePr>
        <p:xfrm>
          <a:off x="6096000" y="31750"/>
          <a:ext cx="4309973" cy="3536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Acrobat Document" r:id="rId7" imgW="2804018" imgH="2300894" progId="AcroExch.Document.DC">
                  <p:embed/>
                </p:oleObj>
              </mc:Choice>
              <mc:Fallback>
                <p:oleObj name="Acrobat Document" r:id="rId7" imgW="2804018" imgH="230089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31750"/>
                        <a:ext cx="4309973" cy="3536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62D74814-560F-43F6-8707-79160AFD3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453820"/>
              </p:ext>
            </p:extLst>
          </p:nvPr>
        </p:nvGraphicFramePr>
        <p:xfrm>
          <a:off x="6096000" y="3658982"/>
          <a:ext cx="4815840" cy="316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Acrobat Document" r:id="rId9" imgW="3649945" imgH="2400159" progId="AcroExch.Document.DC">
                  <p:embed/>
                </p:oleObj>
              </mc:Choice>
              <mc:Fallback>
                <p:oleObj name="Acrobat Document" r:id="rId9" imgW="3649945" imgH="240015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3658982"/>
                        <a:ext cx="4815840" cy="3167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40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51B8402-73B2-487F-AFEE-E77A6F14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3363303" cy="1325563"/>
          </a:xfrm>
        </p:spPr>
        <p:txBody>
          <a:bodyPr anchor="t">
            <a:normAutofit/>
          </a:bodyPr>
          <a:lstStyle/>
          <a:p>
            <a:r>
              <a:rPr lang="de-DE" sz="3600" dirty="0"/>
              <a:t>Appendix</a:t>
            </a:r>
            <a:br>
              <a:rPr lang="de-DE" sz="3600" dirty="0"/>
            </a:br>
            <a:endParaRPr lang="de-DE" sz="3600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90D2272A-F265-4EFC-8094-878CB7B1A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36836"/>
              </p:ext>
            </p:extLst>
          </p:nvPr>
        </p:nvGraphicFramePr>
        <p:xfrm>
          <a:off x="6096000" y="188177"/>
          <a:ext cx="5933440" cy="300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Acrobat Document" r:id="rId3" imgW="3070683" imgH="1554291" progId="AcroExch.Document.DC">
                  <p:embed/>
                </p:oleObj>
              </mc:Choice>
              <mc:Fallback>
                <p:oleObj name="Acrobat Document" r:id="rId3" imgW="3070683" imgH="155429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88177"/>
                        <a:ext cx="5933440" cy="300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4E59C63C-0D90-4D96-8765-EBEA5887C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626342"/>
              </p:ext>
            </p:extLst>
          </p:nvPr>
        </p:nvGraphicFramePr>
        <p:xfrm>
          <a:off x="6096000" y="3378994"/>
          <a:ext cx="6025832" cy="318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Acrobat Document" r:id="rId5" imgW="3002209" imgH="1584834" progId="AcroExch.Document.DC">
                  <p:embed/>
                </p:oleObj>
              </mc:Choice>
              <mc:Fallback>
                <p:oleObj name="Acrobat Document" r:id="rId5" imgW="3002209" imgH="158483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3378994"/>
                        <a:ext cx="6025832" cy="318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F3E74DFC-9799-4DE2-9533-9B5537577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049664"/>
              </p:ext>
            </p:extLst>
          </p:nvPr>
        </p:nvGraphicFramePr>
        <p:xfrm>
          <a:off x="70168" y="681036"/>
          <a:ext cx="5710872" cy="301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Acrobat Document" r:id="rId7" imgW="3002209" imgH="1584834" progId="AcroExch.Document.DC">
                  <p:embed/>
                </p:oleObj>
              </mc:Choice>
              <mc:Fallback>
                <p:oleObj name="Acrobat Document" r:id="rId7" imgW="3002209" imgH="158483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68" y="681036"/>
                        <a:ext cx="5710872" cy="301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550B152D-A3B7-4E30-84F1-90E4BDB78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241682"/>
              </p:ext>
            </p:extLst>
          </p:nvPr>
        </p:nvGraphicFramePr>
        <p:xfrm>
          <a:off x="70168" y="3841433"/>
          <a:ext cx="5456872" cy="287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Acrobat Document" r:id="rId9" imgW="3002209" imgH="1584834" progId="AcroExch.Document.DC">
                  <p:embed/>
                </p:oleObj>
              </mc:Choice>
              <mc:Fallback>
                <p:oleObj name="Acrobat Document" r:id="rId9" imgW="3002209" imgH="158483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68" y="3841433"/>
                        <a:ext cx="5456872" cy="287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35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497828"/>
              </p:ext>
            </p:extLst>
          </p:nvPr>
        </p:nvGraphicFramePr>
        <p:xfrm>
          <a:off x="73025" y="278169"/>
          <a:ext cx="11337926" cy="654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Acrobat Document" r:id="rId3" imgW="13487223" imgH="7781925" progId="AcroExch.Document.DC">
                  <p:embed/>
                </p:oleObj>
              </mc:Choice>
              <mc:Fallback>
                <p:oleObj name="Acrobat Document" r:id="rId3" imgW="13487223" imgH="7781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25" y="278169"/>
                        <a:ext cx="11337926" cy="6541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6F611058-B2E7-4B52-A4D7-EA2AB286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3363303" cy="1325563"/>
          </a:xfrm>
        </p:spPr>
        <p:txBody>
          <a:bodyPr anchor="t">
            <a:normAutofit/>
          </a:bodyPr>
          <a:lstStyle/>
          <a:p>
            <a:r>
              <a:rPr lang="en-GB" sz="3600" dirty="0"/>
              <a:t>Comparison of different thicknesses and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97642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F3F91FF-D82F-438D-8C6B-C3806A5E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GB" sz="3600" dirty="0"/>
              <a:t>Update sample preparation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4212B87-5945-40A1-8F65-E3A1A1679CDD}"/>
              </a:ext>
            </a:extLst>
          </p:cNvPr>
          <p:cNvSpPr txBox="1">
            <a:spLocks/>
          </p:cNvSpPr>
          <p:nvPr/>
        </p:nvSpPr>
        <p:spPr>
          <a:xfrm>
            <a:off x="0" y="782637"/>
            <a:ext cx="9194800" cy="2956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98194"/>
              </p:ext>
            </p:extLst>
          </p:nvPr>
        </p:nvGraphicFramePr>
        <p:xfrm>
          <a:off x="8235950" y="18255"/>
          <a:ext cx="3870325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Acrobat Document" r:id="rId3" imgW="6648288" imgH="9305925" progId="AcroExch.Document.DC">
                  <p:embed/>
                </p:oleObj>
              </mc:Choice>
              <mc:Fallback>
                <p:oleObj name="Acrobat Document" r:id="rId3" imgW="6648288" imgH="9305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5950" y="18255"/>
                        <a:ext cx="3870325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16A01461-A7FB-48AF-8260-F6B04645E887}"/>
              </a:ext>
            </a:extLst>
          </p:cNvPr>
          <p:cNvSpPr txBox="1">
            <a:spLocks/>
          </p:cNvSpPr>
          <p:nvPr/>
        </p:nvSpPr>
        <p:spPr>
          <a:xfrm>
            <a:off x="81280" y="1074895"/>
            <a:ext cx="11348720" cy="5248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-nitrogen is available</a:t>
            </a:r>
          </a:p>
          <a:p>
            <a:r>
              <a:rPr lang="en-GB" sz="3600" dirty="0"/>
              <a:t>-planned chamber opening, Thursday morning</a:t>
            </a:r>
          </a:p>
          <a:p>
            <a:r>
              <a:rPr lang="en-GB" sz="3600" dirty="0"/>
              <a:t>-transport to photoemission chamber in argon </a:t>
            </a:r>
          </a:p>
          <a:p>
            <a:r>
              <a:rPr lang="en-GB" sz="3600" dirty="0"/>
              <a:t>atmosphere, mount sample</a:t>
            </a:r>
          </a:p>
          <a:p>
            <a:r>
              <a:rPr lang="en-GB" sz="3600" dirty="0"/>
              <a:t>-give sample to </a:t>
            </a:r>
            <a:r>
              <a:rPr lang="en-GB" sz="3600" dirty="0" err="1"/>
              <a:t>Franzka</a:t>
            </a:r>
            <a:r>
              <a:rPr lang="en-GB" sz="3600" dirty="0"/>
              <a:t> for </a:t>
            </a:r>
            <a:r>
              <a:rPr lang="en-GB" sz="3600" dirty="0" err="1"/>
              <a:t>profilometry</a:t>
            </a:r>
            <a:endParaRPr lang="en-GB" sz="3600" dirty="0"/>
          </a:p>
          <a:p>
            <a:r>
              <a:rPr lang="en-GB" sz="3600" dirty="0"/>
              <a:t>Line scans over the edge of the 5nm layer, </a:t>
            </a:r>
          </a:p>
          <a:p>
            <a:r>
              <a:rPr lang="en-GB" sz="3600" dirty="0"/>
              <a:t>one scan over the wedge </a:t>
            </a:r>
          </a:p>
          <a:p>
            <a:r>
              <a:rPr lang="en-GB" sz="3600" dirty="0"/>
              <a:t>and couple scans from 5nm layer over wedge back to 5nm layer at defined distances</a:t>
            </a:r>
          </a:p>
        </p:txBody>
      </p:sp>
    </p:spTree>
    <p:extLst>
      <p:ext uri="{BB962C8B-B14F-4D97-AF65-F5344CB8AC3E}">
        <p14:creationId xmlns:p14="http://schemas.microsoft.com/office/powerpoint/2010/main" val="109597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BC1DF8D1-879F-42F5-AEB3-43F3FAF76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831704"/>
              </p:ext>
            </p:extLst>
          </p:nvPr>
        </p:nvGraphicFramePr>
        <p:xfrm>
          <a:off x="6169682" y="550862"/>
          <a:ext cx="6028252" cy="526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Acrobat Document" r:id="rId3" imgW="3063027" imgH="2674620" progId="AcroExch.Document.DC">
                  <p:embed/>
                </p:oleObj>
              </mc:Choice>
              <mc:Fallback>
                <p:oleObj name="Acrobat Document" r:id="rId3" imgW="3063027" imgH="26746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9682" y="550862"/>
                        <a:ext cx="6028252" cy="526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318D6DCA-DD76-4874-91F7-8B896598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3363303" cy="1325563"/>
          </a:xfrm>
        </p:spPr>
        <p:txBody>
          <a:bodyPr anchor="t">
            <a:normAutofit/>
          </a:bodyPr>
          <a:lstStyle/>
          <a:p>
            <a:r>
              <a:rPr lang="en-GB" sz="3600" dirty="0"/>
              <a:t>Problematic colour display of background subtracted data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28A3E551-2F27-4336-A35B-D6EC8546B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115143"/>
              </p:ext>
            </p:extLst>
          </p:nvPr>
        </p:nvGraphicFramePr>
        <p:xfrm>
          <a:off x="1" y="3740943"/>
          <a:ext cx="4477818" cy="311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Acrobat Document" r:id="rId5" imgW="4815698" imgH="3352501" progId="AcroExch.Document.DC">
                  <p:embed/>
                </p:oleObj>
              </mc:Choice>
              <mc:Fallback>
                <p:oleObj name="Acrobat Document" r:id="rId5" imgW="4815698" imgH="335250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" y="3740943"/>
                        <a:ext cx="4477818" cy="311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156236"/>
              </p:ext>
            </p:extLst>
          </p:nvPr>
        </p:nvGraphicFramePr>
        <p:xfrm>
          <a:off x="0" y="482601"/>
          <a:ext cx="5610225" cy="318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Acrobat Document" r:id="rId7" imgW="13687403" imgH="7781925" progId="AcroExch.Document.DC">
                  <p:embed/>
                </p:oleObj>
              </mc:Choice>
              <mc:Fallback>
                <p:oleObj name="Acrobat Document" r:id="rId7" imgW="13687403" imgH="7781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482601"/>
                        <a:ext cx="5610225" cy="3189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9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C8320294-386C-47F8-8C09-25037340B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124885"/>
              </p:ext>
            </p:extLst>
          </p:nvPr>
        </p:nvGraphicFramePr>
        <p:xfrm>
          <a:off x="-25937" y="454925"/>
          <a:ext cx="8899841" cy="5058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Acrobat Document" r:id="rId3" imgW="10949834" imgH="6225226" progId="AcroExch.Document.DC">
                  <p:embed/>
                </p:oleObj>
              </mc:Choice>
              <mc:Fallback>
                <p:oleObj name="Acrobat Document" r:id="rId3" imgW="10949834" imgH="622522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937" y="454925"/>
                        <a:ext cx="8899841" cy="5058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878EF8E6-21A8-4F43-A11A-8512531D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3363303" cy="1325563"/>
          </a:xfrm>
        </p:spPr>
        <p:txBody>
          <a:bodyPr anchor="t">
            <a:normAutofit/>
          </a:bodyPr>
          <a:lstStyle/>
          <a:p>
            <a:r>
              <a:rPr lang="en-GB" sz="3600" dirty="0"/>
              <a:t>Energy resolved population dynamics -5nm back pump</a:t>
            </a:r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2438D3B8-1522-468B-8EC5-BC1B8C57E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943707"/>
              </p:ext>
            </p:extLst>
          </p:nvPr>
        </p:nvGraphicFramePr>
        <p:xfrm>
          <a:off x="4969108" y="3088640"/>
          <a:ext cx="7243212" cy="376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Acrobat Document" r:id="rId5" imgW="8755274" imgH="4556399" progId="AcroExch.Document.DC">
                  <p:embed/>
                </p:oleObj>
              </mc:Choice>
              <mc:Fallback>
                <p:oleObj name="Acrobat Document" r:id="rId5" imgW="8755274" imgH="4556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9108" y="3088640"/>
                        <a:ext cx="7243212" cy="376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D2DED4A-3ABB-4D9B-B918-52231413328E}"/>
              </a:ext>
            </a:extLst>
          </p:cNvPr>
          <p:cNvSpPr txBox="1"/>
          <p:nvPr/>
        </p:nvSpPr>
        <p:spPr>
          <a:xfrm>
            <a:off x="8590714" y="2719308"/>
            <a:ext cx="369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below the Fermi edge expanded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7"/>
          <a:srcRect l="45778" t="-2090" r="2308" b="1743"/>
          <a:stretch/>
        </p:blipFill>
        <p:spPr>
          <a:xfrm>
            <a:off x="4248150" y="2724150"/>
            <a:ext cx="4286250" cy="4953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8873904" y="146804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60 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86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78EF8E6-21A8-4F43-A11A-8512531D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3363303" cy="1325563"/>
          </a:xfrm>
        </p:spPr>
        <p:txBody>
          <a:bodyPr anchor="t">
            <a:normAutofit/>
          </a:bodyPr>
          <a:lstStyle/>
          <a:p>
            <a:r>
              <a:rPr lang="en-GB" sz="3600" dirty="0"/>
              <a:t>Energy resolved population dynamics -5nm front pump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459434"/>
              </p:ext>
            </p:extLst>
          </p:nvPr>
        </p:nvGraphicFramePr>
        <p:xfrm>
          <a:off x="114299" y="503236"/>
          <a:ext cx="11177049" cy="635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Acrobat Document" r:id="rId3" imgW="13687403" imgH="7781925" progId="AcroExch.Document.DC">
                  <p:embed/>
                </p:oleObj>
              </mc:Choice>
              <mc:Fallback>
                <p:oleObj name="Acrobat Document" r:id="rId3" imgW="13687403" imgH="7781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299" y="503236"/>
                        <a:ext cx="11177049" cy="6354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/>
          <p:nvPr/>
        </p:nvSpPr>
        <p:spPr>
          <a:xfrm>
            <a:off x="7883478" y="391624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60 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30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878EF8E6-21A8-4F43-A11A-8512531D8789}"/>
              </a:ext>
            </a:extLst>
          </p:cNvPr>
          <p:cNvSpPr txBox="1">
            <a:spLocks/>
          </p:cNvSpPr>
          <p:nvPr/>
        </p:nvSpPr>
        <p:spPr>
          <a:xfrm>
            <a:off x="-1" y="18255"/>
            <a:ext cx="133633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Energy resolved population dynamics -15nm back pump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89403"/>
              </p:ext>
            </p:extLst>
          </p:nvPr>
        </p:nvGraphicFramePr>
        <p:xfrm>
          <a:off x="-2" y="539750"/>
          <a:ext cx="11106151" cy="631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Acrobat Document" r:id="rId3" imgW="13687403" imgH="7781925" progId="AcroExch.Document.DC">
                  <p:embed/>
                </p:oleObj>
              </mc:Choice>
              <mc:Fallback>
                <p:oleObj name="Acrobat Document" r:id="rId3" imgW="13687403" imgH="7781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" y="539750"/>
                        <a:ext cx="11106151" cy="631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8245428" y="332764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30 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33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78EF8E6-21A8-4F43-A11A-8512531D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3363303" cy="1325563"/>
          </a:xfrm>
        </p:spPr>
        <p:txBody>
          <a:bodyPr anchor="t">
            <a:normAutofit/>
          </a:bodyPr>
          <a:lstStyle/>
          <a:p>
            <a:r>
              <a:rPr lang="en-GB" sz="3600" dirty="0"/>
              <a:t>Energy resolved population dynamics -30nm back pump holes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87220"/>
              </p:ext>
            </p:extLst>
          </p:nvPr>
        </p:nvGraphicFramePr>
        <p:xfrm>
          <a:off x="0" y="530225"/>
          <a:ext cx="11144250" cy="633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Acrobat Document" r:id="rId3" imgW="13687403" imgH="7781925" progId="AcroExch.Document.DC">
                  <p:embed/>
                </p:oleObj>
              </mc:Choice>
              <mc:Fallback>
                <p:oleObj name="Acrobat Document" r:id="rId3" imgW="13687403" imgH="7781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0225"/>
                        <a:ext cx="11144250" cy="6336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79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6556E3B8-C746-466D-A216-C07155A0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357708"/>
              </p:ext>
            </p:extLst>
          </p:nvPr>
        </p:nvGraphicFramePr>
        <p:xfrm>
          <a:off x="-1" y="498475"/>
          <a:ext cx="11916659" cy="635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Acrobat Document" r:id="rId3" imgW="8252141" imgH="4404109" progId="AcroExch.Document.DC">
                  <p:embed/>
                </p:oleObj>
              </mc:Choice>
              <mc:Fallback>
                <p:oleObj name="Acrobat Document" r:id="rId3" imgW="8252141" imgH="440410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498475"/>
                        <a:ext cx="11916659" cy="635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878EF8E6-21A8-4F43-A11A-8512531D8789}"/>
              </a:ext>
            </a:extLst>
          </p:cNvPr>
          <p:cNvSpPr txBox="1">
            <a:spLocks/>
          </p:cNvSpPr>
          <p:nvPr/>
        </p:nvSpPr>
        <p:spPr>
          <a:xfrm>
            <a:off x="-1" y="18255"/>
            <a:ext cx="133633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err="1"/>
              <a:t>Energy</a:t>
            </a:r>
            <a:r>
              <a:rPr lang="de-DE" sz="3600" dirty="0"/>
              <a:t> </a:t>
            </a:r>
            <a:r>
              <a:rPr lang="de-DE" sz="3600" dirty="0" err="1"/>
              <a:t>resolved</a:t>
            </a:r>
            <a:r>
              <a:rPr lang="de-DE" sz="3600" dirty="0"/>
              <a:t> </a:t>
            </a:r>
            <a:r>
              <a:rPr lang="de-DE" sz="3600" dirty="0" err="1"/>
              <a:t>population</a:t>
            </a:r>
            <a:r>
              <a:rPr lang="de-DE" sz="3600" dirty="0"/>
              <a:t> </a:t>
            </a:r>
            <a:r>
              <a:rPr lang="de-DE" sz="3600" dirty="0" err="1"/>
              <a:t>dynamics</a:t>
            </a:r>
            <a:r>
              <a:rPr lang="de-DE" sz="3600" dirty="0"/>
              <a:t> -30nm back pump</a:t>
            </a:r>
          </a:p>
        </p:txBody>
      </p:sp>
      <p:sp>
        <p:nvSpPr>
          <p:cNvPr id="4" name="Rechteck 3"/>
          <p:cNvSpPr/>
          <p:nvPr/>
        </p:nvSpPr>
        <p:spPr>
          <a:xfrm>
            <a:off x="8502603" y="330890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60 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55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92620ED3-4F51-4C18-B029-CC9E51CFA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668823"/>
              </p:ext>
            </p:extLst>
          </p:nvPr>
        </p:nvGraphicFramePr>
        <p:xfrm>
          <a:off x="0" y="474980"/>
          <a:ext cx="12265628" cy="638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Acrobat Document" r:id="rId3" imgW="8755274" imgH="4556399" progId="AcroExch.Document.DC">
                  <p:embed/>
                </p:oleObj>
              </mc:Choice>
              <mc:Fallback>
                <p:oleObj name="Acrobat Document" r:id="rId3" imgW="8755274" imgH="4556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74980"/>
                        <a:ext cx="12265628" cy="6383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878EF8E6-21A8-4F43-A11A-8512531D8789}"/>
              </a:ext>
            </a:extLst>
          </p:cNvPr>
          <p:cNvSpPr txBox="1">
            <a:spLocks/>
          </p:cNvSpPr>
          <p:nvPr/>
        </p:nvSpPr>
        <p:spPr>
          <a:xfrm>
            <a:off x="-1" y="18255"/>
            <a:ext cx="133633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Energy resolved population dynamics -15nm front pump</a:t>
            </a:r>
          </a:p>
        </p:txBody>
      </p:sp>
      <p:sp>
        <p:nvSpPr>
          <p:cNvPr id="4" name="Rechteck 3"/>
          <p:cNvSpPr/>
          <p:nvPr/>
        </p:nvSpPr>
        <p:spPr>
          <a:xfrm>
            <a:off x="8940753" y="391624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60 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28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39</Paragraphs>
  <Slides>17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Acrobat Document</vt:lpstr>
      <vt:lpstr>Auswertung</vt:lpstr>
      <vt:lpstr>Update sample preparation</vt:lpstr>
      <vt:lpstr>Problematic colour display of background subtracted data</vt:lpstr>
      <vt:lpstr>Energy resolved population dynamics -5nm back pump</vt:lpstr>
      <vt:lpstr>Energy resolved population dynamics -5nm front pump</vt:lpstr>
      <vt:lpstr>PowerPoint-Präsentation</vt:lpstr>
      <vt:lpstr>Energy resolved population dynamics -30nm back pump holes</vt:lpstr>
      <vt:lpstr>PowerPoint-Präsentation</vt:lpstr>
      <vt:lpstr>PowerPoint-Präsentation</vt:lpstr>
      <vt:lpstr>PowerPoint-Präsentation</vt:lpstr>
      <vt:lpstr>Shoulder peak present in back pump measurement</vt:lpstr>
      <vt:lpstr>Shoulder peak present in back pump measurement 15 and 30 nm</vt:lpstr>
      <vt:lpstr>PowerPoint-Präsentation</vt:lpstr>
      <vt:lpstr>PowerPoint-Präsentation</vt:lpstr>
      <vt:lpstr>Appendix</vt:lpstr>
      <vt:lpstr>Appendix </vt:lpstr>
      <vt:lpstr>Comparison of different thicknesses and configurations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Auswertung</dc:title>
  <dc:creator>Florian Kühne</dc:creator>
  <cp:lastModifiedBy>Florian Kühne</cp:lastModifiedBy>
  <cp:revision>24</cp:revision>
  <dcterms:created xsi:type="dcterms:W3CDTF">2020-05-05T09:52:46Z</dcterms:created>
  <dcterms:modified xsi:type="dcterms:W3CDTF">2020-05-06T14:38:54Z</dcterms:modified>
</cp:coreProperties>
</file>