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4" r:id="rId7"/>
    <p:sldId id="265" r:id="rId8"/>
    <p:sldId id="262" r:id="rId9"/>
    <p:sldId id="268" r:id="rId10"/>
    <p:sldId id="260" r:id="rId11"/>
    <p:sldId id="261" r:id="rId12"/>
    <p:sldId id="263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EF356-3E45-424E-9C1E-347FC6F5C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151A5A-1E8B-4781-A198-D9C3EC9B1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62C541-1E14-401C-8282-90758D1A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37C3-2495-4926-AFD4-79A4539EC76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890AB-DF01-4429-A35C-03540EAC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6AF7F-E062-423D-963E-2F66269C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87C-F3C0-4E35-A3C8-304BDA80E4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58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4CE19-1782-4FA1-A7A0-11F32A71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5AA5B4-5E9E-4B52-B1FE-D2EF5E41D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FC0830-D72C-4AEC-AB76-B9CA43B6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37C3-2495-4926-AFD4-79A4539EC76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326896-7B7A-41A9-ADF3-96A8C590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80D282-93E7-4D41-AA48-0B4F7675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87C-F3C0-4E35-A3C8-304BDA80E4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73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8E66E3-AA8B-4BDF-BCF0-FFA778AE6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00F66-3C34-44DB-8127-6FFD0FA52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F2EC5-AE40-4FBA-BC21-BA887FCD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37C3-2495-4926-AFD4-79A4539EC76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D48C4-5599-432A-AA94-1CF6476E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74018A-C311-4D7C-A95D-CE68AA8A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87C-F3C0-4E35-A3C8-304BDA80E4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2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65C6A-D600-40D2-A924-4CFF71C0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70A1F-1C4E-4BF9-ABFA-599A6717F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9B069A-4A00-4479-AF75-FE11C2E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37C3-2495-4926-AFD4-79A4539EC76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76C806-D893-407E-A5DC-A7758A8C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C2DE6-F0BF-4A23-98C4-C49AFDD3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87C-F3C0-4E35-A3C8-304BDA80E4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9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C9163-9162-435B-BE65-7CBA45AE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3B3E52-D603-4CF1-8BF9-2BDC59387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BF97BF-72B2-46E1-966D-E15BA3B9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37C3-2495-4926-AFD4-79A4539EC76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FBF8F8-4B27-4378-9CF9-D1DBECDC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3AEDC8-AD75-41B3-8B36-69B02EE0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87C-F3C0-4E35-A3C8-304BDA80E4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3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B1FEB-34F9-402B-ADC8-3EB4DFBD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4B74E-CB4E-41FD-A6F9-8E0622B71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3A2D5D-C19F-4C91-9307-40BBB2568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67893E-8A00-474E-9FC5-BE9A1DB4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37C3-2495-4926-AFD4-79A4539EC76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D02345-710E-4A24-A82C-B9F0B58A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562B77-EC24-4BC5-AA0D-F0C38329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87C-F3C0-4E35-A3C8-304BDA80E4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19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454B8-E2C1-42E6-808B-861D16DB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015C35-90C1-4B01-97A2-01B54AD9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BF406C-AF1B-4468-90F8-0C74BB5C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A66F97-6145-4A3B-85CA-94DE8964A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CA9E41-D692-41B6-BB75-20101D1A7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3AC96E-60FC-480E-9BA1-0CABE1B9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37C3-2495-4926-AFD4-79A4539EC76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471171-5E4E-48C9-860F-B6B011DD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9C6FCB-351A-4718-B951-3508D25C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87C-F3C0-4E35-A3C8-304BDA80E4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54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744D6-4688-494D-ACC3-6B798F3E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8A0E5C-C4D3-4D46-BD1D-F69CE601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37C3-2495-4926-AFD4-79A4539EC76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D7A8C7-204C-440A-8BBA-402229DC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8AAF1C-F598-4DF6-83BC-6542FA4A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87C-F3C0-4E35-A3C8-304BDA80E4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37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9DC36-5FD4-4BEE-9FAC-252FEEB4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37C3-2495-4926-AFD4-79A4539EC76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691A3D-9F2A-4096-8859-58756267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262B69-5A44-4ADB-B578-030F82F8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87C-F3C0-4E35-A3C8-304BDA80E4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30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7201F-C975-472F-8BC7-3BB9AB6C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F110D6-455D-4549-BF15-DB4322B3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7D0F51-8AD9-4DCE-BAD1-49C34DC3F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CE64E-D67C-4F11-B55F-EEE5CEA7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37C3-2495-4926-AFD4-79A4539EC76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F18C62-1E30-4BCA-B0CF-DF674744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3E4045-B346-460E-9089-29EF613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87C-F3C0-4E35-A3C8-304BDA80E4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1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91B4E-25CE-4E32-AFC7-33627A62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23BF8B-2542-427B-801F-CA8F2E5FC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D93830-3A1C-4E22-85D7-4029CEAC2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608D69-C49A-4EAE-B41E-31211609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37C3-2495-4926-AFD4-79A4539EC76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109FAC-46CD-499F-8AD8-F6A0F92F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E1788A-1ECE-408D-B87C-94D98EB9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87C-F3C0-4E35-A3C8-304BDA80E4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66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8D42FC-0C0A-42BC-941A-B6B9BDCD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505AA6-23E4-4AA4-A6B5-A41938337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3C9FA1-EFB7-4408-8C0C-DD2D4EADD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037C3-2495-4926-AFD4-79A4539EC76D}" type="datetimeFigureOut">
              <a:rPr lang="de-DE" smtClean="0"/>
              <a:t>09.04.2020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BC64B3-4AE6-41DD-9EDF-9D82E90F9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712846-0B1D-46EC-A9C5-145415C22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487C-F3C0-4E35-A3C8-304BDA80E4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19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F91C8-857C-4948-925E-EFEF2AAA4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Aktueller Auswertungsstand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E775CA-A3E7-4E8A-8FA9-C51FF5A1E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Besprechung zum Abstract für die International School and Workshop on Electronic Crystals (ECRYS)-2020</a:t>
            </a:r>
          </a:p>
          <a:p>
            <a:endParaRPr lang="de-DE" dirty="0"/>
          </a:p>
          <a:p>
            <a:r>
              <a:rPr lang="de-DE" dirty="0"/>
              <a:t>08.04.2020</a:t>
            </a:r>
          </a:p>
        </p:txBody>
      </p:sp>
    </p:spTree>
    <p:extLst>
      <p:ext uri="{BB962C8B-B14F-4D97-AF65-F5344CB8AC3E}">
        <p14:creationId xmlns:p14="http://schemas.microsoft.com/office/powerpoint/2010/main" val="279165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2AC92FF8-89A3-4EC8-B360-8A18CDB11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824814"/>
              </p:ext>
            </p:extLst>
          </p:nvPr>
        </p:nvGraphicFramePr>
        <p:xfrm>
          <a:off x="0" y="2025650"/>
          <a:ext cx="6385865" cy="3627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Acrobat Document" r:id="rId3" imgW="5394960" imgH="3063193" progId="AcroExch.Document.DC">
                  <p:embed/>
                </p:oleObj>
              </mc:Choice>
              <mc:Fallback>
                <p:oleObj name="Acrobat Document" r:id="rId3" imgW="5394960" imgH="306319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025650"/>
                        <a:ext cx="6385865" cy="3627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EA3525C3-564B-4963-A77A-4382728DE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789445"/>
              </p:ext>
            </p:extLst>
          </p:nvPr>
        </p:nvGraphicFramePr>
        <p:xfrm>
          <a:off x="6320485" y="2025650"/>
          <a:ext cx="5871515" cy="367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Acrobat Document" r:id="rId5" imgW="3908954" imgH="2445973" progId="AcroExch.Document.DC">
                  <p:embed/>
                </p:oleObj>
              </mc:Choice>
              <mc:Fallback>
                <p:oleObj name="Acrobat Document" r:id="rId5" imgW="3908954" imgH="244597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0485" y="2025650"/>
                        <a:ext cx="5871515" cy="367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1">
            <a:extLst>
              <a:ext uri="{FF2B5EF4-FFF2-40B4-BE49-F238E27FC236}">
                <a16:creationId xmlns:a16="http://schemas.microsoft.com/office/drawing/2014/main" id="{BDF456BA-1886-4426-8939-AE5129CD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5" y="338931"/>
            <a:ext cx="10515600" cy="1325563"/>
          </a:xfrm>
        </p:spPr>
        <p:txBody>
          <a:bodyPr/>
          <a:lstStyle/>
          <a:p>
            <a:r>
              <a:rPr lang="de-DE" dirty="0"/>
              <a:t>Fit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chi2 and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045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20D5E273-84F4-4735-A2FF-16A227701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886910"/>
              </p:ext>
            </p:extLst>
          </p:nvPr>
        </p:nvGraphicFramePr>
        <p:xfrm>
          <a:off x="292100" y="2320926"/>
          <a:ext cx="5980113" cy="308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Acrobat Document" r:id="rId3" imgW="5432812" imgH="2804003" progId="AcroExch.Document.DC">
                  <p:embed/>
                </p:oleObj>
              </mc:Choice>
              <mc:Fallback>
                <p:oleObj name="Acrobat Document" r:id="rId3" imgW="5432812" imgH="280400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100" y="2320926"/>
                        <a:ext cx="5980113" cy="3086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72CCCD08-4891-4970-9287-8F3C0C24C9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069322"/>
              </p:ext>
            </p:extLst>
          </p:nvPr>
        </p:nvGraphicFramePr>
        <p:xfrm>
          <a:off x="5853112" y="2140595"/>
          <a:ext cx="6338888" cy="326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Acrobat Document" r:id="rId5" imgW="4198585" imgH="2163876" progId="AcroExch.Document.DC">
                  <p:embed/>
                </p:oleObj>
              </mc:Choice>
              <mc:Fallback>
                <p:oleObj name="Acrobat Document" r:id="rId5" imgW="4198585" imgH="21638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3112" y="2140595"/>
                        <a:ext cx="6338888" cy="3266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659E8A1D-027D-42A9-A663-646953DE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Fit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chi2 and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82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866970"/>
              </p:ext>
            </p:extLst>
          </p:nvPr>
        </p:nvGraphicFramePr>
        <p:xfrm>
          <a:off x="106776" y="0"/>
          <a:ext cx="10950429" cy="6811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Acrobat Document" r:id="rId3" imgW="5971844" imgH="3714750" progId="AcroExch.Document.DC">
                  <p:embed/>
                </p:oleObj>
              </mc:Choice>
              <mc:Fallback>
                <p:oleObj name="Acrobat Document" r:id="rId3" imgW="5971844" imgH="37147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776" y="0"/>
                        <a:ext cx="10950429" cy="6811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759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335580"/>
              </p:ext>
            </p:extLst>
          </p:nvPr>
        </p:nvGraphicFramePr>
        <p:xfrm>
          <a:off x="106680" y="171377"/>
          <a:ext cx="9698502" cy="664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Acrobat Document" r:id="rId3" imgW="7381573" imgH="5057775" progId="AcroExch.Document.DC">
                  <p:embed/>
                </p:oleObj>
              </mc:Choice>
              <mc:Fallback>
                <p:oleObj name="Acrobat Document" r:id="rId3" imgW="7381573" imgH="505777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" y="171377"/>
                        <a:ext cx="9698502" cy="6645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90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F39CD-9985-4EE1-9C04-8C7E20E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92D858-65C1-4528-B581-1208B3A03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6356"/>
            <a:ext cx="10696303" cy="5502638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False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plots</a:t>
            </a:r>
            <a:endParaRPr lang="de-DE" dirty="0"/>
          </a:p>
          <a:p>
            <a:r>
              <a:rPr lang="de-DE" dirty="0" err="1"/>
              <a:t>Reploted</a:t>
            </a:r>
            <a:r>
              <a:rPr lang="de-DE" dirty="0"/>
              <a:t> tau and t0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fitting</a:t>
            </a:r>
            <a:endParaRPr lang="de-DE" dirty="0"/>
          </a:p>
          <a:p>
            <a:r>
              <a:rPr lang="de-DE" dirty="0"/>
              <a:t>5nm FP and BP </a:t>
            </a:r>
            <a:r>
              <a:rPr lang="de-DE" dirty="0" err="1"/>
              <a:t>holes</a:t>
            </a:r>
            <a:endParaRPr lang="de-DE" dirty="0"/>
          </a:p>
          <a:p>
            <a:r>
              <a:rPr lang="de-DE" dirty="0"/>
              <a:t>Shift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rising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 in 5nm BP</a:t>
            </a:r>
          </a:p>
          <a:p>
            <a:r>
              <a:rPr lang="de-DE" dirty="0" err="1"/>
              <a:t>Cant</a:t>
            </a:r>
            <a:r>
              <a:rPr lang="de-DE" dirty="0"/>
              <a:t> find shift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endParaRPr lang="de-DE" dirty="0"/>
          </a:p>
          <a:p>
            <a:r>
              <a:rPr lang="de-DE" dirty="0"/>
              <a:t>Shift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peak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secondary</a:t>
            </a:r>
            <a:r>
              <a:rPr lang="de-DE" dirty="0"/>
              <a:t> </a:t>
            </a:r>
            <a:r>
              <a:rPr lang="de-DE" dirty="0" err="1"/>
              <a:t>electron</a:t>
            </a:r>
            <a:r>
              <a:rPr lang="de-DE" dirty="0"/>
              <a:t> </a:t>
            </a:r>
            <a:r>
              <a:rPr lang="de-DE" dirty="0" err="1"/>
              <a:t>polulation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0.4 eV</a:t>
            </a:r>
          </a:p>
          <a:p>
            <a:r>
              <a:rPr lang="de-DE" dirty="0"/>
              <a:t>30nm FP and BP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offseted</a:t>
            </a:r>
            <a:r>
              <a:rPr lang="de-DE" dirty="0"/>
              <a:t> in t0 </a:t>
            </a:r>
          </a:p>
          <a:p>
            <a:r>
              <a:rPr lang="de-DE" dirty="0"/>
              <a:t>Lower Energy </a:t>
            </a:r>
            <a:r>
              <a:rPr lang="de-DE" dirty="0" err="1"/>
              <a:t>electrons</a:t>
            </a:r>
            <a:r>
              <a:rPr lang="de-DE" dirty="0"/>
              <a:t> </a:t>
            </a:r>
            <a:r>
              <a:rPr lang="de-DE" dirty="0" err="1"/>
              <a:t>outway</a:t>
            </a:r>
            <a:r>
              <a:rPr lang="de-DE" dirty="0"/>
              <a:t> </a:t>
            </a:r>
            <a:r>
              <a:rPr lang="de-DE" dirty="0" err="1"/>
              <a:t>statistically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energetic</a:t>
            </a:r>
            <a:r>
              <a:rPr lang="de-DE" dirty="0"/>
              <a:t> </a:t>
            </a:r>
            <a:r>
              <a:rPr lang="de-DE" dirty="0" err="1"/>
              <a:t>electrons</a:t>
            </a:r>
            <a:endParaRPr lang="de-DE" dirty="0"/>
          </a:p>
          <a:p>
            <a:r>
              <a:rPr lang="de-DE" dirty="0"/>
              <a:t>Interpretation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broadening</a:t>
            </a:r>
            <a:r>
              <a:rPr lang="de-DE" dirty="0"/>
              <a:t> </a:t>
            </a:r>
            <a:r>
              <a:rPr lang="de-DE" dirty="0" err="1"/>
              <a:t>curves</a:t>
            </a:r>
            <a:r>
              <a:rPr lang="de-DE" dirty="0"/>
              <a:t> like </a:t>
            </a:r>
            <a:r>
              <a:rPr lang="de-DE" dirty="0" err="1"/>
              <a:t>Nenno</a:t>
            </a:r>
            <a:endParaRPr lang="de-DE" dirty="0"/>
          </a:p>
          <a:p>
            <a:r>
              <a:rPr lang="de-DE" dirty="0"/>
              <a:t>Looking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Knoesel</a:t>
            </a:r>
            <a:r>
              <a:rPr lang="de-DE" dirty="0"/>
              <a:t> and </a:t>
            </a:r>
            <a:r>
              <a:rPr lang="de-DE" dirty="0" err="1"/>
              <a:t>Lisowski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r>
              <a:rPr lang="de-DE" dirty="0"/>
              <a:t>Write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ECRYS</a:t>
            </a:r>
          </a:p>
          <a:p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Fermi </a:t>
            </a:r>
            <a:r>
              <a:rPr lang="de-DE" dirty="0" err="1"/>
              <a:t>edge</a:t>
            </a:r>
            <a:endParaRPr lang="de-DE" dirty="0"/>
          </a:p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Peakbroadening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143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BE057-FA3B-4F2E-B8BD-2C3B14DE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5nm FP and BP Background </a:t>
            </a:r>
            <a:r>
              <a:rPr lang="de-DE" dirty="0" err="1"/>
              <a:t>subtraction</a:t>
            </a:r>
            <a:endParaRPr lang="de-DE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8AE44FEA-684C-4954-A323-DDE8C7B99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060843"/>
              </p:ext>
            </p:extLst>
          </p:nvPr>
        </p:nvGraphicFramePr>
        <p:xfrm>
          <a:off x="12701" y="1690688"/>
          <a:ext cx="5580272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Acrobat Document" r:id="rId3" imgW="5097674" imgH="3184940" progId="AcroExch.Document.DC">
                  <p:embed/>
                </p:oleObj>
              </mc:Choice>
              <mc:Fallback>
                <p:oleObj name="Acrobat Document" r:id="rId3" imgW="5097674" imgH="318494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01" y="1690688"/>
                        <a:ext cx="5580272" cy="348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7CF983F2-5E01-4B23-998A-D6C0D8605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827529"/>
              </p:ext>
            </p:extLst>
          </p:nvPr>
        </p:nvGraphicFramePr>
        <p:xfrm>
          <a:off x="5592972" y="1690687"/>
          <a:ext cx="5165515" cy="466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Acrobat Document" r:id="rId5" imgW="3093649" imgH="2796367" progId="AcroExch.Document.DC">
                  <p:embed/>
                </p:oleObj>
              </mc:Choice>
              <mc:Fallback>
                <p:oleObj name="Acrobat Document" r:id="rId5" imgW="3093649" imgH="279636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92972" y="1690687"/>
                        <a:ext cx="5165515" cy="4667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204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B69F06D8-5719-4216-9043-03B34E26DB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45143"/>
              </p:ext>
            </p:extLst>
          </p:nvPr>
        </p:nvGraphicFramePr>
        <p:xfrm>
          <a:off x="1089024" y="3547268"/>
          <a:ext cx="3883025" cy="319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Acrobat Document" r:id="rId3" imgW="3024750" imgH="2491363" progId="AcroExch.Document.DC">
                  <p:embed/>
                </p:oleObj>
              </mc:Choice>
              <mc:Fallback>
                <p:oleObj name="Acrobat Document" r:id="rId3" imgW="3024750" imgH="249136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9024" y="3547268"/>
                        <a:ext cx="3883025" cy="3198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A869F4C-21F8-44F3-9004-1983C78606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670925"/>
              </p:ext>
            </p:extLst>
          </p:nvPr>
        </p:nvGraphicFramePr>
        <p:xfrm>
          <a:off x="7108215" y="3575404"/>
          <a:ext cx="3700266" cy="3332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Acrobat Document" r:id="rId5" imgW="2765741" imgH="2491363" progId="AcroExch.Document.DC">
                  <p:embed/>
                </p:oleObj>
              </mc:Choice>
              <mc:Fallback>
                <p:oleObj name="Acrobat Document" r:id="rId5" imgW="2765741" imgH="249136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08215" y="3575404"/>
                        <a:ext cx="3700266" cy="3332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4415581F-0107-443C-8C02-BF1CD3077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545167"/>
              </p:ext>
            </p:extLst>
          </p:nvPr>
        </p:nvGraphicFramePr>
        <p:xfrm>
          <a:off x="5964239" y="365125"/>
          <a:ext cx="5988218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Acrobat Document" r:id="rId7" imgW="8755274" imgH="4556399" progId="AcroExch.Document.DC">
                  <p:embed/>
                </p:oleObj>
              </mc:Choice>
              <mc:Fallback>
                <p:oleObj name="Acrobat Document" r:id="rId7" imgW="8755274" imgH="455639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64239" y="365125"/>
                        <a:ext cx="5988218" cy="311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3AFA2BB4-82E9-44A3-9601-8A1258D3EE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467335"/>
              </p:ext>
            </p:extLst>
          </p:nvPr>
        </p:nvGraphicFramePr>
        <p:xfrm>
          <a:off x="941388" y="312738"/>
          <a:ext cx="4403725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Acrobat Document" r:id="rId9" imgW="4404006" imgH="3116219" progId="AcroExch.Document.DC">
                  <p:embed/>
                </p:oleObj>
              </mc:Choice>
              <mc:Fallback>
                <p:oleObj name="Acrobat Document" r:id="rId9" imgW="4404006" imgH="311621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1388" y="312738"/>
                        <a:ext cx="4403725" cy="311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5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0D0FBBD7-7922-4775-B480-6A05D08879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622324"/>
              </p:ext>
            </p:extLst>
          </p:nvPr>
        </p:nvGraphicFramePr>
        <p:xfrm>
          <a:off x="1487488" y="295923"/>
          <a:ext cx="9866312" cy="6266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Acrobat Document" r:id="rId3" imgW="3672486" imgH="2331437" progId="AcroExch.Document.DC">
                  <p:embed/>
                </p:oleObj>
              </mc:Choice>
              <mc:Fallback>
                <p:oleObj name="Acrobat Document" r:id="rId3" imgW="3672486" imgH="23314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7488" y="295923"/>
                        <a:ext cx="9866312" cy="6266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66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CA306-EABE-4555-A0D0-367107C7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5" y="24606"/>
            <a:ext cx="10515600" cy="1325563"/>
          </a:xfrm>
        </p:spPr>
        <p:txBody>
          <a:bodyPr/>
          <a:lstStyle/>
          <a:p>
            <a:r>
              <a:rPr lang="de-DE" dirty="0"/>
              <a:t>5nm BP </a:t>
            </a:r>
            <a:r>
              <a:rPr lang="de-DE" dirty="0" err="1"/>
              <a:t>holes</a:t>
            </a:r>
            <a:endParaRPr lang="de-DE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641E72D4-C850-4C6B-9296-2966C97B2E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508585"/>
              </p:ext>
            </p:extLst>
          </p:nvPr>
        </p:nvGraphicFramePr>
        <p:xfrm>
          <a:off x="401443" y="887434"/>
          <a:ext cx="11630722" cy="5970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Acrobat Document" r:id="rId3" imgW="8625556" imgH="4427016" progId="AcroExch.Document.DC">
                  <p:embed/>
                </p:oleObj>
              </mc:Choice>
              <mc:Fallback>
                <p:oleObj name="Acrobat Document" r:id="rId3" imgW="8625556" imgH="442701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443" y="887434"/>
                        <a:ext cx="11630722" cy="5970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32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8FC01-36B9-405C-B2C6-1B794E0F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AD1D5C-8B75-42BE-A517-9883A5AF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D8CC67D6-E246-4FAC-8343-FE5ABA1E53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303158"/>
              </p:ext>
            </p:extLst>
          </p:nvPr>
        </p:nvGraphicFramePr>
        <p:xfrm>
          <a:off x="144415" y="69504"/>
          <a:ext cx="11942810" cy="664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Acrobat Document" r:id="rId3" imgW="4244092" imgH="2361980" progId="AcroExch.Document.DC">
                  <p:embed/>
                </p:oleObj>
              </mc:Choice>
              <mc:Fallback>
                <p:oleObj name="Acrobat Document" r:id="rId3" imgW="4244092" imgH="23619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415" y="69504"/>
                        <a:ext cx="11942810" cy="6648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124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4EDEC-5F79-497D-9257-A4F38C7E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88" y="242887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Shift </a:t>
            </a:r>
            <a:r>
              <a:rPr lang="de-DE" dirty="0" err="1"/>
              <a:t>of</a:t>
            </a:r>
            <a:r>
              <a:rPr lang="de-DE" dirty="0"/>
              <a:t> Energy</a:t>
            </a:r>
            <a:br>
              <a:rPr lang="de-DE" dirty="0"/>
            </a:b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curve</a:t>
            </a:r>
            <a:endParaRPr lang="de-DE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62265E8B-9E33-4EF2-8907-B3F18EADD0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080347"/>
              </p:ext>
            </p:extLst>
          </p:nvPr>
        </p:nvGraphicFramePr>
        <p:xfrm>
          <a:off x="59105" y="0"/>
          <a:ext cx="6171203" cy="323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Acrobat Document" r:id="rId3" imgW="3009865" imgH="1577199" progId="AcroExch.Document.DC">
                  <p:embed/>
                </p:oleObj>
              </mc:Choice>
              <mc:Fallback>
                <p:oleObj name="Acrobat Document" r:id="rId3" imgW="3009865" imgH="157719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05" y="0"/>
                        <a:ext cx="6171203" cy="323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75DAA5F6-8D19-4186-8EB4-249C2841F1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73007"/>
              </p:ext>
            </p:extLst>
          </p:nvPr>
        </p:nvGraphicFramePr>
        <p:xfrm>
          <a:off x="6020797" y="1811337"/>
          <a:ext cx="6171203" cy="323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Acrobat Document" r:id="rId5" imgW="3009865" imgH="1577199" progId="AcroExch.Document.DC">
                  <p:embed/>
                </p:oleObj>
              </mc:Choice>
              <mc:Fallback>
                <p:oleObj name="Acrobat Document" r:id="rId5" imgW="3009865" imgH="157719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20797" y="1811337"/>
                        <a:ext cx="6171203" cy="323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03D3884E-1D19-45D0-AACF-846FCEA64C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886071"/>
              </p:ext>
            </p:extLst>
          </p:nvPr>
        </p:nvGraphicFramePr>
        <p:xfrm>
          <a:off x="163514" y="3429000"/>
          <a:ext cx="6171203" cy="3173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Acrobat Document" r:id="rId7" imgW="4327876" imgH="2224961" progId="AcroExch.Document.DC">
                  <p:embed/>
                </p:oleObj>
              </mc:Choice>
              <mc:Fallback>
                <p:oleObj name="Acrobat Document" r:id="rId7" imgW="4327876" imgH="222496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514" y="3429000"/>
                        <a:ext cx="6171203" cy="3173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0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1BCBB495-DDE3-4036-9B0B-2394D0CD9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279155"/>
              </p:ext>
            </p:extLst>
          </p:nvPr>
        </p:nvGraphicFramePr>
        <p:xfrm>
          <a:off x="326368" y="571268"/>
          <a:ext cx="11849942" cy="601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Acrobat Document" r:id="rId3" imgW="7094043" imgH="3604056" progId="AcroExch.Document.DC">
                  <p:embed/>
                </p:oleObj>
              </mc:Choice>
              <mc:Fallback>
                <p:oleObj name="Acrobat Document" r:id="rId3" imgW="7094043" imgH="360405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368" y="571268"/>
                        <a:ext cx="11849942" cy="6019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016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23</Paragraphs>
  <Slides>13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Acrobat Document</vt:lpstr>
      <vt:lpstr>Adobe Acrobat Document</vt:lpstr>
      <vt:lpstr>Aktueller Auswertungsstand</vt:lpstr>
      <vt:lpstr>Zusammenfassung</vt:lpstr>
      <vt:lpstr>5nm FP and BP Background subtraction</vt:lpstr>
      <vt:lpstr>PowerPoint-Präsentation</vt:lpstr>
      <vt:lpstr>PowerPoint-Präsentation</vt:lpstr>
      <vt:lpstr>5nm BP holes</vt:lpstr>
      <vt:lpstr>PowerPoint-Präsentation</vt:lpstr>
      <vt:lpstr>Shift of Energy integrated curve</vt:lpstr>
      <vt:lpstr>PowerPoint-Präsentation</vt:lpstr>
      <vt:lpstr>Fit comparison by chi2 and by hand</vt:lpstr>
      <vt:lpstr>Fit comparison by chi2 and by hand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Aktueller Auswertungsstand</dc:title>
  <dc:creator>Florian Kühne</dc:creator>
  <cp:lastModifiedBy>Florian Kühne</cp:lastModifiedBy>
  <cp:revision>12</cp:revision>
  <dcterms:created xsi:type="dcterms:W3CDTF">2020-04-08T14:12:01Z</dcterms:created>
  <dcterms:modified xsi:type="dcterms:W3CDTF">2020-04-09T12:54:11Z</dcterms:modified>
</cp:coreProperties>
</file>