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4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4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4" Type="http://schemas.openxmlformats.org/officeDocument/2006/relationships/image" Target="../media/image3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76A1-283E-4812-B65A-BD85EAC93C78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967-6B1D-4856-B887-681E15A357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89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76A1-283E-4812-B65A-BD85EAC93C78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967-6B1D-4856-B887-681E15A357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96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76A1-283E-4812-B65A-BD85EAC93C78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967-6B1D-4856-B887-681E15A357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76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76A1-283E-4812-B65A-BD85EAC93C78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967-6B1D-4856-B887-681E15A357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38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76A1-283E-4812-B65A-BD85EAC93C78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967-6B1D-4856-B887-681E15A357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13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76A1-283E-4812-B65A-BD85EAC93C78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967-6B1D-4856-B887-681E15A357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37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76A1-283E-4812-B65A-BD85EAC93C78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967-6B1D-4856-B887-681E15A357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90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76A1-283E-4812-B65A-BD85EAC93C78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967-6B1D-4856-B887-681E15A357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34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76A1-283E-4812-B65A-BD85EAC93C78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967-6B1D-4856-B887-681E15A357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47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76A1-283E-4812-B65A-BD85EAC93C78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967-6B1D-4856-B887-681E15A357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86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76A1-283E-4812-B65A-BD85EAC93C78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967-6B1D-4856-B887-681E15A357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85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E76A1-283E-4812-B65A-BD85EAC93C78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06967-6B1D-4856-B887-681E15A357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65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9.e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969" y="3369634"/>
            <a:ext cx="5820031" cy="348836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2456"/>
            <a:ext cx="6143625" cy="343239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133" y="0"/>
            <a:ext cx="3880867" cy="30216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04775" y="1162891"/>
            <a:ext cx="540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Fermi edge </a:t>
            </a:r>
            <a:r>
              <a:rPr lang="en-GB" dirty="0" err="1" smtClean="0"/>
              <a:t>shiftet</a:t>
            </a:r>
            <a:r>
              <a:rPr lang="en-GB" dirty="0" smtClean="0"/>
              <a:t> by setting fastest electrons to 1.55eV</a:t>
            </a:r>
            <a:endParaRPr lang="en-GB" dirty="0"/>
          </a:p>
        </p:txBody>
      </p:sp>
      <p:sp>
        <p:nvSpPr>
          <p:cNvPr id="12" name="Textfeld 11"/>
          <p:cNvSpPr txBox="1"/>
          <p:nvPr/>
        </p:nvSpPr>
        <p:spPr>
          <a:xfrm>
            <a:off x="6405201" y="3010951"/>
            <a:ext cx="176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Fermi edge by fit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48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43697" y="214184"/>
            <a:ext cx="1764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Overview</a:t>
            </a:r>
            <a:endParaRPr lang="en-GB" sz="3200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118737"/>
              </p:ext>
            </p:extLst>
          </p:nvPr>
        </p:nvGraphicFramePr>
        <p:xfrm>
          <a:off x="2032000" y="719666"/>
          <a:ext cx="940212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103">
                  <a:extLst>
                    <a:ext uri="{9D8B030D-6E8A-4147-A177-3AD203B41FA5}">
                      <a16:colId xmlns:a16="http://schemas.microsoft.com/office/drawing/2014/main" val="3127179839"/>
                    </a:ext>
                  </a:extLst>
                </a:gridCol>
                <a:gridCol w="3599935">
                  <a:extLst>
                    <a:ext uri="{9D8B030D-6E8A-4147-A177-3AD203B41FA5}">
                      <a16:colId xmlns:a16="http://schemas.microsoft.com/office/drawing/2014/main" val="266149646"/>
                    </a:ext>
                  </a:extLst>
                </a:gridCol>
                <a:gridCol w="5025082">
                  <a:extLst>
                    <a:ext uri="{9D8B030D-6E8A-4147-A177-3AD203B41FA5}">
                      <a16:colId xmlns:a16="http://schemas.microsoft.com/office/drawing/2014/main" val="651041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Front pump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Back pump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00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5nm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Integrated Signal: 0.08 to 1.58</a:t>
                      </a:r>
                    </a:p>
                    <a:p>
                      <a:r>
                        <a:rPr lang="en-GB" dirty="0" smtClean="0"/>
                        <a:t>Neg. Signal: -0.13</a:t>
                      </a:r>
                      <a:r>
                        <a:rPr lang="en-GB" baseline="0" dirty="0" smtClean="0"/>
                        <a:t> to -0.36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Pos. Slope:-1.1</a:t>
                      </a:r>
                      <a:r>
                        <a:rPr lang="en-GB" baseline="0" dirty="0" smtClean="0"/>
                        <a:t> to -1.42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Integrated Signal: </a:t>
                      </a:r>
                      <a:r>
                        <a:rPr lang="en-GB" baseline="0" dirty="0" smtClean="0"/>
                        <a:t>0.01 to 1.71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Neg. Signal:-0.05 to -0.26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541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15nm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Integrated</a:t>
                      </a:r>
                      <a:r>
                        <a:rPr lang="en-GB" baseline="0" dirty="0" smtClean="0"/>
                        <a:t> Signal: 0.03 to 1.66</a:t>
                      </a:r>
                    </a:p>
                    <a:p>
                      <a:r>
                        <a:rPr lang="en-GB" baseline="0" dirty="0" smtClean="0"/>
                        <a:t>Neg. Slope: -0.25 to -0.35</a:t>
                      </a:r>
                    </a:p>
                    <a:p>
                      <a:r>
                        <a:rPr lang="en-GB" baseline="0" dirty="0" smtClean="0"/>
                        <a:t>Pos. Slope: -0.8 to -1.25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Integrated</a:t>
                      </a:r>
                      <a:r>
                        <a:rPr lang="en-GB" baseline="0" dirty="0" smtClean="0"/>
                        <a:t> Signal: -0.125 to 1.45</a:t>
                      </a:r>
                    </a:p>
                    <a:p>
                      <a:r>
                        <a:rPr lang="en-GB" baseline="0" dirty="0" smtClean="0"/>
                        <a:t>Neg. Block: -0.12 to -1.45</a:t>
                      </a:r>
                    </a:p>
                    <a:p>
                      <a:r>
                        <a:rPr lang="en-GB" baseline="0" dirty="0" smtClean="0"/>
                        <a:t>Pos. Block: -1.45 to 1.90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377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30nm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Integrated Signal: 0.19</a:t>
                      </a:r>
                      <a:r>
                        <a:rPr lang="en-GB" baseline="0" dirty="0" smtClean="0"/>
                        <a:t> to 1.69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Pos. Slope: -0.95 to -1.25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Integrated</a:t>
                      </a:r>
                      <a:r>
                        <a:rPr lang="en-GB" baseline="0" dirty="0" smtClean="0"/>
                        <a:t> Signal: 0.05 to 1.52</a:t>
                      </a:r>
                    </a:p>
                    <a:p>
                      <a:r>
                        <a:rPr lang="en-GB" baseline="0" dirty="0" smtClean="0"/>
                        <a:t>Neg. Drop: 0 to -0.08</a:t>
                      </a:r>
                    </a:p>
                    <a:p>
                      <a:r>
                        <a:rPr lang="en-GB" baseline="0" dirty="0" smtClean="0"/>
                        <a:t>Neg. Slope: 0 to -1</a:t>
                      </a:r>
                    </a:p>
                    <a:p>
                      <a:r>
                        <a:rPr lang="en-GB" baseline="0" dirty="0" smtClean="0"/>
                        <a:t>Pos. Slope: -1.1 to -1.4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908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07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964232"/>
              </p:ext>
            </p:extLst>
          </p:nvPr>
        </p:nvGraphicFramePr>
        <p:xfrm>
          <a:off x="7784757" y="380831"/>
          <a:ext cx="3937686" cy="3185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Acrobat Document" r:id="rId3" imgW="4286029" imgH="3467100" progId="AcroExch.Document.DC">
                  <p:embed/>
                </p:oleObj>
              </mc:Choice>
              <mc:Fallback>
                <p:oleObj name="Acrobat Document" r:id="rId3" imgW="4286029" imgH="34671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84757" y="380831"/>
                        <a:ext cx="3937686" cy="31851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513617"/>
              </p:ext>
            </p:extLst>
          </p:nvPr>
        </p:nvGraphicFramePr>
        <p:xfrm>
          <a:off x="7784757" y="3565982"/>
          <a:ext cx="4085710" cy="3292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Acrobat Document" r:id="rId5" imgW="4314626" imgH="3476625" progId="AcroExch.Document.DC">
                  <p:embed/>
                </p:oleObj>
              </mc:Choice>
              <mc:Fallback>
                <p:oleObj name="Acrobat Document" r:id="rId5" imgW="4314626" imgH="347662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84757" y="3565982"/>
                        <a:ext cx="4085710" cy="3292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204917"/>
              </p:ext>
            </p:extLst>
          </p:nvPr>
        </p:nvGraphicFramePr>
        <p:xfrm>
          <a:off x="3414585" y="3888086"/>
          <a:ext cx="3653480" cy="2955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Acrobat Document" r:id="rId7" imgW="4286029" imgH="3467100" progId="AcroExch.Document.DC">
                  <p:embed/>
                </p:oleObj>
              </mc:Choice>
              <mc:Fallback>
                <p:oleObj name="Acrobat Document" r:id="rId7" imgW="4286029" imgH="34671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14585" y="3888086"/>
                        <a:ext cx="3653480" cy="29552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176866"/>
              </p:ext>
            </p:extLst>
          </p:nvPr>
        </p:nvGraphicFramePr>
        <p:xfrm>
          <a:off x="197708" y="406075"/>
          <a:ext cx="4201297" cy="34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Acrobat Document" r:id="rId9" imgW="4295562" imgH="3476625" progId="AcroExch.Document.DC">
                  <p:embed/>
                </p:oleObj>
              </mc:Choice>
              <mc:Fallback>
                <p:oleObj name="Acrobat Document" r:id="rId9" imgW="4295562" imgH="347662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7708" y="406075"/>
                        <a:ext cx="4201297" cy="3400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620657" y="0"/>
            <a:ext cx="4842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Open Energy Question and Fermi edge parameter</a:t>
            </a:r>
          </a:p>
          <a:p>
            <a:pPr algn="ctr"/>
            <a:r>
              <a:rPr lang="en-GB" dirty="0"/>
              <a:t> </a:t>
            </a:r>
            <a:r>
              <a:rPr lang="en-GB" dirty="0" smtClean="0"/>
              <a:t>at 5nm Au Back pump</a:t>
            </a:r>
            <a:endParaRPr lang="en-GB" dirty="0"/>
          </a:p>
        </p:txBody>
      </p:sp>
      <p:sp>
        <p:nvSpPr>
          <p:cNvPr id="10" name="Textfeld 9"/>
          <p:cNvSpPr txBox="1"/>
          <p:nvPr/>
        </p:nvSpPr>
        <p:spPr>
          <a:xfrm>
            <a:off x="4500387" y="1092010"/>
            <a:ext cx="318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1.68 eV total Energy window</a:t>
            </a:r>
          </a:p>
          <a:p>
            <a:r>
              <a:rPr lang="en-GB" dirty="0" smtClean="0"/>
              <a:t>0.2 eV Signal below Fermi</a:t>
            </a:r>
          </a:p>
          <a:p>
            <a:r>
              <a:rPr lang="en-GB" dirty="0" smtClean="0"/>
              <a:t>Edge</a:t>
            </a:r>
          </a:p>
          <a:p>
            <a:r>
              <a:rPr lang="en-GB" dirty="0" smtClean="0"/>
              <a:t>0.05 eV Window without Signal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473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297210"/>
              </p:ext>
            </p:extLst>
          </p:nvPr>
        </p:nvGraphicFramePr>
        <p:xfrm>
          <a:off x="311151" y="3076576"/>
          <a:ext cx="7048870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Acrobat Document" r:id="rId3" imgW="9953544" imgH="4895850" progId="AcroExch.Document.DC">
                  <p:embed/>
                </p:oleObj>
              </mc:Choice>
              <mc:Fallback>
                <p:oleObj name="Acrobat Document" r:id="rId3" imgW="9953544" imgH="489585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1151" y="3076576"/>
                        <a:ext cx="7048870" cy="346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599510"/>
              </p:ext>
            </p:extLst>
          </p:nvPr>
        </p:nvGraphicFramePr>
        <p:xfrm>
          <a:off x="7693025" y="3152775"/>
          <a:ext cx="4238625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Acrobat Document" r:id="rId5" imgW="4238368" imgH="3467100" progId="AcroExch.Document.DC">
                  <p:embed/>
                </p:oleObj>
              </mc:Choice>
              <mc:Fallback>
                <p:oleObj name="Acrobat Document" r:id="rId5" imgW="4238368" imgH="34671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93025" y="3152775"/>
                        <a:ext cx="4238625" cy="346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988111"/>
              </p:ext>
            </p:extLst>
          </p:nvPr>
        </p:nvGraphicFramePr>
        <p:xfrm>
          <a:off x="863600" y="196180"/>
          <a:ext cx="4332024" cy="2880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Acrobat Document" r:id="rId7" imgW="7219876" imgH="4800600" progId="AcroExch.Document.DC">
                  <p:embed/>
                </p:oleObj>
              </mc:Choice>
              <mc:Fallback>
                <p:oleObj name="Acrobat Document" r:id="rId7" imgW="7219876" imgH="4800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3600" y="196180"/>
                        <a:ext cx="4332024" cy="2880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516800"/>
              </p:ext>
            </p:extLst>
          </p:nvPr>
        </p:nvGraphicFramePr>
        <p:xfrm>
          <a:off x="7360021" y="376991"/>
          <a:ext cx="3482022" cy="2518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Acrobat Document" r:id="rId9" imgW="5095573" imgH="3686175" progId="AcroExch.Document.DC">
                  <p:embed/>
                </p:oleObj>
              </mc:Choice>
              <mc:Fallback>
                <p:oleObj name="Acrobat Document" r:id="rId9" imgW="5095573" imgH="368617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60021" y="376991"/>
                        <a:ext cx="3482022" cy="2518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155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593231"/>
              </p:ext>
            </p:extLst>
          </p:nvPr>
        </p:nvGraphicFramePr>
        <p:xfrm>
          <a:off x="95250" y="844549"/>
          <a:ext cx="6038124" cy="459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Acrobat Document" r:id="rId3" imgW="5257623" imgH="4000500" progId="AcroExch.Document.DC">
                  <p:embed/>
                </p:oleObj>
              </mc:Choice>
              <mc:Fallback>
                <p:oleObj name="Acrobat Document" r:id="rId3" imgW="5257623" imgH="4000500" progId="AcroExch.Document.DC">
                  <p:embed/>
                  <p:pic>
                    <p:nvPicPr>
                      <p:cNvPr id="9" name="Objek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250" y="844549"/>
                        <a:ext cx="6038124" cy="459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797192"/>
              </p:ext>
            </p:extLst>
          </p:nvPr>
        </p:nvGraphicFramePr>
        <p:xfrm>
          <a:off x="6133374" y="844549"/>
          <a:ext cx="6046574" cy="4660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Acrobat Document" r:id="rId5" imgW="5029200" imgH="3876675" progId="AcroExch.Document.DC">
                  <p:embed/>
                </p:oleObj>
              </mc:Choice>
              <mc:Fallback>
                <p:oleObj name="Acrobat Document" r:id="rId5" imgW="5029200" imgH="3876675" progId="AcroExch.Document.DC">
                  <p:embed/>
                  <p:pic>
                    <p:nvPicPr>
                      <p:cNvPr id="8" name="Objek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33374" y="844549"/>
                        <a:ext cx="6046574" cy="46609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495300" y="315166"/>
            <a:ext cx="540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Fermi edge </a:t>
            </a:r>
            <a:r>
              <a:rPr lang="en-GB" dirty="0" err="1" smtClean="0"/>
              <a:t>shiftet</a:t>
            </a:r>
            <a:r>
              <a:rPr lang="en-GB" dirty="0" smtClean="0"/>
              <a:t> by setting fastest electrons to 1.55eV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8424501" y="315166"/>
            <a:ext cx="176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Fermi edge by fit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03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53058"/>
              </p:ext>
            </p:extLst>
          </p:nvPr>
        </p:nvGraphicFramePr>
        <p:xfrm>
          <a:off x="6207125" y="625475"/>
          <a:ext cx="5984875" cy="4216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Acrobat Document" r:id="rId3" imgW="5124171" imgH="3609975" progId="AcroExch.Document.DC">
                  <p:embed/>
                </p:oleObj>
              </mc:Choice>
              <mc:Fallback>
                <p:oleObj name="Acrobat Document" r:id="rId3" imgW="5124171" imgH="360997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07125" y="625475"/>
                        <a:ext cx="5984875" cy="4216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5358173" y="256142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5nm back pump</a:t>
            </a:r>
            <a:endParaRPr lang="en-GB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306226"/>
              </p:ext>
            </p:extLst>
          </p:nvPr>
        </p:nvGraphicFramePr>
        <p:xfrm>
          <a:off x="4929187" y="4916754"/>
          <a:ext cx="2555875" cy="1793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Acrobat Document" r:id="rId5" imgW="5171832" imgH="3629025" progId="AcroExch.Document.DC">
                  <p:embed/>
                </p:oleObj>
              </mc:Choice>
              <mc:Fallback>
                <p:oleObj name="Acrobat Document" r:id="rId5" imgW="5171832" imgH="362902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29187" y="4916754"/>
                        <a:ext cx="2555875" cy="17933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76683"/>
              </p:ext>
            </p:extLst>
          </p:nvPr>
        </p:nvGraphicFramePr>
        <p:xfrm>
          <a:off x="101599" y="625474"/>
          <a:ext cx="5851525" cy="4111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Acrobat Document" r:id="rId7" imgW="5124171" imgH="3600450" progId="AcroExch.Document.DC">
                  <p:embed/>
                </p:oleObj>
              </mc:Choice>
              <mc:Fallback>
                <p:oleObj name="Acrobat Document" r:id="rId7" imgW="5124171" imgH="360045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1599" y="625474"/>
                        <a:ext cx="5851525" cy="4111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726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482252"/>
              </p:ext>
            </p:extLst>
          </p:nvPr>
        </p:nvGraphicFramePr>
        <p:xfrm>
          <a:off x="152003" y="406400"/>
          <a:ext cx="5876925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Acrobat Document" r:id="rId3" imgW="5876874" imgH="4029075" progId="AcroExch.Document.DC">
                  <p:embed/>
                </p:oleObj>
              </mc:Choice>
              <mc:Fallback>
                <p:oleObj name="Acrobat Document" r:id="rId3" imgW="5876874" imgH="402907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003" y="406400"/>
                        <a:ext cx="5876925" cy="402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702042"/>
              </p:ext>
            </p:extLst>
          </p:nvPr>
        </p:nvGraphicFramePr>
        <p:xfrm>
          <a:off x="6886179" y="3584098"/>
          <a:ext cx="4677172" cy="3185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Acrobat Document" r:id="rId5" imgW="5943600" imgH="4048125" progId="AcroExch.Document.DC">
                  <p:embed/>
                </p:oleObj>
              </mc:Choice>
              <mc:Fallback>
                <p:oleObj name="Acrobat Document" r:id="rId5" imgW="5943600" imgH="404812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86179" y="3584098"/>
                        <a:ext cx="4677172" cy="3185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272341"/>
              </p:ext>
            </p:extLst>
          </p:nvPr>
        </p:nvGraphicFramePr>
        <p:xfrm>
          <a:off x="6886179" y="406400"/>
          <a:ext cx="4677172" cy="319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Acrobat Document" r:id="rId7" imgW="5905471" imgH="4029075" progId="AcroExch.Document.DC">
                  <p:embed/>
                </p:oleObj>
              </mc:Choice>
              <mc:Fallback>
                <p:oleObj name="Acrobat Document" r:id="rId7" imgW="5905471" imgH="402907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86179" y="406400"/>
                        <a:ext cx="4677172" cy="3191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094394"/>
              </p:ext>
            </p:extLst>
          </p:nvPr>
        </p:nvGraphicFramePr>
        <p:xfrm>
          <a:off x="823912" y="4804807"/>
          <a:ext cx="2593975" cy="1766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Acrobat Document" r:id="rId9" imgW="5971844" imgH="4067175" progId="AcroExch.Document.DC">
                  <p:embed/>
                </p:oleObj>
              </mc:Choice>
              <mc:Fallback>
                <p:oleObj name="Acrobat Document" r:id="rId9" imgW="5971844" imgH="406717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3912" y="4804807"/>
                        <a:ext cx="2593975" cy="1766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5199793" y="37068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15 nm back pump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30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209161"/>
              </p:ext>
            </p:extLst>
          </p:nvPr>
        </p:nvGraphicFramePr>
        <p:xfrm>
          <a:off x="12261" y="4695825"/>
          <a:ext cx="3292873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Acrobat Document" r:id="rId3" imgW="5209962" imgH="3114675" progId="AcroExch.Document.DC">
                  <p:embed/>
                </p:oleObj>
              </mc:Choice>
              <mc:Fallback>
                <p:oleObj name="Acrobat Document" r:id="rId3" imgW="5209962" imgH="311467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61" y="4695825"/>
                        <a:ext cx="3292873" cy="196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764465"/>
              </p:ext>
            </p:extLst>
          </p:nvPr>
        </p:nvGraphicFramePr>
        <p:xfrm>
          <a:off x="12261" y="63500"/>
          <a:ext cx="5153025" cy="311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Acrobat Document" r:id="rId5" imgW="5152768" imgH="3114675" progId="AcroExch.Document.DC">
                  <p:embed/>
                </p:oleObj>
              </mc:Choice>
              <mc:Fallback>
                <p:oleObj name="Acrobat Document" r:id="rId5" imgW="5152768" imgH="311467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261" y="63500"/>
                        <a:ext cx="5153025" cy="311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677878"/>
              </p:ext>
            </p:extLst>
          </p:nvPr>
        </p:nvGraphicFramePr>
        <p:xfrm>
          <a:off x="3258877" y="3971925"/>
          <a:ext cx="4599405" cy="2783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Acrobat Document" r:id="rId7" imgW="5162300" imgH="3124200" progId="AcroExch.Document.DC">
                  <p:embed/>
                </p:oleObj>
              </mc:Choice>
              <mc:Fallback>
                <p:oleObj name="Acrobat Document" r:id="rId7" imgW="5162300" imgH="31242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58877" y="3971925"/>
                        <a:ext cx="4599405" cy="27834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502341"/>
              </p:ext>
            </p:extLst>
          </p:nvPr>
        </p:nvGraphicFramePr>
        <p:xfrm>
          <a:off x="7745384" y="3971925"/>
          <a:ext cx="4579965" cy="2783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Acrobat Document" r:id="rId9" imgW="5171832" imgH="3143250" progId="AcroExch.Document.DC">
                  <p:embed/>
                </p:oleObj>
              </mc:Choice>
              <mc:Fallback>
                <p:oleObj name="Acrobat Document" r:id="rId9" imgW="5171832" imgH="314325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45384" y="3971925"/>
                        <a:ext cx="4579965" cy="27834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100706"/>
              </p:ext>
            </p:extLst>
          </p:nvPr>
        </p:nvGraphicFramePr>
        <p:xfrm>
          <a:off x="7019925" y="69850"/>
          <a:ext cx="5172075" cy="311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Acrobat Document" r:id="rId11" imgW="5171832" imgH="3114675" progId="AcroExch.Document.DC">
                  <p:embed/>
                </p:oleObj>
              </mc:Choice>
              <mc:Fallback>
                <p:oleObj name="Acrobat Document" r:id="rId11" imgW="5171832" imgH="311467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19925" y="69850"/>
                        <a:ext cx="5172075" cy="311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5055174" y="69850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30nm Back pump</a:t>
            </a:r>
            <a:endParaRPr lang="en-GB" dirty="0"/>
          </a:p>
        </p:txBody>
      </p:sp>
      <p:sp>
        <p:nvSpPr>
          <p:cNvPr id="10" name="Textfeld 9"/>
          <p:cNvSpPr txBox="1"/>
          <p:nvPr/>
        </p:nvSpPr>
        <p:spPr>
          <a:xfrm>
            <a:off x="8820811" y="3602593"/>
            <a:ext cx="2284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Slope near Fermi edge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96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890262"/>
              </p:ext>
            </p:extLst>
          </p:nvPr>
        </p:nvGraphicFramePr>
        <p:xfrm>
          <a:off x="470767" y="0"/>
          <a:ext cx="4514850" cy="382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Acrobat Document" r:id="rId3" imgW="4514806" imgH="3829050" progId="AcroExch.Document.DC">
                  <p:embed/>
                </p:oleObj>
              </mc:Choice>
              <mc:Fallback>
                <p:oleObj name="Acrobat Document" r:id="rId3" imgW="4514806" imgH="382905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0767" y="0"/>
                        <a:ext cx="4514850" cy="3829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541984"/>
              </p:ext>
            </p:extLst>
          </p:nvPr>
        </p:nvGraphicFramePr>
        <p:xfrm>
          <a:off x="615950" y="3838575"/>
          <a:ext cx="3575050" cy="299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Acrobat Document" r:id="rId5" imgW="4505274" imgH="3771900" progId="AcroExch.Document.DC">
                  <p:embed/>
                </p:oleObj>
              </mc:Choice>
              <mc:Fallback>
                <p:oleObj name="Acrobat Document" r:id="rId5" imgW="4505274" imgH="37719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5950" y="3838575"/>
                        <a:ext cx="3575050" cy="2993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012998"/>
              </p:ext>
            </p:extLst>
          </p:nvPr>
        </p:nvGraphicFramePr>
        <p:xfrm>
          <a:off x="7639050" y="0"/>
          <a:ext cx="4552950" cy="383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Acrobat Document" r:id="rId7" imgW="4552935" imgH="3838575" progId="AcroExch.Document.DC">
                  <p:embed/>
                </p:oleObj>
              </mc:Choice>
              <mc:Fallback>
                <p:oleObj name="Acrobat Document" r:id="rId7" imgW="4552935" imgH="383857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39050" y="0"/>
                        <a:ext cx="4552950" cy="3838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644791"/>
              </p:ext>
            </p:extLst>
          </p:nvPr>
        </p:nvGraphicFramePr>
        <p:xfrm>
          <a:off x="8524875" y="3829050"/>
          <a:ext cx="3667125" cy="3076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Acrobat Document" r:id="rId9" imgW="4495741" imgH="3771900" progId="AcroExch.Document.DC">
                  <p:embed/>
                </p:oleObj>
              </mc:Choice>
              <mc:Fallback>
                <p:oleObj name="Acrobat Document" r:id="rId9" imgW="4495741" imgH="37719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24875" y="3829050"/>
                        <a:ext cx="3667125" cy="3076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5142632" y="0"/>
            <a:ext cx="172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5nm front pump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52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140920"/>
              </p:ext>
            </p:extLst>
          </p:nvPr>
        </p:nvGraphicFramePr>
        <p:xfrm>
          <a:off x="319995" y="3984109"/>
          <a:ext cx="3633712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Acrobat Document" r:id="rId3" imgW="5229026" imgH="3600450" progId="AcroExch.Document.DC">
                  <p:embed/>
                </p:oleObj>
              </mc:Choice>
              <mc:Fallback>
                <p:oleObj name="Acrobat Document" r:id="rId3" imgW="5229026" imgH="360045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9995" y="3984109"/>
                        <a:ext cx="3633712" cy="250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132"/>
              </p:ext>
            </p:extLst>
          </p:nvPr>
        </p:nvGraphicFramePr>
        <p:xfrm>
          <a:off x="6527194" y="0"/>
          <a:ext cx="5664806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Acrobat Document" r:id="rId5" imgW="5248091" imgH="3600450" progId="AcroExch.Document.DC">
                  <p:embed/>
                </p:oleObj>
              </mc:Choice>
              <mc:Fallback>
                <p:oleObj name="Acrobat Document" r:id="rId5" imgW="5248091" imgH="360045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27194" y="0"/>
                        <a:ext cx="5664806" cy="388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784571"/>
              </p:ext>
            </p:extLst>
          </p:nvPr>
        </p:nvGraphicFramePr>
        <p:xfrm>
          <a:off x="7864365" y="3886200"/>
          <a:ext cx="432763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Acrobat Document" r:id="rId7" imgW="5229026" imgH="3590925" progId="AcroExch.Document.DC">
                  <p:embed/>
                </p:oleObj>
              </mc:Choice>
              <mc:Fallback>
                <p:oleObj name="Acrobat Document" r:id="rId7" imgW="5229026" imgH="359092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64365" y="3886200"/>
                        <a:ext cx="4327635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245690"/>
              </p:ext>
            </p:extLst>
          </p:nvPr>
        </p:nvGraphicFramePr>
        <p:xfrm>
          <a:off x="7116" y="0"/>
          <a:ext cx="5155434" cy="35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Acrobat Document" r:id="rId9" imgW="5238559" imgH="3609975" progId="AcroExch.Document.DC">
                  <p:embed/>
                </p:oleObj>
              </mc:Choice>
              <mc:Fallback>
                <p:oleObj name="Acrobat Document" r:id="rId9" imgW="5238559" imgH="360997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16" y="0"/>
                        <a:ext cx="5155434" cy="355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5067300" y="0"/>
            <a:ext cx="18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15nm front pump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94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883907"/>
              </p:ext>
            </p:extLst>
          </p:nvPr>
        </p:nvGraphicFramePr>
        <p:xfrm>
          <a:off x="101600" y="0"/>
          <a:ext cx="5441950" cy="394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Acrobat Document" r:id="rId3" imgW="4057606" imgH="2943225" progId="AcroExch.Document.DC">
                  <p:embed/>
                </p:oleObj>
              </mc:Choice>
              <mc:Fallback>
                <p:oleObj name="Acrobat Document" r:id="rId3" imgW="4057606" imgH="294322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600" y="0"/>
                        <a:ext cx="5441950" cy="3947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461801"/>
              </p:ext>
            </p:extLst>
          </p:nvPr>
        </p:nvGraphicFramePr>
        <p:xfrm>
          <a:off x="6673850" y="511175"/>
          <a:ext cx="5438775" cy="294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Acrobat Document" r:id="rId5" imgW="5438738" imgH="2943225" progId="AcroExch.Document.DC">
                  <p:embed/>
                </p:oleObj>
              </mc:Choice>
              <mc:Fallback>
                <p:oleObj name="Acrobat Document" r:id="rId5" imgW="5438738" imgH="294322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73850" y="511175"/>
                        <a:ext cx="5438775" cy="294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679749"/>
              </p:ext>
            </p:extLst>
          </p:nvPr>
        </p:nvGraphicFramePr>
        <p:xfrm>
          <a:off x="3227388" y="4286520"/>
          <a:ext cx="5868987" cy="2427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Acrobat Document" r:id="rId7" imgW="7115021" imgH="2943225" progId="AcroExch.Document.DC">
                  <p:embed/>
                </p:oleObj>
              </mc:Choice>
              <mc:Fallback>
                <p:oleObj name="Acrobat Document" r:id="rId7" imgW="7115021" imgH="294322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27388" y="4286520"/>
                        <a:ext cx="5868987" cy="24277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5240337" y="0"/>
            <a:ext cx="18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30nm front pump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39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Breitbild</PresentationFormat>
  <Paragraphs>40</Paragraphs>
  <Slides>11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Acrobat Document</vt:lpstr>
      <vt:lpstr>Adobe Acrobat Document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Kühne</dc:creator>
  <cp:lastModifiedBy>Florian Kühne</cp:lastModifiedBy>
  <cp:revision>10</cp:revision>
  <cp:lastPrinted>2020-03-15T17:44:27Z</cp:lastPrinted>
  <dcterms:created xsi:type="dcterms:W3CDTF">2020-03-15T17:16:19Z</dcterms:created>
  <dcterms:modified xsi:type="dcterms:W3CDTF">2020-03-16T14:00:08Z</dcterms:modified>
</cp:coreProperties>
</file>