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6" r:id="rId6"/>
    <p:sldId id="270" r:id="rId7"/>
    <p:sldId id="269" r:id="rId8"/>
    <p:sldId id="271" r:id="rId9"/>
    <p:sldId id="275" r:id="rId10"/>
    <p:sldId id="272" r:id="rId11"/>
    <p:sldId id="273" r:id="rId12"/>
    <p:sldId id="274" r:id="rId13"/>
    <p:sldId id="278" r:id="rId14"/>
    <p:sldId id="277" r:id="rId15"/>
    <p:sldId id="276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836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49CE2-7360-4BB1-B3D7-E65CF222D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BFB3E3-D43D-473D-AF34-F5B617518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5E8F08-949F-436D-BA02-4C7BD497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E45-5BA4-440C-B472-297EDCA23CAB}" type="datetimeFigureOut">
              <a:rPr lang="de-DE" smtClean="0"/>
              <a:t>21.04.2020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7B1A59-E266-4473-BBE7-1327F3E7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F24D27-3825-4D76-BC17-C89C5AE2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4257-4A1B-4BEB-84CF-45F342F0A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29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13C27-BDE0-4ABF-A380-A8A6787C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34C5EA-CD32-4DC2-9890-A5058FE81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4715EC-A755-4AED-BE72-B13C96EC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E45-5BA4-440C-B472-297EDCA23CAB}" type="datetimeFigureOut">
              <a:rPr lang="de-DE" smtClean="0"/>
              <a:t>21.04.2020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78165A-7F7D-4A49-A95F-7DD109A2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6870F-653A-4D4F-80D5-DEB9D6B3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4257-4A1B-4BEB-84CF-45F342F0A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17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0B9DCC-B65C-4B61-974C-3D92BC32F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BD9D5B-8F62-44F0-AE16-66FDE3C38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F3F0F-381C-4BD9-81B8-1E7A21F4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E45-5BA4-440C-B472-297EDCA23CAB}" type="datetimeFigureOut">
              <a:rPr lang="de-DE" smtClean="0"/>
              <a:t>21.04.2020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0B7C86-6C4E-467F-AE49-5C4FE9CF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9186E9-3496-4E1C-A393-32077348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4257-4A1B-4BEB-84CF-45F342F0A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88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17899-E953-42C7-BF09-9215C03A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C8E384-0193-4D0C-825E-FF25CB01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C77F9B-0739-4A8E-B89F-0FC409F2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E45-5BA4-440C-B472-297EDCA23CAB}" type="datetimeFigureOut">
              <a:rPr lang="de-DE" smtClean="0"/>
              <a:t>21.04.2020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2A34F0-36FF-4323-80BF-049E5FC3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579279-295F-41A3-B8CF-59DEDC2F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4257-4A1B-4BEB-84CF-45F342F0A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50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DDA9B-2B7F-4F83-9467-52610010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F377F9-84CE-4392-B21E-CAAA7585E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6AA88C-6094-4F5A-BA2E-9D158A5E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E45-5BA4-440C-B472-297EDCA23CAB}" type="datetimeFigureOut">
              <a:rPr lang="de-DE" smtClean="0"/>
              <a:t>21.04.2020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7B732-5DEC-4B0D-A4B2-FDF87A9C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F66D10-1268-49E6-A065-3E2CF9DA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4257-4A1B-4BEB-84CF-45F342F0A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62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8772D-40E4-48A5-A3C7-9178DE9C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2C2853-E37B-44DD-8EA9-6420ACB4A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476740-5724-4EFD-988E-37EEF8464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33A25C-3099-4BE4-983F-1134261D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E45-5BA4-440C-B472-297EDCA23CAB}" type="datetimeFigureOut">
              <a:rPr lang="de-DE" smtClean="0"/>
              <a:t>21.04.2020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A92E40-6316-4408-922E-F83D7788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C8D7E3-13BA-4D2B-8FD0-1F213447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4257-4A1B-4BEB-84CF-45F342F0A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87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85794-C67A-4E53-9284-CEF6D278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843BA-EFEA-4BA3-B1BD-BDB2524B8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9D6638-6DB8-4B9D-A773-CEC5C8620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8D976F-8BBB-49FE-9E62-EBF3A9F68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0462DB9-976A-4809-8E77-D3353E46C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ACAE00-1D59-4155-A160-081A16AA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E45-5BA4-440C-B472-297EDCA23CAB}" type="datetimeFigureOut">
              <a:rPr lang="de-DE" smtClean="0"/>
              <a:t>21.04.2020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FDDC71-32D6-4D89-B860-86517146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3E955C-C781-4834-968B-0CC16909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4257-4A1B-4BEB-84CF-45F342F0A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69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658F6-2B04-41A7-8517-260AC48E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52EA8A-7E38-40A1-8830-D8BDB176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E45-5BA4-440C-B472-297EDCA23CAB}" type="datetimeFigureOut">
              <a:rPr lang="de-DE" smtClean="0"/>
              <a:t>21.04.2020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B855C6-65F7-4287-B111-0009296C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F431B3-F374-478F-A57F-2C8311F1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4257-4A1B-4BEB-84CF-45F342F0A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01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F8B7A6-ABFE-41F2-9861-6061131E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E45-5BA4-440C-B472-297EDCA23CAB}" type="datetimeFigureOut">
              <a:rPr lang="de-DE" smtClean="0"/>
              <a:t>21.04.2020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72AB26-2282-4082-8482-E57F3567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3E1687-4D84-42E8-BFFF-B4118194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4257-4A1B-4BEB-84CF-45F342F0A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20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811BB-050E-4194-B64D-377D97E9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691B1F-48C5-401D-A0A6-CC3BF2173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D836C0-44AD-4A34-AF3A-36202F8A5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3EB0FF-8AC8-411B-BA6F-0B6BF207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E45-5BA4-440C-B472-297EDCA23CAB}" type="datetimeFigureOut">
              <a:rPr lang="de-DE" smtClean="0"/>
              <a:t>21.04.2020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F85970-311A-45C6-B3FD-F1177781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2D4306-DDF4-4668-9D9F-0E0627EF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4257-4A1B-4BEB-84CF-45F342F0A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50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E803D-E82F-4E93-BCBC-2085591E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A55E93-AAE6-4050-83CD-F538F1832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7C3366-E9AA-40D5-B753-E60995249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21F3CC-11F9-426A-8A4C-C3E8A7AB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E45-5BA4-440C-B472-297EDCA23CAB}" type="datetimeFigureOut">
              <a:rPr lang="de-DE" smtClean="0"/>
              <a:t>21.04.2020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86AAA0-2DC2-4653-A42B-A55090D5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3B21CD-48FA-4B03-8305-4C8580E4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4257-4A1B-4BEB-84CF-45F342F0A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24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7F4D7BF-ACE4-4EB2-9695-DFC2188A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DD7194-9A50-4E61-AA13-FFB14765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A17E5-BEA9-4FC2-85AA-2FE956758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71E45-5BA4-440C-B472-297EDCA23CAB}" type="datetimeFigureOut">
              <a:rPr lang="de-DE" smtClean="0"/>
              <a:t>21.04.2020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7AD7E4-2E0E-4600-9944-EED37DA8B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4128D-58D6-489B-B456-2BA3DFEF5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A4257-4A1B-4BEB-84CF-45F342F0A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37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oleObject" Target="../embeddings/oleObject14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F4D606-8A10-4CB0-B8C8-CCF74FD1E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Auswertungsstand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2F8462-E11F-4F4B-B97A-B15BF2768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21.04.2020</a:t>
            </a:r>
          </a:p>
        </p:txBody>
      </p:sp>
    </p:spTree>
    <p:extLst>
      <p:ext uri="{BB962C8B-B14F-4D97-AF65-F5344CB8AC3E}">
        <p14:creationId xmlns:p14="http://schemas.microsoft.com/office/powerpoint/2010/main" val="16332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F6C389EA-928E-4185-BF6E-84073ECE3C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114126"/>
              </p:ext>
            </p:extLst>
          </p:nvPr>
        </p:nvGraphicFramePr>
        <p:xfrm>
          <a:off x="99132" y="3337868"/>
          <a:ext cx="5911430" cy="3448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Acrobat Document" r:id="rId3" imgW="3367969" imgH="1965771" progId="AcroExch.Document.DC">
                  <p:embed/>
                </p:oleObj>
              </mc:Choice>
              <mc:Fallback>
                <p:oleObj name="Acrobat Document" r:id="rId3" imgW="3367969" imgH="1965771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132" y="3337868"/>
                        <a:ext cx="5911430" cy="3448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FE2345A7-EB3A-42AE-9B87-03A458DF97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023860"/>
              </p:ext>
            </p:extLst>
          </p:nvPr>
        </p:nvGraphicFramePr>
        <p:xfrm>
          <a:off x="5758892" y="3337868"/>
          <a:ext cx="6000925" cy="3500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Acrobat Document" r:id="rId5" imgW="3383280" imgH="1973407" progId="AcroExch.Document.DC">
                  <p:embed/>
                </p:oleObj>
              </mc:Choice>
              <mc:Fallback>
                <p:oleObj name="Acrobat Document" r:id="rId5" imgW="3383280" imgH="197340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58892" y="3337868"/>
                        <a:ext cx="6000925" cy="3500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600700" cy="333786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60" y="0"/>
            <a:ext cx="6591407" cy="270054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600700" y="2834542"/>
            <a:ext cx="656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Nur bei für 5nm, Überlegung ebenfalls für die Löcher zu verwenden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02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5B268-8484-405B-96D4-C0D9A212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8184EDD-9C1B-42EF-BD09-72CA5EE8E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53" y="276964"/>
            <a:ext cx="11934894" cy="6304072"/>
          </a:xfrm>
        </p:spPr>
      </p:pic>
    </p:spTree>
    <p:extLst>
      <p:ext uri="{BB962C8B-B14F-4D97-AF65-F5344CB8AC3E}">
        <p14:creationId xmlns:p14="http://schemas.microsoft.com/office/powerpoint/2010/main" val="396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C47758A-789A-4FB5-9D6D-3447ECB30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9" y="239651"/>
            <a:ext cx="12023502" cy="637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2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933816"/>
              </p:ext>
            </p:extLst>
          </p:nvPr>
        </p:nvGraphicFramePr>
        <p:xfrm>
          <a:off x="368755" y="241906"/>
          <a:ext cx="11550249" cy="648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Acrobat Document" r:id="rId3" imgW="12725341" imgH="7143750" progId="AcroExch.Document.DC">
                  <p:embed/>
                </p:oleObj>
              </mc:Choice>
              <mc:Fallback>
                <p:oleObj name="Acrobat Document" r:id="rId3" imgW="12725341" imgH="7143750" progId="AcroExch.Document.DC">
                  <p:embed/>
                  <p:pic>
                    <p:nvPicPr>
                      <p:cNvPr id="5" name="Objek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755" y="241906"/>
                        <a:ext cx="11550249" cy="6483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861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775449"/>
              </p:ext>
            </p:extLst>
          </p:nvPr>
        </p:nvGraphicFramePr>
        <p:xfrm>
          <a:off x="207963" y="281167"/>
          <a:ext cx="11758750" cy="641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Acrobat Document" r:id="rId3" imgW="12725341" imgH="6943725" progId="AcroExch.Document.DC">
                  <p:embed/>
                </p:oleObj>
              </mc:Choice>
              <mc:Fallback>
                <p:oleObj name="Acrobat Document" r:id="rId3" imgW="12725341" imgH="69437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3" y="281167"/>
                        <a:ext cx="11758750" cy="6416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387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CD286-C3D9-4D90-9440-46EF6689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8607"/>
            <a:ext cx="10515600" cy="1325563"/>
          </a:xfrm>
        </p:spPr>
        <p:txBody>
          <a:bodyPr/>
          <a:lstStyle/>
          <a:p>
            <a:r>
              <a:rPr lang="de-DE" dirty="0"/>
              <a:t>Aktuelle 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01D266-BAC7-4326-BE7C-372F2B14B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5825"/>
            <a:ext cx="7061200" cy="4351338"/>
          </a:xfrm>
        </p:spPr>
        <p:txBody>
          <a:bodyPr>
            <a:normAutofit fontScale="92500"/>
          </a:bodyPr>
          <a:lstStyle/>
          <a:p>
            <a:r>
              <a:rPr lang="de-DE" dirty="0"/>
              <a:t>Bi-</a:t>
            </a:r>
            <a:r>
              <a:rPr lang="de-DE" dirty="0" err="1"/>
              <a:t>exp</a:t>
            </a:r>
            <a:r>
              <a:rPr lang="de-DE" dirty="0"/>
              <a:t> Fit verbessern</a:t>
            </a:r>
          </a:p>
          <a:p>
            <a:r>
              <a:rPr lang="de-DE" dirty="0"/>
              <a:t>15nm BP Singlescans </a:t>
            </a:r>
            <a:r>
              <a:rPr lang="de-DE" dirty="0" smtClean="0"/>
              <a:t>checken</a:t>
            </a:r>
          </a:p>
          <a:p>
            <a:r>
              <a:rPr lang="de-DE" dirty="0" smtClean="0"/>
              <a:t>Verschiedene </a:t>
            </a:r>
            <a:r>
              <a:rPr lang="de-DE" dirty="0" smtClean="0"/>
              <a:t>Plots </a:t>
            </a:r>
            <a:r>
              <a:rPr lang="de-DE" dirty="0" smtClean="0"/>
              <a:t>logarithmisch</a:t>
            </a:r>
          </a:p>
          <a:p>
            <a:pPr marL="0" indent="0">
              <a:buNone/>
            </a:pPr>
            <a:r>
              <a:rPr lang="de-DE" dirty="0" smtClean="0"/>
              <a:t> </a:t>
            </a:r>
            <a:r>
              <a:rPr lang="de-DE" dirty="0" smtClean="0"/>
              <a:t>auftragen, Grenzen </a:t>
            </a:r>
            <a:r>
              <a:rPr lang="de-DE" dirty="0" smtClean="0"/>
              <a:t>finden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Energie aufgelöste </a:t>
            </a:r>
            <a:r>
              <a:rPr lang="de-DE" dirty="0" err="1"/>
              <a:t>Fits</a:t>
            </a:r>
            <a:r>
              <a:rPr lang="de-DE" dirty="0"/>
              <a:t> in </a:t>
            </a:r>
            <a:r>
              <a:rPr lang="de-DE" dirty="0" smtClean="0"/>
              <a:t>kleineren </a:t>
            </a:r>
            <a:r>
              <a:rPr lang="de-DE" dirty="0"/>
              <a:t>Schritten</a:t>
            </a:r>
          </a:p>
          <a:p>
            <a:r>
              <a:rPr lang="de-DE" dirty="0"/>
              <a:t>Schichtdicken abhängige Darstellungen</a:t>
            </a:r>
          </a:p>
          <a:p>
            <a:r>
              <a:rPr lang="de-DE" dirty="0"/>
              <a:t>Frontpump Löcher überprüfen</a:t>
            </a:r>
          </a:p>
          <a:p>
            <a:r>
              <a:rPr lang="de-DE" dirty="0"/>
              <a:t>Fermi-Kante durchgehend konsistent definieren</a:t>
            </a:r>
          </a:p>
          <a:p>
            <a:endParaRPr lang="de-DE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700317"/>
              </p:ext>
            </p:extLst>
          </p:nvPr>
        </p:nvGraphicFramePr>
        <p:xfrm>
          <a:off x="5283199" y="73818"/>
          <a:ext cx="7015163" cy="2964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Acrobat Document" r:id="rId3" imgW="8115212" imgH="3429000" progId="AcroExch.Document.DC">
                  <p:embed/>
                </p:oleObj>
              </mc:Choice>
              <mc:Fallback>
                <p:oleObj name="Acrobat Document" r:id="rId3" imgW="8115212" imgH="34290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3199" y="73818"/>
                        <a:ext cx="7015163" cy="2964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31418"/>
              </p:ext>
            </p:extLst>
          </p:nvPr>
        </p:nvGraphicFramePr>
        <p:xfrm>
          <a:off x="6918559" y="3037971"/>
          <a:ext cx="5273441" cy="3820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Acrobat Document" r:id="rId5" imgW="3905088" imgH="2828925" progId="AcroExch.Document.DC">
                  <p:embed/>
                </p:oleObj>
              </mc:Choice>
              <mc:Fallback>
                <p:oleObj name="Acrobat Document" r:id="rId5" imgW="3905088" imgH="28289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18559" y="3037971"/>
                        <a:ext cx="5273441" cy="3820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569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43089535-5B86-40F2-8FF4-E1A6652C4EE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638113"/>
              </p:ext>
            </p:extLst>
          </p:nvPr>
        </p:nvGraphicFramePr>
        <p:xfrm>
          <a:off x="-1" y="1143046"/>
          <a:ext cx="6218905" cy="3868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Acrobat Document" r:id="rId3" imgW="5971844" imgH="3714750" progId="AcroExch.Document.DC">
                  <p:embed/>
                </p:oleObj>
              </mc:Choice>
              <mc:Fallback>
                <p:oleObj name="Acrobat Document" r:id="rId3" imgW="5971844" imgH="3714750" progId="AcroExch.Document.DC">
                  <p:embed/>
                  <p:pic>
                    <p:nvPicPr>
                      <p:cNvPr id="3" name="Objek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1143046"/>
                        <a:ext cx="6218905" cy="3868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BFE5D519-162A-4C14-98BC-31DEEA509A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65342"/>
              </p:ext>
            </p:extLst>
          </p:nvPr>
        </p:nvGraphicFramePr>
        <p:xfrm>
          <a:off x="6096000" y="1399430"/>
          <a:ext cx="6331889" cy="361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Acrobat Document" r:id="rId5" imgW="4045901" imgH="2308530" progId="AcroExch.Document.DC">
                  <p:embed/>
                </p:oleObj>
              </mc:Choice>
              <mc:Fallback>
                <p:oleObj name="Acrobat Document" r:id="rId5" imgW="4045901" imgH="230853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0" y="1399430"/>
                        <a:ext cx="6331889" cy="3611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C4AA9329-2F70-432A-8FBF-4F5392A06550}"/>
              </a:ext>
            </a:extLst>
          </p:cNvPr>
          <p:cNvSpPr txBox="1"/>
          <p:nvPr/>
        </p:nvSpPr>
        <p:spPr>
          <a:xfrm>
            <a:off x="6094305" y="5267648"/>
            <a:ext cx="4543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-ausreißer </a:t>
            </a:r>
            <a:r>
              <a:rPr lang="de-DE" dirty="0" err="1"/>
              <a:t>korregiert</a:t>
            </a:r>
            <a:r>
              <a:rPr lang="de-DE" dirty="0"/>
              <a:t> und 30 </a:t>
            </a:r>
            <a:r>
              <a:rPr lang="de-DE" dirty="0" err="1"/>
              <a:t>nm</a:t>
            </a:r>
            <a:r>
              <a:rPr lang="de-DE" dirty="0"/>
              <a:t> neu normiert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1B7CD29-6C4E-4147-A0DE-49789BA3D3FA}"/>
              </a:ext>
            </a:extLst>
          </p:cNvPr>
          <p:cNvSpPr txBox="1"/>
          <p:nvPr/>
        </p:nvSpPr>
        <p:spPr>
          <a:xfrm>
            <a:off x="6094305" y="5603846"/>
            <a:ext cx="434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-linke Flanke und Peak haben selbe Position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EFC33F-E1F2-46D1-B8D4-CD92100D420C}"/>
              </a:ext>
            </a:extLst>
          </p:cNvPr>
          <p:cNvSpPr txBox="1"/>
          <p:nvPr/>
        </p:nvSpPr>
        <p:spPr>
          <a:xfrm>
            <a:off x="6094305" y="5973178"/>
            <a:ext cx="609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-schichtdicken </a:t>
            </a:r>
            <a:r>
              <a:rPr lang="de-DE" dirty="0" err="1"/>
              <a:t>abhängier</a:t>
            </a:r>
            <a:r>
              <a:rPr lang="de-DE" dirty="0"/>
              <a:t> Effekt, </a:t>
            </a:r>
            <a:r>
              <a:rPr lang="de-DE" dirty="0" err="1"/>
              <a:t>logaritmische</a:t>
            </a:r>
            <a:r>
              <a:rPr lang="de-DE" dirty="0"/>
              <a:t> Analyse steht aus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668238A-E6C4-43F1-9DD7-AE1C29ADA958}"/>
              </a:ext>
            </a:extLst>
          </p:cNvPr>
          <p:cNvSpPr txBox="1"/>
          <p:nvPr/>
        </p:nvSpPr>
        <p:spPr>
          <a:xfrm>
            <a:off x="2684477" y="595618"/>
            <a:ext cx="684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Energieintegrierte Frontpump-Spektren mit schichtdicken Abhängigkeit</a:t>
            </a:r>
          </a:p>
        </p:txBody>
      </p:sp>
    </p:spTree>
    <p:extLst>
      <p:ext uri="{BB962C8B-B14F-4D97-AF65-F5344CB8AC3E}">
        <p14:creationId xmlns:p14="http://schemas.microsoft.com/office/powerpoint/2010/main" val="136520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1FA7FF7B-A129-4DDB-B617-5082CED754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902694"/>
              </p:ext>
            </p:extLst>
          </p:nvPr>
        </p:nvGraphicFramePr>
        <p:xfrm>
          <a:off x="4734188" y="686230"/>
          <a:ext cx="7457812" cy="617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Acrobat Document" r:id="rId3" imgW="3847710" imgH="3184940" progId="AcroExch.Document.DC">
                  <p:embed/>
                </p:oleObj>
              </mc:Choice>
              <mc:Fallback>
                <p:oleObj name="Acrobat Document" r:id="rId3" imgW="3847710" imgH="318494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4188" y="686230"/>
                        <a:ext cx="7457812" cy="6171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8A0DDFFA-CCA6-49DD-B398-22ED8BE98F42}"/>
              </a:ext>
            </a:extLst>
          </p:cNvPr>
          <p:cNvSpPr txBox="1"/>
          <p:nvPr/>
        </p:nvSpPr>
        <p:spPr>
          <a:xfrm>
            <a:off x="847288" y="3850547"/>
            <a:ext cx="40043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-wachsendes Feature um -1.3 eV</a:t>
            </a:r>
          </a:p>
          <a:p>
            <a:r>
              <a:rPr lang="de-DE" dirty="0"/>
              <a:t>-entspricht der </a:t>
            </a:r>
            <a:r>
              <a:rPr lang="de-DE" dirty="0" err="1"/>
              <a:t>secondary</a:t>
            </a:r>
            <a:r>
              <a:rPr lang="de-DE" dirty="0"/>
              <a:t> </a:t>
            </a:r>
            <a:r>
              <a:rPr lang="de-DE" dirty="0" err="1"/>
              <a:t>edge</a:t>
            </a:r>
            <a:endParaRPr lang="de-DE" dirty="0"/>
          </a:p>
          <a:p>
            <a:r>
              <a:rPr lang="de-DE" dirty="0"/>
              <a:t>-sichtbar für alle Front pump Messungen</a:t>
            </a:r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BE8D8758-A8AE-43B1-BE87-A5D96F2533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365480"/>
              </p:ext>
            </p:extLst>
          </p:nvPr>
        </p:nvGraphicFramePr>
        <p:xfrm>
          <a:off x="0" y="34541"/>
          <a:ext cx="4734188" cy="335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Acrobat Document" r:id="rId5" imgW="4404006" imgH="3116219" progId="AcroExch.Document.DC">
                  <p:embed/>
                </p:oleObj>
              </mc:Choice>
              <mc:Fallback>
                <p:oleObj name="Acrobat Document" r:id="rId5" imgW="4404006" imgH="3116219" progId="AcroExch.Document.DC">
                  <p:embed/>
                  <p:pic>
                    <p:nvPicPr>
                      <p:cNvPr id="8" name="Objekt 7">
                        <a:extLst>
                          <a:ext uri="{FF2B5EF4-FFF2-40B4-BE49-F238E27FC236}">
                            <a16:creationId xmlns:a16="http://schemas.microsoft.com/office/drawing/2014/main" id="{3AFA2BB4-82E9-44A3-9601-8A1258D3EE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34541"/>
                        <a:ext cx="4734188" cy="3350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424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1A349D48-C1CA-4169-8782-294F903695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839861"/>
              </p:ext>
            </p:extLst>
          </p:nvPr>
        </p:nvGraphicFramePr>
        <p:xfrm>
          <a:off x="112047" y="80116"/>
          <a:ext cx="6053861" cy="3107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Acrobat Document" r:id="rId3" imgW="8625556" imgH="4427016" progId="AcroExch.Document.DC">
                  <p:embed/>
                </p:oleObj>
              </mc:Choice>
              <mc:Fallback>
                <p:oleObj name="Acrobat Document" r:id="rId3" imgW="8625556" imgH="4427016" progId="AcroExch.Document.DC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641E72D4-C850-4C6B-9296-2966C97B2E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047" y="80116"/>
                        <a:ext cx="6053861" cy="3107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C1B4818E-0DAE-424F-B540-BCF51A2B43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930591"/>
              </p:ext>
            </p:extLst>
          </p:nvPr>
        </p:nvGraphicFramePr>
        <p:xfrm>
          <a:off x="6124346" y="2445478"/>
          <a:ext cx="6138107" cy="3930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Acrobat Document" r:id="rId5" imgW="5737754" imgH="3672777" progId="AcroExch.Document.DC">
                  <p:embed/>
                </p:oleObj>
              </mc:Choice>
              <mc:Fallback>
                <p:oleObj name="Acrobat Document" r:id="rId5" imgW="5737754" imgH="367277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4346" y="2445478"/>
                        <a:ext cx="6138107" cy="3930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FAF98977-4F27-45F8-926C-02D3DC3CB913}"/>
              </a:ext>
            </a:extLst>
          </p:cNvPr>
          <p:cNvSpPr txBox="1"/>
          <p:nvPr/>
        </p:nvSpPr>
        <p:spPr>
          <a:xfrm>
            <a:off x="6753138" y="553673"/>
            <a:ext cx="4899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-Energie integriertes Spektrum über und unter der</a:t>
            </a:r>
          </a:p>
          <a:p>
            <a:r>
              <a:rPr lang="de-DE" dirty="0"/>
              <a:t>Fermi-Kante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85B6C7F-DF34-4E2D-93A3-10F421BF6C4E}"/>
              </a:ext>
            </a:extLst>
          </p:cNvPr>
          <p:cNvSpPr txBox="1"/>
          <p:nvPr/>
        </p:nvSpPr>
        <p:spPr>
          <a:xfrm>
            <a:off x="6753138" y="1200004"/>
            <a:ext cx="4790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-Energie aufgelöstes Spektrum der Löcher</a:t>
            </a:r>
          </a:p>
          <a:p>
            <a:r>
              <a:rPr lang="de-DE" dirty="0"/>
              <a:t>Front pump zeigte keinen sichtbaren Unterschied</a:t>
            </a:r>
          </a:p>
          <a:p>
            <a:endParaRPr lang="de-DE" dirty="0"/>
          </a:p>
        </p:txBody>
      </p:sp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B30E564A-0C03-42E2-AF4B-6E0D8D134C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465637"/>
              </p:ext>
            </p:extLst>
          </p:nvPr>
        </p:nvGraphicFramePr>
        <p:xfrm>
          <a:off x="0" y="3428999"/>
          <a:ext cx="6064411" cy="3429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Acrobat Document" r:id="rId7" imgW="3893643" imgH="2202054" progId="AcroExch.Document.DC">
                  <p:embed/>
                </p:oleObj>
              </mc:Choice>
              <mc:Fallback>
                <p:oleObj name="Acrobat Document" r:id="rId7" imgW="3893643" imgH="220205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3428999"/>
                        <a:ext cx="6064411" cy="3429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82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70896"/>
              </p:ext>
            </p:extLst>
          </p:nvPr>
        </p:nvGraphicFramePr>
        <p:xfrm>
          <a:off x="220663" y="841891"/>
          <a:ext cx="11791723" cy="563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Acrobat Document" r:id="rId3" imgW="8467556" imgH="4048125" progId="AcroExch.Document.DC">
                  <p:embed/>
                </p:oleObj>
              </mc:Choice>
              <mc:Fallback>
                <p:oleObj name="Acrobat Document" r:id="rId3" imgW="8467556" imgH="40481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663" y="841891"/>
                        <a:ext cx="11791723" cy="563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772400" y="6294438"/>
            <a:ext cx="207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-fixed energy ranges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76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BBFC8A5D-8316-4667-9076-CAAEA1E714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023953"/>
              </p:ext>
            </p:extLst>
          </p:nvPr>
        </p:nvGraphicFramePr>
        <p:xfrm>
          <a:off x="0" y="346182"/>
          <a:ext cx="12192000" cy="6165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Acrobat Document" r:id="rId3" imgW="8755274" imgH="4427016" progId="AcroExch.Document.DC">
                  <p:embed/>
                </p:oleObj>
              </mc:Choice>
              <mc:Fallback>
                <p:oleObj name="Acrobat Document" r:id="rId3" imgW="8755274" imgH="442701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346182"/>
                        <a:ext cx="12192000" cy="6165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612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A682C3DA-D21D-476F-9B0E-EA7CBD7A47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318815"/>
              </p:ext>
            </p:extLst>
          </p:nvPr>
        </p:nvGraphicFramePr>
        <p:xfrm>
          <a:off x="40203" y="241183"/>
          <a:ext cx="12111594" cy="6375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Acrobat Document" r:id="rId3" imgW="5471089" imgH="2880360" progId="AcroExch.Document.DC">
                  <p:embed/>
                </p:oleObj>
              </mc:Choice>
              <mc:Fallback>
                <p:oleObj name="Acrobat Document" r:id="rId3" imgW="5471089" imgH="288036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03" y="241183"/>
                        <a:ext cx="12111594" cy="6375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89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9881B-702C-44A4-9483-9520E338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20DDF0-36C4-4244-99B7-9F77F5243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4CA6F161-F933-4412-AC19-D3DB28A6AE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003925"/>
              </p:ext>
            </p:extLst>
          </p:nvPr>
        </p:nvGraphicFramePr>
        <p:xfrm>
          <a:off x="7496567" y="681037"/>
          <a:ext cx="4137025" cy="358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Acrobat Document" r:id="rId3" imgW="4137341" imgH="3588784" progId="AcroExch.Document.DC">
                  <p:embed/>
                </p:oleObj>
              </mc:Choice>
              <mc:Fallback>
                <p:oleObj name="Acrobat Document" r:id="rId3" imgW="4137341" imgH="358878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96567" y="681037"/>
                        <a:ext cx="4137025" cy="3589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2F8E2735-80E6-4D73-A006-7A0FF9411D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428855"/>
              </p:ext>
            </p:extLst>
          </p:nvPr>
        </p:nvGraphicFramePr>
        <p:xfrm>
          <a:off x="157323" y="44616"/>
          <a:ext cx="6620220" cy="3347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Acrobat Document" r:id="rId5" imgW="8755274" imgH="4427016" progId="AcroExch.Document.DC">
                  <p:embed/>
                </p:oleObj>
              </mc:Choice>
              <mc:Fallback>
                <p:oleObj name="Acrobat Document" r:id="rId5" imgW="8755274" imgH="442701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323" y="44616"/>
                        <a:ext cx="6620220" cy="3347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F614F89B-D182-402B-A32B-197BB5637F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048413"/>
              </p:ext>
            </p:extLst>
          </p:nvPr>
        </p:nvGraphicFramePr>
        <p:xfrm>
          <a:off x="119176" y="3339725"/>
          <a:ext cx="6868853" cy="3473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Acrobat Document" r:id="rId7" imgW="8755274" imgH="4427016" progId="AcroExch.Document.DC">
                  <p:embed/>
                </p:oleObj>
              </mc:Choice>
              <mc:Fallback>
                <p:oleObj name="Acrobat Document" r:id="rId7" imgW="8755274" imgH="442701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176" y="3339725"/>
                        <a:ext cx="6868853" cy="3473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46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C0C8BD14-1DDB-4653-8237-C0AF66ACE5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762253"/>
              </p:ext>
            </p:extLst>
          </p:nvPr>
        </p:nvGraphicFramePr>
        <p:xfrm>
          <a:off x="0" y="110854"/>
          <a:ext cx="12192000" cy="6165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Acrobat Document" r:id="rId3" imgW="8755274" imgH="4427016" progId="AcroExch.Document.DC">
                  <p:embed/>
                </p:oleObj>
              </mc:Choice>
              <mc:Fallback>
                <p:oleObj name="Acrobat Document" r:id="rId3" imgW="8755274" imgH="4427016" progId="AcroExch.Document.DC">
                  <p:embed/>
                  <p:pic>
                    <p:nvPicPr>
                      <p:cNvPr id="8" name="Objekt 7">
                        <a:extLst>
                          <a:ext uri="{FF2B5EF4-FFF2-40B4-BE49-F238E27FC236}">
                            <a16:creationId xmlns:a16="http://schemas.microsoft.com/office/drawing/2014/main" id="{F614F89B-D182-402B-A32B-197BB5637F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10854"/>
                        <a:ext cx="12192000" cy="6165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883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Breitbild</PresentationFormat>
  <Paragraphs>25</Paragraphs>
  <Slides>15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Acrobat Document</vt:lpstr>
      <vt:lpstr>Adobe Acrobat Document</vt:lpstr>
      <vt:lpstr>Auswertungsstand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Aktuelle Arbeiten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Auswertungsstand</dc:title>
  <dc:creator>Florian Kühne</dc:creator>
  <cp:lastModifiedBy>Florian Kühne</cp:lastModifiedBy>
  <cp:revision>14</cp:revision>
  <dcterms:created xsi:type="dcterms:W3CDTF">2020-04-20T17:12:05Z</dcterms:created>
  <dcterms:modified xsi:type="dcterms:W3CDTF">2020-04-21T12:30:58Z</dcterms:modified>
</cp:coreProperties>
</file>