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298"/>
      </p:cViewPr>
      <p:guideLst>
        <p:guide orient="horz" pos="2160"/>
        <p:guide pos="54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53B7C-88D7-497D-9D47-00A7DDE7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77762B-E695-43C9-A263-04015A2C7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E7386-3E5D-4F65-867B-AE8CAAA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78589-D93D-4E98-A7FB-6E2A0D9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1F10C-364A-45C2-968D-7F741FB2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5B5AC-8737-4C23-B69F-EEA25A41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771D09-54C0-4D24-9F44-63E7CD92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CCBF0-D723-4EC6-B129-C98FB51D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EDB8C-FC20-4CF2-926E-CE46E37C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6AAD36-3813-4C14-BAB6-E001994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B31B88-11BB-4606-9F67-A281AFC93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1286FD-154E-4AF5-A531-841F926BD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52D57F-2E1F-49FA-B7FE-1E711CEA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99D04-DF46-4489-947C-C01DF41C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4FCE1-2CFA-4053-8BAD-62DF4181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7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513A9-3973-4D18-92B1-C4AC26D9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388BD-9134-4666-A000-88174833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0162A-A415-41D8-B4C5-08BA59B3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0DDFE-DB82-4F88-B314-7189657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ACD7B-7510-40EA-9119-BE4A9D11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3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7DB94-A15E-4737-B9B5-5ECD2295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B36242-BAF5-4093-AB64-8448207E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21A81-616E-41B1-94BC-3331921D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72B42-109C-4E5B-A1D9-90A4226D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6FC77-6299-46AA-8272-D0ED98F6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7D5A1-050A-4D70-8718-21708353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BD1C3-468A-4749-8704-118FE896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3CFFE3-02D9-4C97-A07B-A54C8EDD4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6EF1D-6611-43ED-A77E-328AABB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7F6228-5A2D-411A-B53B-F19ADDA0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7DD63D-E05D-42CE-A03F-A2114075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8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E6EE4-8FBE-404C-A8C7-86D40050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ECF300-197A-41EB-8C6E-8F603FAF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B734E-6A93-42A0-A365-F3964A5D1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33F661-E62D-4157-B256-BB5300D42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D21E54-3A75-4B3D-8E67-19F380788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0190FE-7D1D-4796-8A85-87AFDAC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4B2AAF-8D6C-4EB8-A7BD-234B7FF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1828A7-90FE-45DD-86A7-9D273A9E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1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84CF5-DCCE-48CC-A8FC-EBE8DBB0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D8A96-4AF5-49B1-9036-99B5500E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AB69AB-70FA-44D2-A107-25FB35E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72AF05-2F01-4EC8-B45A-502892AD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625C06-D86A-4F24-B7C3-4ACC1BFE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E44B18-9825-41D5-A59D-CF9B4C67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4A3B74-38BC-4B71-93F0-97D177D1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1FD03-9CC6-4F65-8818-B4787242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0A0D4-258D-41BD-B233-BC5BCDCB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DC8DD-9E7A-4F02-BEB2-BC6FEADE7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14166-2B63-4883-867F-AB0E3310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5CBB74-F6E7-4E11-86DE-9212E1C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33D5F0-A468-4CA6-A29A-88970A0E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DAF61-1988-4B39-B2C0-53336FD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C2C679-322D-4284-BE07-F4426F6F3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B8383-DD3B-4D19-8A93-669264B3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E235C1-D90E-4DFC-BB1C-0F6A3136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5EED6-ADC4-4B83-86EF-D1ADBC20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0567C-0952-4C31-9DA7-52B669CA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04ACC3-37EA-4143-BCE1-D0DD4038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903173-C894-4D3E-99F6-71E3E918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37B929-7841-498D-80FA-E8AD51ABD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225B-94E2-4236-BFB6-F0A027590955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EE64B-5DD0-411E-A665-AB088C955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8716D-A240-4BDC-9986-698A8FB5C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6C3A-FAAC-4E01-83F5-D5C9D7B5D1A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uppieren 505">
            <a:extLst>
              <a:ext uri="{FF2B5EF4-FFF2-40B4-BE49-F238E27FC236}">
                <a16:creationId xmlns:a16="http://schemas.microsoft.com/office/drawing/2014/main" id="{A11D1C49-DA70-466F-AE07-57A7BAFAAB32}"/>
              </a:ext>
            </a:extLst>
          </p:cNvPr>
          <p:cNvGrpSpPr/>
          <p:nvPr/>
        </p:nvGrpSpPr>
        <p:grpSpPr>
          <a:xfrm>
            <a:off x="7683390" y="960044"/>
            <a:ext cx="3477952" cy="4143334"/>
            <a:chOff x="7683390" y="960044"/>
            <a:chExt cx="3477952" cy="4143334"/>
          </a:xfrm>
        </p:grpSpPr>
        <p:grpSp>
          <p:nvGrpSpPr>
            <p:cNvPr id="455" name="Gruppieren 454">
              <a:extLst>
                <a:ext uri="{FF2B5EF4-FFF2-40B4-BE49-F238E27FC236}">
                  <a16:creationId xmlns:a16="http://schemas.microsoft.com/office/drawing/2014/main" id="{56F11B2D-6F25-486D-AFEB-D25733E4DD87}"/>
                </a:ext>
              </a:extLst>
            </p:cNvPr>
            <p:cNvGrpSpPr/>
            <p:nvPr/>
          </p:nvGrpSpPr>
          <p:grpSpPr>
            <a:xfrm>
              <a:off x="7683390" y="960044"/>
              <a:ext cx="3477952" cy="4143334"/>
              <a:chOff x="1170423" y="353771"/>
              <a:chExt cx="3477952" cy="4143334"/>
            </a:xfrm>
          </p:grpSpPr>
          <p:grpSp>
            <p:nvGrpSpPr>
              <p:cNvPr id="456" name="Gruppieren 455">
                <a:extLst>
                  <a:ext uri="{FF2B5EF4-FFF2-40B4-BE49-F238E27FC236}">
                    <a16:creationId xmlns:a16="http://schemas.microsoft.com/office/drawing/2014/main" id="{399C19F1-7D0D-4939-9E87-4426091F8BE4}"/>
                  </a:ext>
                </a:extLst>
              </p:cNvPr>
              <p:cNvGrpSpPr/>
              <p:nvPr/>
            </p:nvGrpSpPr>
            <p:grpSpPr>
              <a:xfrm>
                <a:off x="1170423" y="353771"/>
                <a:ext cx="3477952" cy="4143334"/>
                <a:chOff x="1182591" y="381820"/>
                <a:chExt cx="3477952" cy="4143334"/>
              </a:xfrm>
            </p:grpSpPr>
            <p:grpSp>
              <p:nvGrpSpPr>
                <p:cNvPr id="459" name="Gruppieren 458">
                  <a:extLst>
                    <a:ext uri="{FF2B5EF4-FFF2-40B4-BE49-F238E27FC236}">
                      <a16:creationId xmlns:a16="http://schemas.microsoft.com/office/drawing/2014/main" id="{7C4EFAAE-B2CB-4CD0-B01F-D0E240B40A57}"/>
                    </a:ext>
                  </a:extLst>
                </p:cNvPr>
                <p:cNvGrpSpPr/>
                <p:nvPr/>
              </p:nvGrpSpPr>
              <p:grpSpPr>
                <a:xfrm>
                  <a:off x="1182591" y="381820"/>
                  <a:ext cx="3477952" cy="4143334"/>
                  <a:chOff x="887028" y="344875"/>
                  <a:chExt cx="3477952" cy="4143334"/>
                </a:xfrm>
              </p:grpSpPr>
              <p:grpSp>
                <p:nvGrpSpPr>
                  <p:cNvPr id="463" name="Gruppieren 462">
                    <a:extLst>
                      <a:ext uri="{FF2B5EF4-FFF2-40B4-BE49-F238E27FC236}">
                        <a16:creationId xmlns:a16="http://schemas.microsoft.com/office/drawing/2014/main" id="{B18C676D-9299-475D-A309-D69DA83C3EC0}"/>
                      </a:ext>
                    </a:extLst>
                  </p:cNvPr>
                  <p:cNvGrpSpPr/>
                  <p:nvPr/>
                </p:nvGrpSpPr>
                <p:grpSpPr>
                  <a:xfrm>
                    <a:off x="887028" y="344875"/>
                    <a:ext cx="3477952" cy="4143334"/>
                    <a:chOff x="881588" y="335639"/>
                    <a:chExt cx="3477952" cy="4143334"/>
                  </a:xfrm>
                </p:grpSpPr>
                <p:grpSp>
                  <p:nvGrpSpPr>
                    <p:cNvPr id="465" name="Gruppieren 464">
                      <a:extLst>
                        <a:ext uri="{FF2B5EF4-FFF2-40B4-BE49-F238E27FC236}">
                          <a16:creationId xmlns:a16="http://schemas.microsoft.com/office/drawing/2014/main" id="{73CD51A9-BEA8-4D69-B568-A4F93CDE01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29" y="335639"/>
                      <a:ext cx="2826311" cy="4143334"/>
                      <a:chOff x="1533229" y="335639"/>
                      <a:chExt cx="2826311" cy="4143334"/>
                    </a:xfrm>
                  </p:grpSpPr>
                  <p:sp>
                    <p:nvSpPr>
                      <p:cNvPr id="468" name="Textfeld 467">
                        <a:extLst>
                          <a:ext uri="{FF2B5EF4-FFF2-40B4-BE49-F238E27FC236}">
                            <a16:creationId xmlns:a16="http://schemas.microsoft.com/office/drawing/2014/main" id="{7290033A-F13A-4460-A139-8DF47517E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09298" y="1873705"/>
                        <a:ext cx="4571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469" name="Gruppieren 468">
                        <a:extLst>
                          <a:ext uri="{FF2B5EF4-FFF2-40B4-BE49-F238E27FC236}">
                            <a16:creationId xmlns:a16="http://schemas.microsoft.com/office/drawing/2014/main" id="{84620C8C-D563-4529-824D-963FFB9B5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3229" y="335639"/>
                        <a:ext cx="2826311" cy="4143334"/>
                        <a:chOff x="1551702" y="215567"/>
                        <a:chExt cx="2826311" cy="4143334"/>
                      </a:xfrm>
                    </p:grpSpPr>
                    <p:grpSp>
                      <p:nvGrpSpPr>
                        <p:cNvPr id="470" name="Gruppieren 469">
                          <a:extLst>
                            <a:ext uri="{FF2B5EF4-FFF2-40B4-BE49-F238E27FC236}">
                              <a16:creationId xmlns:a16="http://schemas.microsoft.com/office/drawing/2014/main" id="{980886F3-796A-4E61-A620-38CFD34FD1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51702" y="215567"/>
                          <a:ext cx="2826311" cy="4143334"/>
                          <a:chOff x="1560939" y="280221"/>
                          <a:chExt cx="2826311" cy="4143334"/>
                        </a:xfrm>
                      </p:grpSpPr>
                      <p:grpSp>
                        <p:nvGrpSpPr>
                          <p:cNvPr id="473" name="Gruppieren 472">
                            <a:extLst>
                              <a:ext uri="{FF2B5EF4-FFF2-40B4-BE49-F238E27FC236}">
                                <a16:creationId xmlns:a16="http://schemas.microsoft.com/office/drawing/2014/main" id="{ACA98E38-DC06-4461-B5B8-70A01D6D24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60939" y="587998"/>
                            <a:ext cx="2539998" cy="3835557"/>
                            <a:chOff x="1560944" y="569525"/>
                            <a:chExt cx="2539998" cy="3835557"/>
                          </a:xfrm>
                        </p:grpSpPr>
                        <p:grpSp>
                          <p:nvGrpSpPr>
                            <p:cNvPr id="475" name="Gruppieren 474">
                              <a:extLst>
                                <a:ext uri="{FF2B5EF4-FFF2-40B4-BE49-F238E27FC236}">
                                  <a16:creationId xmlns:a16="http://schemas.microsoft.com/office/drawing/2014/main" id="{0077D726-EB1F-429B-99FF-F8BF1944EB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560944" y="569525"/>
                              <a:ext cx="2438394" cy="3835557"/>
                              <a:chOff x="1560944" y="569525"/>
                              <a:chExt cx="2438394" cy="3835557"/>
                            </a:xfrm>
                          </p:grpSpPr>
                          <p:grpSp>
                            <p:nvGrpSpPr>
                              <p:cNvPr id="477" name="Gruppieren 476">
                                <a:extLst>
                                  <a:ext uri="{FF2B5EF4-FFF2-40B4-BE49-F238E27FC236}">
                                    <a16:creationId xmlns:a16="http://schemas.microsoft.com/office/drawing/2014/main" id="{BBC92194-321E-4BA8-A696-58FBA7C21D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85205" y="2049310"/>
                                <a:ext cx="527709" cy="1412012"/>
                                <a:chOff x="2847612" y="2039490"/>
                                <a:chExt cx="527709" cy="1412012"/>
                              </a:xfrm>
                            </p:grpSpPr>
                            <p:cxnSp>
                              <p:nvCxnSpPr>
                                <p:cNvPr id="495" name="Gerade Verbindung mit Pfeil 494">
                                  <a:extLst>
                                    <a:ext uri="{FF2B5EF4-FFF2-40B4-BE49-F238E27FC236}">
                                      <a16:creationId xmlns:a16="http://schemas.microsoft.com/office/drawing/2014/main" id="{6340C4D0-4347-4C44-A75A-723C7461E4A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2977386" y="2039490"/>
                                  <a:ext cx="0" cy="53570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96" name="Gerade Verbindung mit Pfeil 495">
                                  <a:extLst>
                                    <a:ext uri="{FF2B5EF4-FFF2-40B4-BE49-F238E27FC236}">
                                      <a16:creationId xmlns:a16="http://schemas.microsoft.com/office/drawing/2014/main" id="{CDEB4955-387A-40BE-8334-925AD4B4320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991241" y="2967750"/>
                                  <a:ext cx="0" cy="483752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497" name="Textfeld 496">
                                  <a:extLst>
                                    <a:ext uri="{FF2B5EF4-FFF2-40B4-BE49-F238E27FC236}">
                                      <a16:creationId xmlns:a16="http://schemas.microsoft.com/office/drawing/2014/main" id="{650CEDAC-D85B-4DE6-A436-9BFDC8CA9FA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847612" y="2581790"/>
                                  <a:ext cx="527709" cy="30777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de-DE" sz="1400" dirty="0" err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Φ</a:t>
                                  </a:r>
                                  <a:r>
                                    <a:rPr lang="de-DE" sz="1400" baseline="-25000" dirty="0" err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spec</a:t>
                                  </a:r>
                                  <a:endParaRPr lang="en-US" sz="14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78" name="Gruppieren 477">
                                <a:extLst>
                                  <a:ext uri="{FF2B5EF4-FFF2-40B4-BE49-F238E27FC236}">
                                    <a16:creationId xmlns:a16="http://schemas.microsoft.com/office/drawing/2014/main" id="{6301D47B-74DF-4D32-B411-1A77D587A9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560944" y="569525"/>
                                <a:ext cx="2438394" cy="3835557"/>
                                <a:chOff x="1459344" y="541816"/>
                                <a:chExt cx="2438394" cy="3835557"/>
                              </a:xfrm>
                            </p:grpSpPr>
                            <p:cxnSp>
                              <p:nvCxnSpPr>
                                <p:cNvPr id="479" name="Gerade Verbindung mit Pfeil 478">
                                  <a:extLst>
                                    <a:ext uri="{FF2B5EF4-FFF2-40B4-BE49-F238E27FC236}">
                                      <a16:creationId xmlns:a16="http://schemas.microsoft.com/office/drawing/2014/main" id="{1CEDCFCF-2B53-4DDA-AE84-7BB3F0F676B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2113692" y="878149"/>
                                  <a:ext cx="0" cy="26786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480" name="Gruppieren 479">
                                  <a:extLst>
                                    <a:ext uri="{FF2B5EF4-FFF2-40B4-BE49-F238E27FC236}">
                                      <a16:creationId xmlns:a16="http://schemas.microsoft.com/office/drawing/2014/main" id="{6BFFB8EB-60B9-48AD-BB5A-6BB127D99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459344" y="541816"/>
                                  <a:ext cx="2438394" cy="3835557"/>
                                  <a:chOff x="1468581" y="578761"/>
                                  <a:chExt cx="2438394" cy="3835557"/>
                                </a:xfrm>
                              </p:grpSpPr>
                              <p:cxnSp>
                                <p:nvCxnSpPr>
                                  <p:cNvPr id="481" name="Gerade Verbindung mit Pfeil 480">
                                    <a:extLst>
                                      <a:ext uri="{FF2B5EF4-FFF2-40B4-BE49-F238E27FC236}">
                                        <a16:creationId xmlns:a16="http://schemas.microsoft.com/office/drawing/2014/main" id="{D31C2377-34E7-41C8-A0C8-038780B8A48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1496291" y="1154547"/>
                                    <a:ext cx="0" cy="32597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82" name="Gerader Verbinder 481">
                                    <a:extLst>
                                      <a:ext uri="{FF2B5EF4-FFF2-40B4-BE49-F238E27FC236}">
                                        <a16:creationId xmlns:a16="http://schemas.microsoft.com/office/drawing/2014/main" id="{10958D72-6CD6-48F5-9186-3A2E3E7C0BC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468581" y="1579419"/>
                                    <a:ext cx="831274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83" name="Gerader Verbinder 482">
                                    <a:extLst>
                                      <a:ext uri="{FF2B5EF4-FFF2-40B4-BE49-F238E27FC236}">
                                        <a16:creationId xmlns:a16="http://schemas.microsoft.com/office/drawing/2014/main" id="{4732CFDF-46B1-4C74-A1B2-50F9DA0B2A8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468581" y="3514438"/>
                                    <a:ext cx="831274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84" name="Gerader Verbinder 483">
                                    <a:extLst>
                                      <a:ext uri="{FF2B5EF4-FFF2-40B4-BE49-F238E27FC236}">
                                        <a16:creationId xmlns:a16="http://schemas.microsoft.com/office/drawing/2014/main" id="{6DCD418B-C71C-4C41-827C-9B118620EA1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809054" y="3509812"/>
                                    <a:ext cx="722515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85" name="Gerader Verbinder 484">
                                    <a:extLst>
                                      <a:ext uri="{FF2B5EF4-FFF2-40B4-BE49-F238E27FC236}">
                                        <a16:creationId xmlns:a16="http://schemas.microsoft.com/office/drawing/2014/main" id="{FE734068-3B69-4619-B8CA-13351BE647F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762874" y="1974838"/>
                                    <a:ext cx="722515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86" name="Gerade Verbindung mit Pfeil 485">
                                    <a:extLst>
                                      <a:ext uri="{FF2B5EF4-FFF2-40B4-BE49-F238E27FC236}">
                                        <a16:creationId xmlns:a16="http://schemas.microsoft.com/office/drawing/2014/main" id="{40F254FB-CD58-4EC4-BE43-730F6C694AF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1625599" y="1653309"/>
                                    <a:ext cx="0" cy="73939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87" name="Gerade Verbindung mit Pfeil 486">
                                    <a:extLst>
                                      <a:ext uri="{FF2B5EF4-FFF2-40B4-BE49-F238E27FC236}">
                                        <a16:creationId xmlns:a16="http://schemas.microsoft.com/office/drawing/2014/main" id="{8174A625-8436-4BF3-942F-1BB90DD07AE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634835" y="2692400"/>
                                    <a:ext cx="0" cy="782780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488" name="Textfeld 487">
                                    <a:extLst>
                                      <a:ext uri="{FF2B5EF4-FFF2-40B4-BE49-F238E27FC236}">
                                        <a16:creationId xmlns:a16="http://schemas.microsoft.com/office/drawing/2014/main" id="{22436D79-BF72-4376-8803-39015ACCAD1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468581" y="2377652"/>
                                    <a:ext cx="654346" cy="30777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de-DE" sz="1400" dirty="0" err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Φ</a:t>
                                    </a:r>
                                    <a:r>
                                      <a:rPr lang="de-DE" sz="1400" baseline="-25000" dirty="0" err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sample</a:t>
                                    </a:r>
                                    <a:endParaRPr lang="en-US" sz="1400" baseline="-25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489" name="Gerader Verbinder 488">
                                    <a:extLst>
                                      <a:ext uri="{FF2B5EF4-FFF2-40B4-BE49-F238E27FC236}">
                                        <a16:creationId xmlns:a16="http://schemas.microsoft.com/office/drawing/2014/main" id="{D964E30F-C1C8-4F3A-9206-A9363BBCDFC7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2332181" y="1579419"/>
                                    <a:ext cx="1491670" cy="0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90" name="Gerade Verbindung mit Pfeil 489">
                                    <a:extLst>
                                      <a:ext uri="{FF2B5EF4-FFF2-40B4-BE49-F238E27FC236}">
                                        <a16:creationId xmlns:a16="http://schemas.microsoft.com/office/drawing/2014/main" id="{421A0FE0-08AE-4415-90CE-DEDF50DBF0B9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3895431" y="578761"/>
                                    <a:ext cx="11544" cy="1607127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91" name="Gerader Verbinder 490">
                                    <a:extLst>
                                      <a:ext uri="{FF2B5EF4-FFF2-40B4-BE49-F238E27FC236}">
                                        <a16:creationId xmlns:a16="http://schemas.microsoft.com/office/drawing/2014/main" id="{EEDB96AA-D159-41FC-8470-85462DD25F1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835798" y="895050"/>
                                    <a:ext cx="2016553" cy="0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92" name="Gerade Verbindung mit Pfeil 491">
                                    <a:extLst>
                                      <a:ext uri="{FF2B5EF4-FFF2-40B4-BE49-F238E27FC236}">
                                        <a16:creationId xmlns:a16="http://schemas.microsoft.com/office/drawing/2014/main" id="{D44EBD84-C40D-455D-B1CB-CE81BF96361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113692" y="1418936"/>
                                    <a:ext cx="0" cy="2065480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493" name="Textfeld 492">
                                    <a:extLst>
                                      <a:ext uri="{FF2B5EF4-FFF2-40B4-BE49-F238E27FC236}">
                                        <a16:creationId xmlns:a16="http://schemas.microsoft.com/office/drawing/2014/main" id="{CB55743C-70AF-46F2-83D2-FBD9ABCBA7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945992" y="1154546"/>
                                    <a:ext cx="356188" cy="30777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de-DE" sz="1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h</a:t>
                                    </a:r>
                                    <a:r>
                                      <a:rPr lang="el-GR" sz="1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ν</a:t>
                                    </a:r>
                                    <a:endParaRPr lang="en-US" sz="1400" baseline="-25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494" name="Gerader Verbinder 493">
                                    <a:extLst>
                                      <a:ext uri="{FF2B5EF4-FFF2-40B4-BE49-F238E27FC236}">
                                        <a16:creationId xmlns:a16="http://schemas.microsoft.com/office/drawing/2014/main" id="{1853FAFC-0868-4EAA-B8C6-FA21A885730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299855" y="3514438"/>
                                    <a:ext cx="928722" cy="0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</p:grpSp>
                        <p:cxnSp>
                          <p:nvCxnSpPr>
                            <p:cNvPr id="476" name="Gerader Verbinder 475">
                              <a:extLst>
                                <a:ext uri="{FF2B5EF4-FFF2-40B4-BE49-F238E27FC236}">
                                  <a16:creationId xmlns:a16="http://schemas.microsoft.com/office/drawing/2014/main" id="{3B0A514B-817B-4848-9E03-49984DC82F8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87794" y="1965611"/>
                              <a:ext cx="113148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74" name="Textfeld 473">
                            <a:extLst>
                              <a:ext uri="{FF2B5EF4-FFF2-40B4-BE49-F238E27FC236}">
                                <a16:creationId xmlns:a16="http://schemas.microsoft.com/office/drawing/2014/main" id="{8F63EB6E-F9C8-445E-82D2-89B9BB63083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flipH="1">
                            <a:off x="3929585" y="280221"/>
                            <a:ext cx="45766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de-DE" sz="14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E</a:t>
                            </a:r>
                            <a:r>
                              <a:rPr lang="de-DE" sz="1400" baseline="-250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kin</a:t>
                            </a:r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71" name="Textfeld 470">
                              <a:extLst>
                                <a:ext uri="{FF2B5EF4-FFF2-40B4-BE49-F238E27FC236}">
                                  <a16:creationId xmlns:a16="http://schemas.microsoft.com/office/drawing/2014/main" id="{EE0AEC2C-76A6-429D-BCCD-495D76F01A2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flipH="1">
                              <a:off x="3472926" y="1835551"/>
                              <a:ext cx="592480" cy="33515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vac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spec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.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n-US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71" name="Textfeld 470">
                              <a:extLst>
                                <a:ext uri="{FF2B5EF4-FFF2-40B4-BE49-F238E27FC236}">
                                  <a16:creationId xmlns:a16="http://schemas.microsoft.com/office/drawing/2014/main" id="{EE0AEC2C-76A6-429D-BCCD-495D76F01A2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flipH="1">
                              <a:off x="3472926" y="1835551"/>
                              <a:ext cx="592480" cy="335156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72" name="Textfeld 471">
                              <a:extLst>
                                <a:ext uri="{FF2B5EF4-FFF2-40B4-BE49-F238E27FC236}">
                                  <a16:creationId xmlns:a16="http://schemas.microsoft.com/office/drawing/2014/main" id="{3562A056-CCB4-4599-A18C-547C4E899D3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flipH="1">
                              <a:off x="3581010" y="3296655"/>
                              <a:ext cx="592480" cy="349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F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spec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.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n-US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72" name="Textfeld 471">
                              <a:extLst>
                                <a:ext uri="{FF2B5EF4-FFF2-40B4-BE49-F238E27FC236}">
                                  <a16:creationId xmlns:a16="http://schemas.microsoft.com/office/drawing/2014/main" id="{3562A056-CCB4-4599-A18C-547C4E899D3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flipH="1">
                              <a:off x="3581010" y="3296655"/>
                              <a:ext cx="592480" cy="349776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 b="-3509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6" name="Textfeld 465">
                          <a:extLst>
                            <a:ext uri="{FF2B5EF4-FFF2-40B4-BE49-F238E27FC236}">
                              <a16:creationId xmlns:a16="http://schemas.microsoft.com/office/drawing/2014/main" id="{A63462C4-E2AD-4AA8-AF07-922D21A256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881588" y="1483591"/>
                          <a:ext cx="592480" cy="36497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sample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6" name="Textfeld 465">
                          <a:extLst>
                            <a:ext uri="{FF2B5EF4-FFF2-40B4-BE49-F238E27FC236}">
                              <a16:creationId xmlns:a16="http://schemas.microsoft.com/office/drawing/2014/main" id="{A63462C4-E2AD-4AA8-AF07-922D21A256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881588" y="1483591"/>
                          <a:ext cx="592480" cy="36497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r="-2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7" name="Textfeld 466">
                          <a:extLst>
                            <a:ext uri="{FF2B5EF4-FFF2-40B4-BE49-F238E27FC236}">
                              <a16:creationId xmlns:a16="http://schemas.microsoft.com/office/drawing/2014/main" id="{323CC2D0-D881-45BB-84C4-AF16CF0FC3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909105" y="3399967"/>
                          <a:ext cx="592480" cy="385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F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sample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7" name="Textfeld 466">
                          <a:extLst>
                            <a:ext uri="{FF2B5EF4-FFF2-40B4-BE49-F238E27FC236}">
                              <a16:creationId xmlns:a16="http://schemas.microsoft.com/office/drawing/2014/main" id="{323CC2D0-D881-45BB-84C4-AF16CF0FC3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909105" y="3399967"/>
                          <a:ext cx="592480" cy="38568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r="-16495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64" name="Textfeld 463">
                    <a:extLst>
                      <a:ext uri="{FF2B5EF4-FFF2-40B4-BE49-F238E27FC236}">
                        <a16:creationId xmlns:a16="http://schemas.microsoft.com/office/drawing/2014/main" id="{EBCC7022-C3C1-49AA-98B3-A10132C5143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9825" y="357481"/>
                    <a:ext cx="150393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</a:t>
                    </a:r>
                    <a:r>
                      <a:rPr lang="de-DE" sz="16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 </a:t>
                    </a:r>
                    <a:r>
                      <a:rPr lang="de-DE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 </a:t>
                    </a:r>
                    <a:r>
                      <a:rPr lang="de-DE" sz="16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connected</a:t>
                    </a:r>
                    <a:endParaRPr lang="en-US" sz="16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60" name="Gruppieren 459">
                  <a:extLst>
                    <a:ext uri="{FF2B5EF4-FFF2-40B4-BE49-F238E27FC236}">
                      <a16:creationId xmlns:a16="http://schemas.microsoft.com/office/drawing/2014/main" id="{12CE67CF-FBCD-452E-9ADE-6E3D51D26F04}"/>
                    </a:ext>
                  </a:extLst>
                </p:cNvPr>
                <p:cNvGrpSpPr/>
                <p:nvPr/>
              </p:nvGrpSpPr>
              <p:grpSpPr>
                <a:xfrm rot="5078262">
                  <a:off x="1673872" y="3664303"/>
                  <a:ext cx="699138" cy="359520"/>
                  <a:chOff x="8986982" y="3546764"/>
                  <a:chExt cx="2411504" cy="2096286"/>
                </a:xfrm>
              </p:grpSpPr>
              <p:sp>
                <p:nvSpPr>
                  <p:cNvPr id="461" name="Freihandform: Form 460">
                    <a:extLst>
                      <a:ext uri="{FF2B5EF4-FFF2-40B4-BE49-F238E27FC236}">
                        <a16:creationId xmlns:a16="http://schemas.microsoft.com/office/drawing/2014/main" id="{ADC6CE1D-AE62-4E62-A449-D13B1D4BCF9D}"/>
                      </a:ext>
                    </a:extLst>
                  </p:cNvPr>
                  <p:cNvSpPr/>
                  <p:nvPr/>
                </p:nvSpPr>
                <p:spPr>
                  <a:xfrm>
                    <a:off x="8986982" y="3546764"/>
                    <a:ext cx="2373744" cy="1699491"/>
                  </a:xfrm>
                  <a:custGeom>
                    <a:avLst/>
                    <a:gdLst>
                      <a:gd name="connsiteX0" fmla="*/ 0 w 3602182"/>
                      <a:gd name="connsiteY0" fmla="*/ 2244436 h 2244436"/>
                      <a:gd name="connsiteX1" fmla="*/ 240146 w 3602182"/>
                      <a:gd name="connsiteY1" fmla="*/ 2198254 h 2244436"/>
                      <a:gd name="connsiteX2" fmla="*/ 360219 w 3602182"/>
                      <a:gd name="connsiteY2" fmla="*/ 2170545 h 2244436"/>
                      <a:gd name="connsiteX3" fmla="*/ 387928 w 3602182"/>
                      <a:gd name="connsiteY3" fmla="*/ 2161309 h 2244436"/>
                      <a:gd name="connsiteX4" fmla="*/ 443346 w 3602182"/>
                      <a:gd name="connsiteY4" fmla="*/ 2133600 h 2244436"/>
                      <a:gd name="connsiteX5" fmla="*/ 471055 w 3602182"/>
                      <a:gd name="connsiteY5" fmla="*/ 2115127 h 2244436"/>
                      <a:gd name="connsiteX6" fmla="*/ 498764 w 3602182"/>
                      <a:gd name="connsiteY6" fmla="*/ 2105891 h 2244436"/>
                      <a:gd name="connsiteX7" fmla="*/ 526473 w 3602182"/>
                      <a:gd name="connsiteY7" fmla="*/ 2078181 h 2244436"/>
                      <a:gd name="connsiteX8" fmla="*/ 554182 w 3602182"/>
                      <a:gd name="connsiteY8" fmla="*/ 2059709 h 2244436"/>
                      <a:gd name="connsiteX9" fmla="*/ 609600 w 3602182"/>
                      <a:gd name="connsiteY9" fmla="*/ 1995054 h 2244436"/>
                      <a:gd name="connsiteX10" fmla="*/ 628073 w 3602182"/>
                      <a:gd name="connsiteY10" fmla="*/ 1967345 h 2244436"/>
                      <a:gd name="connsiteX11" fmla="*/ 674255 w 3602182"/>
                      <a:gd name="connsiteY11" fmla="*/ 1911927 h 2244436"/>
                      <a:gd name="connsiteX12" fmla="*/ 683491 w 3602182"/>
                      <a:gd name="connsiteY12" fmla="*/ 1884218 h 2244436"/>
                      <a:gd name="connsiteX13" fmla="*/ 701964 w 3602182"/>
                      <a:gd name="connsiteY13" fmla="*/ 1856509 h 2244436"/>
                      <a:gd name="connsiteX14" fmla="*/ 720437 w 3602182"/>
                      <a:gd name="connsiteY14" fmla="*/ 1819563 h 2244436"/>
                      <a:gd name="connsiteX15" fmla="*/ 748146 w 3602182"/>
                      <a:gd name="connsiteY15" fmla="*/ 1745672 h 2244436"/>
                      <a:gd name="connsiteX16" fmla="*/ 757382 w 3602182"/>
                      <a:gd name="connsiteY16" fmla="*/ 1717963 h 2244436"/>
                      <a:gd name="connsiteX17" fmla="*/ 766619 w 3602182"/>
                      <a:gd name="connsiteY17" fmla="*/ 1681018 h 2244436"/>
                      <a:gd name="connsiteX18" fmla="*/ 785091 w 3602182"/>
                      <a:gd name="connsiteY18" fmla="*/ 1653309 h 2244436"/>
                      <a:gd name="connsiteX19" fmla="*/ 794328 w 3602182"/>
                      <a:gd name="connsiteY19" fmla="*/ 1625600 h 2244436"/>
                      <a:gd name="connsiteX20" fmla="*/ 803564 w 3602182"/>
                      <a:gd name="connsiteY20" fmla="*/ 1570181 h 2244436"/>
                      <a:gd name="connsiteX21" fmla="*/ 812800 w 3602182"/>
                      <a:gd name="connsiteY21" fmla="*/ 1542472 h 2244436"/>
                      <a:gd name="connsiteX22" fmla="*/ 831273 w 3602182"/>
                      <a:gd name="connsiteY22" fmla="*/ 1477818 h 2244436"/>
                      <a:gd name="connsiteX23" fmla="*/ 840510 w 3602182"/>
                      <a:gd name="connsiteY23" fmla="*/ 1413163 h 2244436"/>
                      <a:gd name="connsiteX24" fmla="*/ 858982 w 3602182"/>
                      <a:gd name="connsiteY24" fmla="*/ 1385454 h 2244436"/>
                      <a:gd name="connsiteX25" fmla="*/ 868219 w 3602182"/>
                      <a:gd name="connsiteY25" fmla="*/ 1357745 h 2244436"/>
                      <a:gd name="connsiteX26" fmla="*/ 886691 w 3602182"/>
                      <a:gd name="connsiteY26" fmla="*/ 1265381 h 2244436"/>
                      <a:gd name="connsiteX27" fmla="*/ 914400 w 3602182"/>
                      <a:gd name="connsiteY27" fmla="*/ 1191491 h 2244436"/>
                      <a:gd name="connsiteX28" fmla="*/ 932873 w 3602182"/>
                      <a:gd name="connsiteY28" fmla="*/ 1154545 h 2244436"/>
                      <a:gd name="connsiteX29" fmla="*/ 951346 w 3602182"/>
                      <a:gd name="connsiteY29" fmla="*/ 1089891 h 2244436"/>
                      <a:gd name="connsiteX30" fmla="*/ 960582 w 3602182"/>
                      <a:gd name="connsiteY30" fmla="*/ 1062181 h 2244436"/>
                      <a:gd name="connsiteX31" fmla="*/ 979055 w 3602182"/>
                      <a:gd name="connsiteY31" fmla="*/ 1034472 h 2244436"/>
                      <a:gd name="connsiteX32" fmla="*/ 988291 w 3602182"/>
                      <a:gd name="connsiteY32" fmla="*/ 988291 h 2244436"/>
                      <a:gd name="connsiteX33" fmla="*/ 1006764 w 3602182"/>
                      <a:gd name="connsiteY33" fmla="*/ 960581 h 2244436"/>
                      <a:gd name="connsiteX34" fmla="*/ 1034473 w 3602182"/>
                      <a:gd name="connsiteY34" fmla="*/ 905163 h 2244436"/>
                      <a:gd name="connsiteX35" fmla="*/ 1052946 w 3602182"/>
                      <a:gd name="connsiteY35" fmla="*/ 840509 h 2244436"/>
                      <a:gd name="connsiteX36" fmla="*/ 1071419 w 3602182"/>
                      <a:gd name="connsiteY36" fmla="*/ 812800 h 2244436"/>
                      <a:gd name="connsiteX37" fmla="*/ 1099128 w 3602182"/>
                      <a:gd name="connsiteY37" fmla="*/ 738909 h 2244436"/>
                      <a:gd name="connsiteX38" fmla="*/ 1136073 w 3602182"/>
                      <a:gd name="connsiteY38" fmla="*/ 683491 h 2244436"/>
                      <a:gd name="connsiteX39" fmla="*/ 1173019 w 3602182"/>
                      <a:gd name="connsiteY39" fmla="*/ 637309 h 2244436"/>
                      <a:gd name="connsiteX40" fmla="*/ 1228437 w 3602182"/>
                      <a:gd name="connsiteY40" fmla="*/ 554181 h 2244436"/>
                      <a:gd name="connsiteX41" fmla="*/ 1246910 w 3602182"/>
                      <a:gd name="connsiteY41" fmla="*/ 526472 h 2244436"/>
                      <a:gd name="connsiteX42" fmla="*/ 1302328 w 3602182"/>
                      <a:gd name="connsiteY42" fmla="*/ 489527 h 2244436"/>
                      <a:gd name="connsiteX43" fmla="*/ 1385455 w 3602182"/>
                      <a:gd name="connsiteY43" fmla="*/ 424872 h 2244436"/>
                      <a:gd name="connsiteX44" fmla="*/ 1413164 w 3602182"/>
                      <a:gd name="connsiteY44" fmla="*/ 415636 h 2244436"/>
                      <a:gd name="connsiteX45" fmla="*/ 1477819 w 3602182"/>
                      <a:gd name="connsiteY45" fmla="*/ 387927 h 2244436"/>
                      <a:gd name="connsiteX46" fmla="*/ 1551710 w 3602182"/>
                      <a:gd name="connsiteY46" fmla="*/ 360218 h 2244436"/>
                      <a:gd name="connsiteX47" fmla="*/ 1644073 w 3602182"/>
                      <a:gd name="connsiteY47" fmla="*/ 332509 h 2244436"/>
                      <a:gd name="connsiteX48" fmla="*/ 1699491 w 3602182"/>
                      <a:gd name="connsiteY48" fmla="*/ 314036 h 2244436"/>
                      <a:gd name="connsiteX49" fmla="*/ 1736437 w 3602182"/>
                      <a:gd name="connsiteY49" fmla="*/ 304800 h 2244436"/>
                      <a:gd name="connsiteX50" fmla="*/ 1884219 w 3602182"/>
                      <a:gd name="connsiteY50" fmla="*/ 277091 h 2244436"/>
                      <a:gd name="connsiteX51" fmla="*/ 1967346 w 3602182"/>
                      <a:gd name="connsiteY51" fmla="*/ 258618 h 2244436"/>
                      <a:gd name="connsiteX52" fmla="*/ 2050473 w 3602182"/>
                      <a:gd name="connsiteY52" fmla="*/ 240145 h 2244436"/>
                      <a:gd name="connsiteX53" fmla="*/ 2124364 w 3602182"/>
                      <a:gd name="connsiteY53" fmla="*/ 230909 h 2244436"/>
                      <a:gd name="connsiteX54" fmla="*/ 2152073 w 3602182"/>
                      <a:gd name="connsiteY54" fmla="*/ 221672 h 2244436"/>
                      <a:gd name="connsiteX55" fmla="*/ 2225964 w 3602182"/>
                      <a:gd name="connsiteY55" fmla="*/ 203200 h 2244436"/>
                      <a:gd name="connsiteX56" fmla="*/ 2253673 w 3602182"/>
                      <a:gd name="connsiteY56" fmla="*/ 184727 h 2244436"/>
                      <a:gd name="connsiteX57" fmla="*/ 2309091 w 3602182"/>
                      <a:gd name="connsiteY57" fmla="*/ 166254 h 2244436"/>
                      <a:gd name="connsiteX58" fmla="*/ 2336800 w 3602182"/>
                      <a:gd name="connsiteY58" fmla="*/ 147781 h 2244436"/>
                      <a:gd name="connsiteX59" fmla="*/ 2392219 w 3602182"/>
                      <a:gd name="connsiteY59" fmla="*/ 129309 h 2244436"/>
                      <a:gd name="connsiteX60" fmla="*/ 2419928 w 3602182"/>
                      <a:gd name="connsiteY60" fmla="*/ 120072 h 2244436"/>
                      <a:gd name="connsiteX61" fmla="*/ 2503055 w 3602182"/>
                      <a:gd name="connsiteY61" fmla="*/ 73891 h 2244436"/>
                      <a:gd name="connsiteX62" fmla="*/ 2521528 w 3602182"/>
                      <a:gd name="connsiteY62" fmla="*/ 46181 h 2244436"/>
                      <a:gd name="connsiteX63" fmla="*/ 2549237 w 3602182"/>
                      <a:gd name="connsiteY63" fmla="*/ 27709 h 2244436"/>
                      <a:gd name="connsiteX64" fmla="*/ 2576946 w 3602182"/>
                      <a:gd name="connsiteY64" fmla="*/ 0 h 2244436"/>
                      <a:gd name="connsiteX65" fmla="*/ 2632364 w 3602182"/>
                      <a:gd name="connsiteY65" fmla="*/ 18472 h 2244436"/>
                      <a:gd name="connsiteX66" fmla="*/ 2669310 w 3602182"/>
                      <a:gd name="connsiteY66" fmla="*/ 101600 h 2244436"/>
                      <a:gd name="connsiteX67" fmla="*/ 2678546 w 3602182"/>
                      <a:gd name="connsiteY67" fmla="*/ 129309 h 2244436"/>
                      <a:gd name="connsiteX68" fmla="*/ 2706255 w 3602182"/>
                      <a:gd name="connsiteY68" fmla="*/ 147781 h 2244436"/>
                      <a:gd name="connsiteX69" fmla="*/ 2743200 w 3602182"/>
                      <a:gd name="connsiteY69" fmla="*/ 184727 h 2244436"/>
                      <a:gd name="connsiteX70" fmla="*/ 2752437 w 3602182"/>
                      <a:gd name="connsiteY70" fmla="*/ 212436 h 2244436"/>
                      <a:gd name="connsiteX71" fmla="*/ 2780146 w 3602182"/>
                      <a:gd name="connsiteY71" fmla="*/ 230909 h 2244436"/>
                      <a:gd name="connsiteX72" fmla="*/ 2798619 w 3602182"/>
                      <a:gd name="connsiteY72" fmla="*/ 258618 h 2244436"/>
                      <a:gd name="connsiteX73" fmla="*/ 2807855 w 3602182"/>
                      <a:gd name="connsiteY73" fmla="*/ 286327 h 2244436"/>
                      <a:gd name="connsiteX74" fmla="*/ 2844800 w 3602182"/>
                      <a:gd name="connsiteY74" fmla="*/ 341745 h 2244436"/>
                      <a:gd name="connsiteX75" fmla="*/ 2854037 w 3602182"/>
                      <a:gd name="connsiteY75" fmla="*/ 378691 h 2244436"/>
                      <a:gd name="connsiteX76" fmla="*/ 2872510 w 3602182"/>
                      <a:gd name="connsiteY76" fmla="*/ 434109 h 2244436"/>
                      <a:gd name="connsiteX77" fmla="*/ 2881746 w 3602182"/>
                      <a:gd name="connsiteY77" fmla="*/ 461818 h 2244436"/>
                      <a:gd name="connsiteX78" fmla="*/ 2900219 w 3602182"/>
                      <a:gd name="connsiteY78" fmla="*/ 517236 h 2244436"/>
                      <a:gd name="connsiteX79" fmla="*/ 2918691 w 3602182"/>
                      <a:gd name="connsiteY79" fmla="*/ 544945 h 2244436"/>
                      <a:gd name="connsiteX80" fmla="*/ 2927928 w 3602182"/>
                      <a:gd name="connsiteY80" fmla="*/ 609600 h 2244436"/>
                      <a:gd name="connsiteX81" fmla="*/ 2937164 w 3602182"/>
                      <a:gd name="connsiteY81" fmla="*/ 701963 h 2244436"/>
                      <a:gd name="connsiteX82" fmla="*/ 2955637 w 3602182"/>
                      <a:gd name="connsiteY82" fmla="*/ 757381 h 2244436"/>
                      <a:gd name="connsiteX83" fmla="*/ 2974110 w 3602182"/>
                      <a:gd name="connsiteY83" fmla="*/ 868218 h 2244436"/>
                      <a:gd name="connsiteX84" fmla="*/ 2992582 w 3602182"/>
                      <a:gd name="connsiteY84" fmla="*/ 942109 h 2244436"/>
                      <a:gd name="connsiteX85" fmla="*/ 3001819 w 3602182"/>
                      <a:gd name="connsiteY85" fmla="*/ 1016000 h 2244436"/>
                      <a:gd name="connsiteX86" fmla="*/ 3020291 w 3602182"/>
                      <a:gd name="connsiteY86" fmla="*/ 1043709 h 2244436"/>
                      <a:gd name="connsiteX87" fmla="*/ 3075710 w 3602182"/>
                      <a:gd name="connsiteY87" fmla="*/ 1062181 h 2244436"/>
                      <a:gd name="connsiteX88" fmla="*/ 3205019 w 3602182"/>
                      <a:gd name="connsiteY88" fmla="*/ 1052945 h 2244436"/>
                      <a:gd name="connsiteX89" fmla="*/ 3232728 w 3602182"/>
                      <a:gd name="connsiteY89" fmla="*/ 1043709 h 2244436"/>
                      <a:gd name="connsiteX90" fmla="*/ 3288146 w 3602182"/>
                      <a:gd name="connsiteY90" fmla="*/ 960581 h 2244436"/>
                      <a:gd name="connsiteX91" fmla="*/ 3306619 w 3602182"/>
                      <a:gd name="connsiteY91" fmla="*/ 932872 h 2244436"/>
                      <a:gd name="connsiteX92" fmla="*/ 3325091 w 3602182"/>
                      <a:gd name="connsiteY92" fmla="*/ 905163 h 2244436"/>
                      <a:gd name="connsiteX93" fmla="*/ 3389746 w 3602182"/>
                      <a:gd name="connsiteY93" fmla="*/ 914400 h 2244436"/>
                      <a:gd name="connsiteX94" fmla="*/ 3398982 w 3602182"/>
                      <a:gd name="connsiteY94" fmla="*/ 988291 h 2244436"/>
                      <a:gd name="connsiteX95" fmla="*/ 3417455 w 3602182"/>
                      <a:gd name="connsiteY95" fmla="*/ 1099127 h 2244436"/>
                      <a:gd name="connsiteX96" fmla="*/ 3426691 w 3602182"/>
                      <a:gd name="connsiteY96" fmla="*/ 1126836 h 2244436"/>
                      <a:gd name="connsiteX97" fmla="*/ 3454400 w 3602182"/>
                      <a:gd name="connsiteY97" fmla="*/ 1136072 h 2244436"/>
                      <a:gd name="connsiteX98" fmla="*/ 3463637 w 3602182"/>
                      <a:gd name="connsiteY98" fmla="*/ 1163781 h 2244436"/>
                      <a:gd name="connsiteX99" fmla="*/ 3519055 w 3602182"/>
                      <a:gd name="connsiteY99" fmla="*/ 1145309 h 2244436"/>
                      <a:gd name="connsiteX100" fmla="*/ 3546764 w 3602182"/>
                      <a:gd name="connsiteY100" fmla="*/ 1062181 h 2244436"/>
                      <a:gd name="connsiteX101" fmla="*/ 3556000 w 3602182"/>
                      <a:gd name="connsiteY101" fmla="*/ 1034472 h 2244436"/>
                      <a:gd name="connsiteX102" fmla="*/ 3565237 w 3602182"/>
                      <a:gd name="connsiteY102" fmla="*/ 997527 h 2244436"/>
                      <a:gd name="connsiteX103" fmla="*/ 3574473 w 3602182"/>
                      <a:gd name="connsiteY103" fmla="*/ 942109 h 2244436"/>
                      <a:gd name="connsiteX104" fmla="*/ 3583710 w 3602182"/>
                      <a:gd name="connsiteY104" fmla="*/ 914400 h 2244436"/>
                      <a:gd name="connsiteX105" fmla="*/ 3602182 w 3602182"/>
                      <a:gd name="connsiteY105" fmla="*/ 812800 h 2244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</a:cxnLst>
                    <a:rect l="l" t="t" r="r" b="b"/>
                    <a:pathLst>
                      <a:path w="3602182" h="2244436">
                        <a:moveTo>
                          <a:pt x="0" y="2244436"/>
                        </a:moveTo>
                        <a:cubicBezTo>
                          <a:pt x="80049" y="2229042"/>
                          <a:pt x="162814" y="2224032"/>
                          <a:pt x="240146" y="2198254"/>
                        </a:cubicBezTo>
                        <a:cubicBezTo>
                          <a:pt x="316217" y="2172896"/>
                          <a:pt x="276288" y="2182535"/>
                          <a:pt x="360219" y="2170545"/>
                        </a:cubicBezTo>
                        <a:cubicBezTo>
                          <a:pt x="369455" y="2167466"/>
                          <a:pt x="379220" y="2165663"/>
                          <a:pt x="387928" y="2161309"/>
                        </a:cubicBezTo>
                        <a:cubicBezTo>
                          <a:pt x="459547" y="2125499"/>
                          <a:pt x="373699" y="2156815"/>
                          <a:pt x="443346" y="2133600"/>
                        </a:cubicBezTo>
                        <a:cubicBezTo>
                          <a:pt x="452582" y="2127442"/>
                          <a:pt x="461126" y="2120091"/>
                          <a:pt x="471055" y="2115127"/>
                        </a:cubicBezTo>
                        <a:cubicBezTo>
                          <a:pt x="479763" y="2110773"/>
                          <a:pt x="490663" y="2111292"/>
                          <a:pt x="498764" y="2105891"/>
                        </a:cubicBezTo>
                        <a:cubicBezTo>
                          <a:pt x="509632" y="2098645"/>
                          <a:pt x="516438" y="2086543"/>
                          <a:pt x="526473" y="2078181"/>
                        </a:cubicBezTo>
                        <a:cubicBezTo>
                          <a:pt x="535001" y="2071075"/>
                          <a:pt x="544946" y="2065866"/>
                          <a:pt x="554182" y="2059709"/>
                        </a:cubicBezTo>
                        <a:cubicBezTo>
                          <a:pt x="596592" y="1996095"/>
                          <a:pt x="542408" y="2073446"/>
                          <a:pt x="609600" y="1995054"/>
                        </a:cubicBezTo>
                        <a:cubicBezTo>
                          <a:pt x="616824" y="1986626"/>
                          <a:pt x="620966" y="1975873"/>
                          <a:pt x="628073" y="1967345"/>
                        </a:cubicBezTo>
                        <a:cubicBezTo>
                          <a:pt x="687337" y="1896228"/>
                          <a:pt x="628390" y="1980723"/>
                          <a:pt x="674255" y="1911927"/>
                        </a:cubicBezTo>
                        <a:cubicBezTo>
                          <a:pt x="677334" y="1902691"/>
                          <a:pt x="679137" y="1892926"/>
                          <a:pt x="683491" y="1884218"/>
                        </a:cubicBezTo>
                        <a:cubicBezTo>
                          <a:pt x="688455" y="1874289"/>
                          <a:pt x="696456" y="1866147"/>
                          <a:pt x="701964" y="1856509"/>
                        </a:cubicBezTo>
                        <a:cubicBezTo>
                          <a:pt x="708795" y="1844554"/>
                          <a:pt x="714279" y="1831878"/>
                          <a:pt x="720437" y="1819563"/>
                        </a:cubicBezTo>
                        <a:cubicBezTo>
                          <a:pt x="737465" y="1751448"/>
                          <a:pt x="719166" y="1813293"/>
                          <a:pt x="748146" y="1745672"/>
                        </a:cubicBezTo>
                        <a:cubicBezTo>
                          <a:pt x="751981" y="1736723"/>
                          <a:pt x="754707" y="1727324"/>
                          <a:pt x="757382" y="1717963"/>
                        </a:cubicBezTo>
                        <a:cubicBezTo>
                          <a:pt x="760869" y="1705757"/>
                          <a:pt x="761619" y="1692686"/>
                          <a:pt x="766619" y="1681018"/>
                        </a:cubicBezTo>
                        <a:cubicBezTo>
                          <a:pt x="770992" y="1670815"/>
                          <a:pt x="780127" y="1663238"/>
                          <a:pt x="785091" y="1653309"/>
                        </a:cubicBezTo>
                        <a:cubicBezTo>
                          <a:pt x="789445" y="1644601"/>
                          <a:pt x="791249" y="1634836"/>
                          <a:pt x="794328" y="1625600"/>
                        </a:cubicBezTo>
                        <a:cubicBezTo>
                          <a:pt x="797407" y="1607127"/>
                          <a:pt x="799502" y="1588463"/>
                          <a:pt x="803564" y="1570181"/>
                        </a:cubicBezTo>
                        <a:cubicBezTo>
                          <a:pt x="805676" y="1560677"/>
                          <a:pt x="810125" y="1551833"/>
                          <a:pt x="812800" y="1542472"/>
                        </a:cubicBezTo>
                        <a:cubicBezTo>
                          <a:pt x="835996" y="1461289"/>
                          <a:pt x="809128" y="1544255"/>
                          <a:pt x="831273" y="1477818"/>
                        </a:cubicBezTo>
                        <a:cubicBezTo>
                          <a:pt x="834352" y="1456266"/>
                          <a:pt x="834254" y="1434015"/>
                          <a:pt x="840510" y="1413163"/>
                        </a:cubicBezTo>
                        <a:cubicBezTo>
                          <a:pt x="843700" y="1402531"/>
                          <a:pt x="854018" y="1395383"/>
                          <a:pt x="858982" y="1385454"/>
                        </a:cubicBezTo>
                        <a:cubicBezTo>
                          <a:pt x="863336" y="1376746"/>
                          <a:pt x="865544" y="1367106"/>
                          <a:pt x="868219" y="1357745"/>
                        </a:cubicBezTo>
                        <a:cubicBezTo>
                          <a:pt x="886620" y="1293343"/>
                          <a:pt x="868548" y="1347025"/>
                          <a:pt x="886691" y="1265381"/>
                        </a:cubicBezTo>
                        <a:cubicBezTo>
                          <a:pt x="890075" y="1250154"/>
                          <a:pt x="911208" y="1198673"/>
                          <a:pt x="914400" y="1191491"/>
                        </a:cubicBezTo>
                        <a:cubicBezTo>
                          <a:pt x="919992" y="1178909"/>
                          <a:pt x="927449" y="1167201"/>
                          <a:pt x="932873" y="1154545"/>
                        </a:cubicBezTo>
                        <a:cubicBezTo>
                          <a:pt x="942366" y="1132394"/>
                          <a:pt x="944649" y="1113333"/>
                          <a:pt x="951346" y="1089891"/>
                        </a:cubicBezTo>
                        <a:cubicBezTo>
                          <a:pt x="954021" y="1080529"/>
                          <a:pt x="956228" y="1070889"/>
                          <a:pt x="960582" y="1062181"/>
                        </a:cubicBezTo>
                        <a:cubicBezTo>
                          <a:pt x="965546" y="1052252"/>
                          <a:pt x="972897" y="1043708"/>
                          <a:pt x="979055" y="1034472"/>
                        </a:cubicBezTo>
                        <a:cubicBezTo>
                          <a:pt x="982134" y="1019078"/>
                          <a:pt x="982779" y="1002990"/>
                          <a:pt x="988291" y="988291"/>
                        </a:cubicBezTo>
                        <a:cubicBezTo>
                          <a:pt x="992189" y="977897"/>
                          <a:pt x="1001800" y="970510"/>
                          <a:pt x="1006764" y="960581"/>
                        </a:cubicBezTo>
                        <a:cubicBezTo>
                          <a:pt x="1045001" y="884105"/>
                          <a:pt x="981535" y="984569"/>
                          <a:pt x="1034473" y="905163"/>
                        </a:cubicBezTo>
                        <a:cubicBezTo>
                          <a:pt x="1037431" y="893331"/>
                          <a:pt x="1046323" y="853756"/>
                          <a:pt x="1052946" y="840509"/>
                        </a:cubicBezTo>
                        <a:cubicBezTo>
                          <a:pt x="1057910" y="830580"/>
                          <a:pt x="1065261" y="822036"/>
                          <a:pt x="1071419" y="812800"/>
                        </a:cubicBezTo>
                        <a:cubicBezTo>
                          <a:pt x="1080814" y="775217"/>
                          <a:pt x="1078427" y="773411"/>
                          <a:pt x="1099128" y="738909"/>
                        </a:cubicBezTo>
                        <a:cubicBezTo>
                          <a:pt x="1110551" y="719872"/>
                          <a:pt x="1129052" y="704553"/>
                          <a:pt x="1136073" y="683491"/>
                        </a:cubicBezTo>
                        <a:cubicBezTo>
                          <a:pt x="1148820" y="645250"/>
                          <a:pt x="1137209" y="661182"/>
                          <a:pt x="1173019" y="637309"/>
                        </a:cubicBezTo>
                        <a:lnTo>
                          <a:pt x="1228437" y="554181"/>
                        </a:lnTo>
                        <a:cubicBezTo>
                          <a:pt x="1234595" y="544945"/>
                          <a:pt x="1237674" y="532630"/>
                          <a:pt x="1246910" y="526472"/>
                        </a:cubicBezTo>
                        <a:cubicBezTo>
                          <a:pt x="1265383" y="514157"/>
                          <a:pt x="1286629" y="505226"/>
                          <a:pt x="1302328" y="489527"/>
                        </a:cubicBezTo>
                        <a:cubicBezTo>
                          <a:pt x="1326235" y="465620"/>
                          <a:pt x="1352314" y="435919"/>
                          <a:pt x="1385455" y="424872"/>
                        </a:cubicBezTo>
                        <a:lnTo>
                          <a:pt x="1413164" y="415636"/>
                        </a:lnTo>
                        <a:cubicBezTo>
                          <a:pt x="1469318" y="378199"/>
                          <a:pt x="1409653" y="413489"/>
                          <a:pt x="1477819" y="387927"/>
                        </a:cubicBezTo>
                        <a:cubicBezTo>
                          <a:pt x="1574418" y="351702"/>
                          <a:pt x="1456875" y="383926"/>
                          <a:pt x="1551710" y="360218"/>
                        </a:cubicBezTo>
                        <a:cubicBezTo>
                          <a:pt x="1605312" y="324483"/>
                          <a:pt x="1553174" y="353486"/>
                          <a:pt x="1644073" y="332509"/>
                        </a:cubicBezTo>
                        <a:cubicBezTo>
                          <a:pt x="1663046" y="328131"/>
                          <a:pt x="1680600" y="318758"/>
                          <a:pt x="1699491" y="314036"/>
                        </a:cubicBezTo>
                        <a:cubicBezTo>
                          <a:pt x="1711806" y="310957"/>
                          <a:pt x="1724024" y="307460"/>
                          <a:pt x="1736437" y="304800"/>
                        </a:cubicBezTo>
                        <a:cubicBezTo>
                          <a:pt x="1813963" y="288187"/>
                          <a:pt x="1817633" y="288188"/>
                          <a:pt x="1884219" y="277091"/>
                        </a:cubicBezTo>
                        <a:cubicBezTo>
                          <a:pt x="1938147" y="259114"/>
                          <a:pt x="1886066" y="274874"/>
                          <a:pt x="1967346" y="258618"/>
                        </a:cubicBezTo>
                        <a:cubicBezTo>
                          <a:pt x="2028654" y="246356"/>
                          <a:pt x="1980548" y="250902"/>
                          <a:pt x="2050473" y="240145"/>
                        </a:cubicBezTo>
                        <a:cubicBezTo>
                          <a:pt x="2075006" y="236371"/>
                          <a:pt x="2099734" y="233988"/>
                          <a:pt x="2124364" y="230909"/>
                        </a:cubicBezTo>
                        <a:cubicBezTo>
                          <a:pt x="2133600" y="227830"/>
                          <a:pt x="2142628" y="224033"/>
                          <a:pt x="2152073" y="221672"/>
                        </a:cubicBezTo>
                        <a:lnTo>
                          <a:pt x="2225964" y="203200"/>
                        </a:lnTo>
                        <a:cubicBezTo>
                          <a:pt x="2235200" y="197042"/>
                          <a:pt x="2243529" y="189236"/>
                          <a:pt x="2253673" y="184727"/>
                        </a:cubicBezTo>
                        <a:cubicBezTo>
                          <a:pt x="2271467" y="176819"/>
                          <a:pt x="2292889" y="177055"/>
                          <a:pt x="2309091" y="166254"/>
                        </a:cubicBezTo>
                        <a:cubicBezTo>
                          <a:pt x="2318327" y="160096"/>
                          <a:pt x="2326656" y="152289"/>
                          <a:pt x="2336800" y="147781"/>
                        </a:cubicBezTo>
                        <a:cubicBezTo>
                          <a:pt x="2354594" y="139873"/>
                          <a:pt x="2373746" y="135467"/>
                          <a:pt x="2392219" y="129309"/>
                        </a:cubicBezTo>
                        <a:cubicBezTo>
                          <a:pt x="2401455" y="126230"/>
                          <a:pt x="2411827" y="125473"/>
                          <a:pt x="2419928" y="120072"/>
                        </a:cubicBezTo>
                        <a:cubicBezTo>
                          <a:pt x="2483447" y="77727"/>
                          <a:pt x="2454284" y="90147"/>
                          <a:pt x="2503055" y="73891"/>
                        </a:cubicBezTo>
                        <a:cubicBezTo>
                          <a:pt x="2509213" y="64654"/>
                          <a:pt x="2513678" y="54031"/>
                          <a:pt x="2521528" y="46181"/>
                        </a:cubicBezTo>
                        <a:cubicBezTo>
                          <a:pt x="2529377" y="38332"/>
                          <a:pt x="2540709" y="34815"/>
                          <a:pt x="2549237" y="27709"/>
                        </a:cubicBezTo>
                        <a:cubicBezTo>
                          <a:pt x="2559272" y="19347"/>
                          <a:pt x="2567710" y="9236"/>
                          <a:pt x="2576946" y="0"/>
                        </a:cubicBezTo>
                        <a:cubicBezTo>
                          <a:pt x="2595419" y="6157"/>
                          <a:pt x="2626206" y="-1"/>
                          <a:pt x="2632364" y="18472"/>
                        </a:cubicBezTo>
                        <a:cubicBezTo>
                          <a:pt x="2654347" y="84422"/>
                          <a:pt x="2640036" y="57689"/>
                          <a:pt x="2669310" y="101600"/>
                        </a:cubicBezTo>
                        <a:cubicBezTo>
                          <a:pt x="2672389" y="110836"/>
                          <a:pt x="2672464" y="121707"/>
                          <a:pt x="2678546" y="129309"/>
                        </a:cubicBezTo>
                        <a:cubicBezTo>
                          <a:pt x="2685480" y="137977"/>
                          <a:pt x="2697827" y="140557"/>
                          <a:pt x="2706255" y="147781"/>
                        </a:cubicBezTo>
                        <a:cubicBezTo>
                          <a:pt x="2719478" y="159115"/>
                          <a:pt x="2730885" y="172412"/>
                          <a:pt x="2743200" y="184727"/>
                        </a:cubicBezTo>
                        <a:cubicBezTo>
                          <a:pt x="2746279" y="193963"/>
                          <a:pt x="2746355" y="204833"/>
                          <a:pt x="2752437" y="212436"/>
                        </a:cubicBezTo>
                        <a:cubicBezTo>
                          <a:pt x="2759372" y="221104"/>
                          <a:pt x="2772297" y="223060"/>
                          <a:pt x="2780146" y="230909"/>
                        </a:cubicBezTo>
                        <a:cubicBezTo>
                          <a:pt x="2787995" y="238758"/>
                          <a:pt x="2792461" y="249382"/>
                          <a:pt x="2798619" y="258618"/>
                        </a:cubicBezTo>
                        <a:cubicBezTo>
                          <a:pt x="2801698" y="267854"/>
                          <a:pt x="2803127" y="277816"/>
                          <a:pt x="2807855" y="286327"/>
                        </a:cubicBezTo>
                        <a:cubicBezTo>
                          <a:pt x="2818637" y="305735"/>
                          <a:pt x="2844800" y="341745"/>
                          <a:pt x="2844800" y="341745"/>
                        </a:cubicBezTo>
                        <a:cubicBezTo>
                          <a:pt x="2847879" y="354060"/>
                          <a:pt x="2850389" y="366532"/>
                          <a:pt x="2854037" y="378691"/>
                        </a:cubicBezTo>
                        <a:cubicBezTo>
                          <a:pt x="2859632" y="397342"/>
                          <a:pt x="2866352" y="415636"/>
                          <a:pt x="2872510" y="434109"/>
                        </a:cubicBezTo>
                        <a:lnTo>
                          <a:pt x="2881746" y="461818"/>
                        </a:lnTo>
                        <a:cubicBezTo>
                          <a:pt x="2881748" y="461823"/>
                          <a:pt x="2900216" y="517232"/>
                          <a:pt x="2900219" y="517236"/>
                        </a:cubicBezTo>
                        <a:lnTo>
                          <a:pt x="2918691" y="544945"/>
                        </a:lnTo>
                        <a:cubicBezTo>
                          <a:pt x="2921770" y="566497"/>
                          <a:pt x="2925384" y="587979"/>
                          <a:pt x="2927928" y="609600"/>
                        </a:cubicBezTo>
                        <a:cubicBezTo>
                          <a:pt x="2931543" y="640329"/>
                          <a:pt x="2931462" y="671552"/>
                          <a:pt x="2937164" y="701963"/>
                        </a:cubicBezTo>
                        <a:cubicBezTo>
                          <a:pt x="2940752" y="721101"/>
                          <a:pt x="2955637" y="757381"/>
                          <a:pt x="2955637" y="757381"/>
                        </a:cubicBezTo>
                        <a:cubicBezTo>
                          <a:pt x="2960852" y="793888"/>
                          <a:pt x="2965104" y="832193"/>
                          <a:pt x="2974110" y="868218"/>
                        </a:cubicBezTo>
                        <a:cubicBezTo>
                          <a:pt x="2989843" y="931150"/>
                          <a:pt x="2978965" y="853600"/>
                          <a:pt x="2992582" y="942109"/>
                        </a:cubicBezTo>
                        <a:cubicBezTo>
                          <a:pt x="2996356" y="966642"/>
                          <a:pt x="2995288" y="992053"/>
                          <a:pt x="3001819" y="1016000"/>
                        </a:cubicBezTo>
                        <a:cubicBezTo>
                          <a:pt x="3004740" y="1026709"/>
                          <a:pt x="3010878" y="1037826"/>
                          <a:pt x="3020291" y="1043709"/>
                        </a:cubicBezTo>
                        <a:cubicBezTo>
                          <a:pt x="3036803" y="1054029"/>
                          <a:pt x="3075710" y="1062181"/>
                          <a:pt x="3075710" y="1062181"/>
                        </a:cubicBezTo>
                        <a:cubicBezTo>
                          <a:pt x="3118813" y="1059102"/>
                          <a:pt x="3162102" y="1057994"/>
                          <a:pt x="3205019" y="1052945"/>
                        </a:cubicBezTo>
                        <a:cubicBezTo>
                          <a:pt x="3214688" y="1051807"/>
                          <a:pt x="3225844" y="1050593"/>
                          <a:pt x="3232728" y="1043709"/>
                        </a:cubicBezTo>
                        <a:cubicBezTo>
                          <a:pt x="3232730" y="1043707"/>
                          <a:pt x="3278909" y="974436"/>
                          <a:pt x="3288146" y="960581"/>
                        </a:cubicBezTo>
                        <a:lnTo>
                          <a:pt x="3306619" y="932872"/>
                        </a:lnTo>
                        <a:lnTo>
                          <a:pt x="3325091" y="905163"/>
                        </a:lnTo>
                        <a:lnTo>
                          <a:pt x="3389746" y="914400"/>
                        </a:lnTo>
                        <a:cubicBezTo>
                          <a:pt x="3406237" y="932952"/>
                          <a:pt x="3395701" y="963687"/>
                          <a:pt x="3398982" y="988291"/>
                        </a:cubicBezTo>
                        <a:cubicBezTo>
                          <a:pt x="3403449" y="1021796"/>
                          <a:pt x="3408990" y="1065267"/>
                          <a:pt x="3417455" y="1099127"/>
                        </a:cubicBezTo>
                        <a:cubicBezTo>
                          <a:pt x="3419816" y="1108572"/>
                          <a:pt x="3419807" y="1119952"/>
                          <a:pt x="3426691" y="1126836"/>
                        </a:cubicBezTo>
                        <a:cubicBezTo>
                          <a:pt x="3433575" y="1133720"/>
                          <a:pt x="3445164" y="1132993"/>
                          <a:pt x="3454400" y="1136072"/>
                        </a:cubicBezTo>
                        <a:cubicBezTo>
                          <a:pt x="3457479" y="1145308"/>
                          <a:pt x="3453999" y="1162404"/>
                          <a:pt x="3463637" y="1163781"/>
                        </a:cubicBezTo>
                        <a:cubicBezTo>
                          <a:pt x="3482913" y="1166535"/>
                          <a:pt x="3519055" y="1145309"/>
                          <a:pt x="3519055" y="1145309"/>
                        </a:cubicBezTo>
                        <a:lnTo>
                          <a:pt x="3546764" y="1062181"/>
                        </a:lnTo>
                        <a:cubicBezTo>
                          <a:pt x="3549843" y="1052945"/>
                          <a:pt x="3553639" y="1043917"/>
                          <a:pt x="3556000" y="1034472"/>
                        </a:cubicBezTo>
                        <a:cubicBezTo>
                          <a:pt x="3559079" y="1022157"/>
                          <a:pt x="3562747" y="1009975"/>
                          <a:pt x="3565237" y="997527"/>
                        </a:cubicBezTo>
                        <a:cubicBezTo>
                          <a:pt x="3568910" y="979163"/>
                          <a:pt x="3570410" y="960390"/>
                          <a:pt x="3574473" y="942109"/>
                        </a:cubicBezTo>
                        <a:cubicBezTo>
                          <a:pt x="3576585" y="932605"/>
                          <a:pt x="3580631" y="923636"/>
                          <a:pt x="3583710" y="914400"/>
                        </a:cubicBezTo>
                        <a:cubicBezTo>
                          <a:pt x="3593379" y="817704"/>
                          <a:pt x="3571067" y="843915"/>
                          <a:pt x="3602182" y="812800"/>
                        </a:cubicBezTo>
                      </a:path>
                    </a:pathLst>
                  </a:cu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2" name="Freihandform: Form 461">
                    <a:extLst>
                      <a:ext uri="{FF2B5EF4-FFF2-40B4-BE49-F238E27FC236}">
                        <a16:creationId xmlns:a16="http://schemas.microsoft.com/office/drawing/2014/main" id="{7634865F-8397-428C-B788-7A590290562D}"/>
                      </a:ext>
                    </a:extLst>
                  </p:cNvPr>
                  <p:cNvSpPr/>
                  <p:nvPr/>
                </p:nvSpPr>
                <p:spPr>
                  <a:xfrm rot="21301599" flipH="1">
                    <a:off x="11240790" y="4165894"/>
                    <a:ext cx="157696" cy="1477156"/>
                  </a:xfrm>
                  <a:custGeom>
                    <a:avLst/>
                    <a:gdLst>
                      <a:gd name="connsiteX0" fmla="*/ 0 w 27709"/>
                      <a:gd name="connsiteY0" fmla="*/ 0 h 1745672"/>
                      <a:gd name="connsiteX1" fmla="*/ 27709 w 27709"/>
                      <a:gd name="connsiteY1" fmla="*/ 1745672 h 1745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709" h="1745672">
                        <a:moveTo>
                          <a:pt x="0" y="0"/>
                        </a:moveTo>
                        <a:lnTo>
                          <a:pt x="27709" y="1745672"/>
                        </a:lnTo>
                      </a:path>
                    </a:pathLst>
                  </a:cu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57" name="Freihandform: Form 456">
                <a:extLst>
                  <a:ext uri="{FF2B5EF4-FFF2-40B4-BE49-F238E27FC236}">
                    <a16:creationId xmlns:a16="http://schemas.microsoft.com/office/drawing/2014/main" id="{A7986CA4-F855-422C-A0C6-5C5B86302AF7}"/>
                  </a:ext>
                </a:extLst>
              </p:cNvPr>
              <p:cNvSpPr/>
              <p:nvPr/>
            </p:nvSpPr>
            <p:spPr>
              <a:xfrm rot="5078262">
                <a:off x="4123819" y="1188312"/>
                <a:ext cx="688191" cy="291468"/>
              </a:xfrm>
              <a:custGeom>
                <a:avLst/>
                <a:gdLst>
                  <a:gd name="connsiteX0" fmla="*/ 0 w 3602182"/>
                  <a:gd name="connsiteY0" fmla="*/ 2244436 h 2244436"/>
                  <a:gd name="connsiteX1" fmla="*/ 240146 w 3602182"/>
                  <a:gd name="connsiteY1" fmla="*/ 2198254 h 2244436"/>
                  <a:gd name="connsiteX2" fmla="*/ 360219 w 3602182"/>
                  <a:gd name="connsiteY2" fmla="*/ 2170545 h 2244436"/>
                  <a:gd name="connsiteX3" fmla="*/ 387928 w 3602182"/>
                  <a:gd name="connsiteY3" fmla="*/ 2161309 h 2244436"/>
                  <a:gd name="connsiteX4" fmla="*/ 443346 w 3602182"/>
                  <a:gd name="connsiteY4" fmla="*/ 2133600 h 2244436"/>
                  <a:gd name="connsiteX5" fmla="*/ 471055 w 3602182"/>
                  <a:gd name="connsiteY5" fmla="*/ 2115127 h 2244436"/>
                  <a:gd name="connsiteX6" fmla="*/ 498764 w 3602182"/>
                  <a:gd name="connsiteY6" fmla="*/ 2105891 h 2244436"/>
                  <a:gd name="connsiteX7" fmla="*/ 526473 w 3602182"/>
                  <a:gd name="connsiteY7" fmla="*/ 2078181 h 2244436"/>
                  <a:gd name="connsiteX8" fmla="*/ 554182 w 3602182"/>
                  <a:gd name="connsiteY8" fmla="*/ 2059709 h 2244436"/>
                  <a:gd name="connsiteX9" fmla="*/ 609600 w 3602182"/>
                  <a:gd name="connsiteY9" fmla="*/ 1995054 h 2244436"/>
                  <a:gd name="connsiteX10" fmla="*/ 628073 w 3602182"/>
                  <a:gd name="connsiteY10" fmla="*/ 1967345 h 2244436"/>
                  <a:gd name="connsiteX11" fmla="*/ 674255 w 3602182"/>
                  <a:gd name="connsiteY11" fmla="*/ 1911927 h 2244436"/>
                  <a:gd name="connsiteX12" fmla="*/ 683491 w 3602182"/>
                  <a:gd name="connsiteY12" fmla="*/ 1884218 h 2244436"/>
                  <a:gd name="connsiteX13" fmla="*/ 701964 w 3602182"/>
                  <a:gd name="connsiteY13" fmla="*/ 1856509 h 2244436"/>
                  <a:gd name="connsiteX14" fmla="*/ 720437 w 3602182"/>
                  <a:gd name="connsiteY14" fmla="*/ 1819563 h 2244436"/>
                  <a:gd name="connsiteX15" fmla="*/ 748146 w 3602182"/>
                  <a:gd name="connsiteY15" fmla="*/ 1745672 h 2244436"/>
                  <a:gd name="connsiteX16" fmla="*/ 757382 w 3602182"/>
                  <a:gd name="connsiteY16" fmla="*/ 1717963 h 2244436"/>
                  <a:gd name="connsiteX17" fmla="*/ 766619 w 3602182"/>
                  <a:gd name="connsiteY17" fmla="*/ 1681018 h 2244436"/>
                  <a:gd name="connsiteX18" fmla="*/ 785091 w 3602182"/>
                  <a:gd name="connsiteY18" fmla="*/ 1653309 h 2244436"/>
                  <a:gd name="connsiteX19" fmla="*/ 794328 w 3602182"/>
                  <a:gd name="connsiteY19" fmla="*/ 1625600 h 2244436"/>
                  <a:gd name="connsiteX20" fmla="*/ 803564 w 3602182"/>
                  <a:gd name="connsiteY20" fmla="*/ 1570181 h 2244436"/>
                  <a:gd name="connsiteX21" fmla="*/ 812800 w 3602182"/>
                  <a:gd name="connsiteY21" fmla="*/ 1542472 h 2244436"/>
                  <a:gd name="connsiteX22" fmla="*/ 831273 w 3602182"/>
                  <a:gd name="connsiteY22" fmla="*/ 1477818 h 2244436"/>
                  <a:gd name="connsiteX23" fmla="*/ 840510 w 3602182"/>
                  <a:gd name="connsiteY23" fmla="*/ 1413163 h 2244436"/>
                  <a:gd name="connsiteX24" fmla="*/ 858982 w 3602182"/>
                  <a:gd name="connsiteY24" fmla="*/ 1385454 h 2244436"/>
                  <a:gd name="connsiteX25" fmla="*/ 868219 w 3602182"/>
                  <a:gd name="connsiteY25" fmla="*/ 1357745 h 2244436"/>
                  <a:gd name="connsiteX26" fmla="*/ 886691 w 3602182"/>
                  <a:gd name="connsiteY26" fmla="*/ 1265381 h 2244436"/>
                  <a:gd name="connsiteX27" fmla="*/ 914400 w 3602182"/>
                  <a:gd name="connsiteY27" fmla="*/ 1191491 h 2244436"/>
                  <a:gd name="connsiteX28" fmla="*/ 932873 w 3602182"/>
                  <a:gd name="connsiteY28" fmla="*/ 1154545 h 2244436"/>
                  <a:gd name="connsiteX29" fmla="*/ 951346 w 3602182"/>
                  <a:gd name="connsiteY29" fmla="*/ 1089891 h 2244436"/>
                  <a:gd name="connsiteX30" fmla="*/ 960582 w 3602182"/>
                  <a:gd name="connsiteY30" fmla="*/ 1062181 h 2244436"/>
                  <a:gd name="connsiteX31" fmla="*/ 979055 w 3602182"/>
                  <a:gd name="connsiteY31" fmla="*/ 1034472 h 2244436"/>
                  <a:gd name="connsiteX32" fmla="*/ 988291 w 3602182"/>
                  <a:gd name="connsiteY32" fmla="*/ 988291 h 2244436"/>
                  <a:gd name="connsiteX33" fmla="*/ 1006764 w 3602182"/>
                  <a:gd name="connsiteY33" fmla="*/ 960581 h 2244436"/>
                  <a:gd name="connsiteX34" fmla="*/ 1034473 w 3602182"/>
                  <a:gd name="connsiteY34" fmla="*/ 905163 h 2244436"/>
                  <a:gd name="connsiteX35" fmla="*/ 1052946 w 3602182"/>
                  <a:gd name="connsiteY35" fmla="*/ 840509 h 2244436"/>
                  <a:gd name="connsiteX36" fmla="*/ 1071419 w 3602182"/>
                  <a:gd name="connsiteY36" fmla="*/ 812800 h 2244436"/>
                  <a:gd name="connsiteX37" fmla="*/ 1099128 w 3602182"/>
                  <a:gd name="connsiteY37" fmla="*/ 738909 h 2244436"/>
                  <a:gd name="connsiteX38" fmla="*/ 1136073 w 3602182"/>
                  <a:gd name="connsiteY38" fmla="*/ 683491 h 2244436"/>
                  <a:gd name="connsiteX39" fmla="*/ 1173019 w 3602182"/>
                  <a:gd name="connsiteY39" fmla="*/ 637309 h 2244436"/>
                  <a:gd name="connsiteX40" fmla="*/ 1228437 w 3602182"/>
                  <a:gd name="connsiteY40" fmla="*/ 554181 h 2244436"/>
                  <a:gd name="connsiteX41" fmla="*/ 1246910 w 3602182"/>
                  <a:gd name="connsiteY41" fmla="*/ 526472 h 2244436"/>
                  <a:gd name="connsiteX42" fmla="*/ 1302328 w 3602182"/>
                  <a:gd name="connsiteY42" fmla="*/ 489527 h 2244436"/>
                  <a:gd name="connsiteX43" fmla="*/ 1385455 w 3602182"/>
                  <a:gd name="connsiteY43" fmla="*/ 424872 h 2244436"/>
                  <a:gd name="connsiteX44" fmla="*/ 1413164 w 3602182"/>
                  <a:gd name="connsiteY44" fmla="*/ 415636 h 2244436"/>
                  <a:gd name="connsiteX45" fmla="*/ 1477819 w 3602182"/>
                  <a:gd name="connsiteY45" fmla="*/ 387927 h 2244436"/>
                  <a:gd name="connsiteX46" fmla="*/ 1551710 w 3602182"/>
                  <a:gd name="connsiteY46" fmla="*/ 360218 h 2244436"/>
                  <a:gd name="connsiteX47" fmla="*/ 1644073 w 3602182"/>
                  <a:gd name="connsiteY47" fmla="*/ 332509 h 2244436"/>
                  <a:gd name="connsiteX48" fmla="*/ 1699491 w 3602182"/>
                  <a:gd name="connsiteY48" fmla="*/ 314036 h 2244436"/>
                  <a:gd name="connsiteX49" fmla="*/ 1736437 w 3602182"/>
                  <a:gd name="connsiteY49" fmla="*/ 304800 h 2244436"/>
                  <a:gd name="connsiteX50" fmla="*/ 1884219 w 3602182"/>
                  <a:gd name="connsiteY50" fmla="*/ 277091 h 2244436"/>
                  <a:gd name="connsiteX51" fmla="*/ 1967346 w 3602182"/>
                  <a:gd name="connsiteY51" fmla="*/ 258618 h 2244436"/>
                  <a:gd name="connsiteX52" fmla="*/ 2050473 w 3602182"/>
                  <a:gd name="connsiteY52" fmla="*/ 240145 h 2244436"/>
                  <a:gd name="connsiteX53" fmla="*/ 2124364 w 3602182"/>
                  <a:gd name="connsiteY53" fmla="*/ 230909 h 2244436"/>
                  <a:gd name="connsiteX54" fmla="*/ 2152073 w 3602182"/>
                  <a:gd name="connsiteY54" fmla="*/ 221672 h 2244436"/>
                  <a:gd name="connsiteX55" fmla="*/ 2225964 w 3602182"/>
                  <a:gd name="connsiteY55" fmla="*/ 203200 h 2244436"/>
                  <a:gd name="connsiteX56" fmla="*/ 2253673 w 3602182"/>
                  <a:gd name="connsiteY56" fmla="*/ 184727 h 2244436"/>
                  <a:gd name="connsiteX57" fmla="*/ 2309091 w 3602182"/>
                  <a:gd name="connsiteY57" fmla="*/ 166254 h 2244436"/>
                  <a:gd name="connsiteX58" fmla="*/ 2336800 w 3602182"/>
                  <a:gd name="connsiteY58" fmla="*/ 147781 h 2244436"/>
                  <a:gd name="connsiteX59" fmla="*/ 2392219 w 3602182"/>
                  <a:gd name="connsiteY59" fmla="*/ 129309 h 2244436"/>
                  <a:gd name="connsiteX60" fmla="*/ 2419928 w 3602182"/>
                  <a:gd name="connsiteY60" fmla="*/ 120072 h 2244436"/>
                  <a:gd name="connsiteX61" fmla="*/ 2503055 w 3602182"/>
                  <a:gd name="connsiteY61" fmla="*/ 73891 h 2244436"/>
                  <a:gd name="connsiteX62" fmla="*/ 2521528 w 3602182"/>
                  <a:gd name="connsiteY62" fmla="*/ 46181 h 2244436"/>
                  <a:gd name="connsiteX63" fmla="*/ 2549237 w 3602182"/>
                  <a:gd name="connsiteY63" fmla="*/ 27709 h 2244436"/>
                  <a:gd name="connsiteX64" fmla="*/ 2576946 w 3602182"/>
                  <a:gd name="connsiteY64" fmla="*/ 0 h 2244436"/>
                  <a:gd name="connsiteX65" fmla="*/ 2632364 w 3602182"/>
                  <a:gd name="connsiteY65" fmla="*/ 18472 h 2244436"/>
                  <a:gd name="connsiteX66" fmla="*/ 2669310 w 3602182"/>
                  <a:gd name="connsiteY66" fmla="*/ 101600 h 2244436"/>
                  <a:gd name="connsiteX67" fmla="*/ 2678546 w 3602182"/>
                  <a:gd name="connsiteY67" fmla="*/ 129309 h 2244436"/>
                  <a:gd name="connsiteX68" fmla="*/ 2706255 w 3602182"/>
                  <a:gd name="connsiteY68" fmla="*/ 147781 h 2244436"/>
                  <a:gd name="connsiteX69" fmla="*/ 2743200 w 3602182"/>
                  <a:gd name="connsiteY69" fmla="*/ 184727 h 2244436"/>
                  <a:gd name="connsiteX70" fmla="*/ 2752437 w 3602182"/>
                  <a:gd name="connsiteY70" fmla="*/ 212436 h 2244436"/>
                  <a:gd name="connsiteX71" fmla="*/ 2780146 w 3602182"/>
                  <a:gd name="connsiteY71" fmla="*/ 230909 h 2244436"/>
                  <a:gd name="connsiteX72" fmla="*/ 2798619 w 3602182"/>
                  <a:gd name="connsiteY72" fmla="*/ 258618 h 2244436"/>
                  <a:gd name="connsiteX73" fmla="*/ 2807855 w 3602182"/>
                  <a:gd name="connsiteY73" fmla="*/ 286327 h 2244436"/>
                  <a:gd name="connsiteX74" fmla="*/ 2844800 w 3602182"/>
                  <a:gd name="connsiteY74" fmla="*/ 341745 h 2244436"/>
                  <a:gd name="connsiteX75" fmla="*/ 2854037 w 3602182"/>
                  <a:gd name="connsiteY75" fmla="*/ 378691 h 2244436"/>
                  <a:gd name="connsiteX76" fmla="*/ 2872510 w 3602182"/>
                  <a:gd name="connsiteY76" fmla="*/ 434109 h 2244436"/>
                  <a:gd name="connsiteX77" fmla="*/ 2881746 w 3602182"/>
                  <a:gd name="connsiteY77" fmla="*/ 461818 h 2244436"/>
                  <a:gd name="connsiteX78" fmla="*/ 2900219 w 3602182"/>
                  <a:gd name="connsiteY78" fmla="*/ 517236 h 2244436"/>
                  <a:gd name="connsiteX79" fmla="*/ 2918691 w 3602182"/>
                  <a:gd name="connsiteY79" fmla="*/ 544945 h 2244436"/>
                  <a:gd name="connsiteX80" fmla="*/ 2927928 w 3602182"/>
                  <a:gd name="connsiteY80" fmla="*/ 609600 h 2244436"/>
                  <a:gd name="connsiteX81" fmla="*/ 2937164 w 3602182"/>
                  <a:gd name="connsiteY81" fmla="*/ 701963 h 2244436"/>
                  <a:gd name="connsiteX82" fmla="*/ 2955637 w 3602182"/>
                  <a:gd name="connsiteY82" fmla="*/ 757381 h 2244436"/>
                  <a:gd name="connsiteX83" fmla="*/ 2974110 w 3602182"/>
                  <a:gd name="connsiteY83" fmla="*/ 868218 h 2244436"/>
                  <a:gd name="connsiteX84" fmla="*/ 2992582 w 3602182"/>
                  <a:gd name="connsiteY84" fmla="*/ 942109 h 2244436"/>
                  <a:gd name="connsiteX85" fmla="*/ 3001819 w 3602182"/>
                  <a:gd name="connsiteY85" fmla="*/ 1016000 h 2244436"/>
                  <a:gd name="connsiteX86" fmla="*/ 3020291 w 3602182"/>
                  <a:gd name="connsiteY86" fmla="*/ 1043709 h 2244436"/>
                  <a:gd name="connsiteX87" fmla="*/ 3075710 w 3602182"/>
                  <a:gd name="connsiteY87" fmla="*/ 1062181 h 2244436"/>
                  <a:gd name="connsiteX88" fmla="*/ 3205019 w 3602182"/>
                  <a:gd name="connsiteY88" fmla="*/ 1052945 h 2244436"/>
                  <a:gd name="connsiteX89" fmla="*/ 3232728 w 3602182"/>
                  <a:gd name="connsiteY89" fmla="*/ 1043709 h 2244436"/>
                  <a:gd name="connsiteX90" fmla="*/ 3288146 w 3602182"/>
                  <a:gd name="connsiteY90" fmla="*/ 960581 h 2244436"/>
                  <a:gd name="connsiteX91" fmla="*/ 3306619 w 3602182"/>
                  <a:gd name="connsiteY91" fmla="*/ 932872 h 2244436"/>
                  <a:gd name="connsiteX92" fmla="*/ 3325091 w 3602182"/>
                  <a:gd name="connsiteY92" fmla="*/ 905163 h 2244436"/>
                  <a:gd name="connsiteX93" fmla="*/ 3389746 w 3602182"/>
                  <a:gd name="connsiteY93" fmla="*/ 914400 h 2244436"/>
                  <a:gd name="connsiteX94" fmla="*/ 3398982 w 3602182"/>
                  <a:gd name="connsiteY94" fmla="*/ 988291 h 2244436"/>
                  <a:gd name="connsiteX95" fmla="*/ 3417455 w 3602182"/>
                  <a:gd name="connsiteY95" fmla="*/ 1099127 h 2244436"/>
                  <a:gd name="connsiteX96" fmla="*/ 3426691 w 3602182"/>
                  <a:gd name="connsiteY96" fmla="*/ 1126836 h 2244436"/>
                  <a:gd name="connsiteX97" fmla="*/ 3454400 w 3602182"/>
                  <a:gd name="connsiteY97" fmla="*/ 1136072 h 2244436"/>
                  <a:gd name="connsiteX98" fmla="*/ 3463637 w 3602182"/>
                  <a:gd name="connsiteY98" fmla="*/ 1163781 h 2244436"/>
                  <a:gd name="connsiteX99" fmla="*/ 3519055 w 3602182"/>
                  <a:gd name="connsiteY99" fmla="*/ 1145309 h 2244436"/>
                  <a:gd name="connsiteX100" fmla="*/ 3546764 w 3602182"/>
                  <a:gd name="connsiteY100" fmla="*/ 1062181 h 2244436"/>
                  <a:gd name="connsiteX101" fmla="*/ 3556000 w 3602182"/>
                  <a:gd name="connsiteY101" fmla="*/ 1034472 h 2244436"/>
                  <a:gd name="connsiteX102" fmla="*/ 3565237 w 3602182"/>
                  <a:gd name="connsiteY102" fmla="*/ 997527 h 2244436"/>
                  <a:gd name="connsiteX103" fmla="*/ 3574473 w 3602182"/>
                  <a:gd name="connsiteY103" fmla="*/ 942109 h 2244436"/>
                  <a:gd name="connsiteX104" fmla="*/ 3583710 w 3602182"/>
                  <a:gd name="connsiteY104" fmla="*/ 914400 h 2244436"/>
                  <a:gd name="connsiteX105" fmla="*/ 3602182 w 3602182"/>
                  <a:gd name="connsiteY105" fmla="*/ 812800 h 224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602182" h="2244436">
                    <a:moveTo>
                      <a:pt x="0" y="2244436"/>
                    </a:moveTo>
                    <a:cubicBezTo>
                      <a:pt x="80049" y="2229042"/>
                      <a:pt x="162814" y="2224032"/>
                      <a:pt x="240146" y="2198254"/>
                    </a:cubicBezTo>
                    <a:cubicBezTo>
                      <a:pt x="316217" y="2172896"/>
                      <a:pt x="276288" y="2182535"/>
                      <a:pt x="360219" y="2170545"/>
                    </a:cubicBezTo>
                    <a:cubicBezTo>
                      <a:pt x="369455" y="2167466"/>
                      <a:pt x="379220" y="2165663"/>
                      <a:pt x="387928" y="2161309"/>
                    </a:cubicBezTo>
                    <a:cubicBezTo>
                      <a:pt x="459547" y="2125499"/>
                      <a:pt x="373699" y="2156815"/>
                      <a:pt x="443346" y="2133600"/>
                    </a:cubicBezTo>
                    <a:cubicBezTo>
                      <a:pt x="452582" y="2127442"/>
                      <a:pt x="461126" y="2120091"/>
                      <a:pt x="471055" y="2115127"/>
                    </a:cubicBezTo>
                    <a:cubicBezTo>
                      <a:pt x="479763" y="2110773"/>
                      <a:pt x="490663" y="2111292"/>
                      <a:pt x="498764" y="2105891"/>
                    </a:cubicBezTo>
                    <a:cubicBezTo>
                      <a:pt x="509632" y="2098645"/>
                      <a:pt x="516438" y="2086543"/>
                      <a:pt x="526473" y="2078181"/>
                    </a:cubicBezTo>
                    <a:cubicBezTo>
                      <a:pt x="535001" y="2071075"/>
                      <a:pt x="544946" y="2065866"/>
                      <a:pt x="554182" y="2059709"/>
                    </a:cubicBezTo>
                    <a:cubicBezTo>
                      <a:pt x="596592" y="1996095"/>
                      <a:pt x="542408" y="2073446"/>
                      <a:pt x="609600" y="1995054"/>
                    </a:cubicBezTo>
                    <a:cubicBezTo>
                      <a:pt x="616824" y="1986626"/>
                      <a:pt x="620966" y="1975873"/>
                      <a:pt x="628073" y="1967345"/>
                    </a:cubicBezTo>
                    <a:cubicBezTo>
                      <a:pt x="687337" y="1896228"/>
                      <a:pt x="628390" y="1980723"/>
                      <a:pt x="674255" y="1911927"/>
                    </a:cubicBezTo>
                    <a:cubicBezTo>
                      <a:pt x="677334" y="1902691"/>
                      <a:pt x="679137" y="1892926"/>
                      <a:pt x="683491" y="1884218"/>
                    </a:cubicBezTo>
                    <a:cubicBezTo>
                      <a:pt x="688455" y="1874289"/>
                      <a:pt x="696456" y="1866147"/>
                      <a:pt x="701964" y="1856509"/>
                    </a:cubicBezTo>
                    <a:cubicBezTo>
                      <a:pt x="708795" y="1844554"/>
                      <a:pt x="714279" y="1831878"/>
                      <a:pt x="720437" y="1819563"/>
                    </a:cubicBezTo>
                    <a:cubicBezTo>
                      <a:pt x="737465" y="1751448"/>
                      <a:pt x="719166" y="1813293"/>
                      <a:pt x="748146" y="1745672"/>
                    </a:cubicBezTo>
                    <a:cubicBezTo>
                      <a:pt x="751981" y="1736723"/>
                      <a:pt x="754707" y="1727324"/>
                      <a:pt x="757382" y="1717963"/>
                    </a:cubicBezTo>
                    <a:cubicBezTo>
                      <a:pt x="760869" y="1705757"/>
                      <a:pt x="761619" y="1692686"/>
                      <a:pt x="766619" y="1681018"/>
                    </a:cubicBezTo>
                    <a:cubicBezTo>
                      <a:pt x="770992" y="1670815"/>
                      <a:pt x="780127" y="1663238"/>
                      <a:pt x="785091" y="1653309"/>
                    </a:cubicBezTo>
                    <a:cubicBezTo>
                      <a:pt x="789445" y="1644601"/>
                      <a:pt x="791249" y="1634836"/>
                      <a:pt x="794328" y="1625600"/>
                    </a:cubicBezTo>
                    <a:cubicBezTo>
                      <a:pt x="797407" y="1607127"/>
                      <a:pt x="799502" y="1588463"/>
                      <a:pt x="803564" y="1570181"/>
                    </a:cubicBezTo>
                    <a:cubicBezTo>
                      <a:pt x="805676" y="1560677"/>
                      <a:pt x="810125" y="1551833"/>
                      <a:pt x="812800" y="1542472"/>
                    </a:cubicBezTo>
                    <a:cubicBezTo>
                      <a:pt x="835996" y="1461289"/>
                      <a:pt x="809128" y="1544255"/>
                      <a:pt x="831273" y="1477818"/>
                    </a:cubicBezTo>
                    <a:cubicBezTo>
                      <a:pt x="834352" y="1456266"/>
                      <a:pt x="834254" y="1434015"/>
                      <a:pt x="840510" y="1413163"/>
                    </a:cubicBezTo>
                    <a:cubicBezTo>
                      <a:pt x="843700" y="1402531"/>
                      <a:pt x="854018" y="1395383"/>
                      <a:pt x="858982" y="1385454"/>
                    </a:cubicBezTo>
                    <a:cubicBezTo>
                      <a:pt x="863336" y="1376746"/>
                      <a:pt x="865544" y="1367106"/>
                      <a:pt x="868219" y="1357745"/>
                    </a:cubicBezTo>
                    <a:cubicBezTo>
                      <a:pt x="886620" y="1293343"/>
                      <a:pt x="868548" y="1347025"/>
                      <a:pt x="886691" y="1265381"/>
                    </a:cubicBezTo>
                    <a:cubicBezTo>
                      <a:pt x="890075" y="1250154"/>
                      <a:pt x="911208" y="1198673"/>
                      <a:pt x="914400" y="1191491"/>
                    </a:cubicBezTo>
                    <a:cubicBezTo>
                      <a:pt x="919992" y="1178909"/>
                      <a:pt x="927449" y="1167201"/>
                      <a:pt x="932873" y="1154545"/>
                    </a:cubicBezTo>
                    <a:cubicBezTo>
                      <a:pt x="942366" y="1132394"/>
                      <a:pt x="944649" y="1113333"/>
                      <a:pt x="951346" y="1089891"/>
                    </a:cubicBezTo>
                    <a:cubicBezTo>
                      <a:pt x="954021" y="1080529"/>
                      <a:pt x="956228" y="1070889"/>
                      <a:pt x="960582" y="1062181"/>
                    </a:cubicBezTo>
                    <a:cubicBezTo>
                      <a:pt x="965546" y="1052252"/>
                      <a:pt x="972897" y="1043708"/>
                      <a:pt x="979055" y="1034472"/>
                    </a:cubicBezTo>
                    <a:cubicBezTo>
                      <a:pt x="982134" y="1019078"/>
                      <a:pt x="982779" y="1002990"/>
                      <a:pt x="988291" y="988291"/>
                    </a:cubicBezTo>
                    <a:cubicBezTo>
                      <a:pt x="992189" y="977897"/>
                      <a:pt x="1001800" y="970510"/>
                      <a:pt x="1006764" y="960581"/>
                    </a:cubicBezTo>
                    <a:cubicBezTo>
                      <a:pt x="1045001" y="884105"/>
                      <a:pt x="981535" y="984569"/>
                      <a:pt x="1034473" y="905163"/>
                    </a:cubicBezTo>
                    <a:cubicBezTo>
                      <a:pt x="1037431" y="893331"/>
                      <a:pt x="1046323" y="853756"/>
                      <a:pt x="1052946" y="840509"/>
                    </a:cubicBezTo>
                    <a:cubicBezTo>
                      <a:pt x="1057910" y="830580"/>
                      <a:pt x="1065261" y="822036"/>
                      <a:pt x="1071419" y="812800"/>
                    </a:cubicBezTo>
                    <a:cubicBezTo>
                      <a:pt x="1080814" y="775217"/>
                      <a:pt x="1078427" y="773411"/>
                      <a:pt x="1099128" y="738909"/>
                    </a:cubicBezTo>
                    <a:cubicBezTo>
                      <a:pt x="1110551" y="719872"/>
                      <a:pt x="1129052" y="704553"/>
                      <a:pt x="1136073" y="683491"/>
                    </a:cubicBezTo>
                    <a:cubicBezTo>
                      <a:pt x="1148820" y="645250"/>
                      <a:pt x="1137209" y="661182"/>
                      <a:pt x="1173019" y="637309"/>
                    </a:cubicBezTo>
                    <a:lnTo>
                      <a:pt x="1228437" y="554181"/>
                    </a:lnTo>
                    <a:cubicBezTo>
                      <a:pt x="1234595" y="544945"/>
                      <a:pt x="1237674" y="532630"/>
                      <a:pt x="1246910" y="526472"/>
                    </a:cubicBezTo>
                    <a:cubicBezTo>
                      <a:pt x="1265383" y="514157"/>
                      <a:pt x="1286629" y="505226"/>
                      <a:pt x="1302328" y="489527"/>
                    </a:cubicBezTo>
                    <a:cubicBezTo>
                      <a:pt x="1326235" y="465620"/>
                      <a:pt x="1352314" y="435919"/>
                      <a:pt x="1385455" y="424872"/>
                    </a:cubicBezTo>
                    <a:lnTo>
                      <a:pt x="1413164" y="415636"/>
                    </a:lnTo>
                    <a:cubicBezTo>
                      <a:pt x="1469318" y="378199"/>
                      <a:pt x="1409653" y="413489"/>
                      <a:pt x="1477819" y="387927"/>
                    </a:cubicBezTo>
                    <a:cubicBezTo>
                      <a:pt x="1574418" y="351702"/>
                      <a:pt x="1456875" y="383926"/>
                      <a:pt x="1551710" y="360218"/>
                    </a:cubicBezTo>
                    <a:cubicBezTo>
                      <a:pt x="1605312" y="324483"/>
                      <a:pt x="1553174" y="353486"/>
                      <a:pt x="1644073" y="332509"/>
                    </a:cubicBezTo>
                    <a:cubicBezTo>
                      <a:pt x="1663046" y="328131"/>
                      <a:pt x="1680600" y="318758"/>
                      <a:pt x="1699491" y="314036"/>
                    </a:cubicBezTo>
                    <a:cubicBezTo>
                      <a:pt x="1711806" y="310957"/>
                      <a:pt x="1724024" y="307460"/>
                      <a:pt x="1736437" y="304800"/>
                    </a:cubicBezTo>
                    <a:cubicBezTo>
                      <a:pt x="1813963" y="288187"/>
                      <a:pt x="1817633" y="288188"/>
                      <a:pt x="1884219" y="277091"/>
                    </a:cubicBezTo>
                    <a:cubicBezTo>
                      <a:pt x="1938147" y="259114"/>
                      <a:pt x="1886066" y="274874"/>
                      <a:pt x="1967346" y="258618"/>
                    </a:cubicBezTo>
                    <a:cubicBezTo>
                      <a:pt x="2028654" y="246356"/>
                      <a:pt x="1980548" y="250902"/>
                      <a:pt x="2050473" y="240145"/>
                    </a:cubicBezTo>
                    <a:cubicBezTo>
                      <a:pt x="2075006" y="236371"/>
                      <a:pt x="2099734" y="233988"/>
                      <a:pt x="2124364" y="230909"/>
                    </a:cubicBezTo>
                    <a:cubicBezTo>
                      <a:pt x="2133600" y="227830"/>
                      <a:pt x="2142628" y="224033"/>
                      <a:pt x="2152073" y="221672"/>
                    </a:cubicBezTo>
                    <a:lnTo>
                      <a:pt x="2225964" y="203200"/>
                    </a:lnTo>
                    <a:cubicBezTo>
                      <a:pt x="2235200" y="197042"/>
                      <a:pt x="2243529" y="189236"/>
                      <a:pt x="2253673" y="184727"/>
                    </a:cubicBezTo>
                    <a:cubicBezTo>
                      <a:pt x="2271467" y="176819"/>
                      <a:pt x="2292889" y="177055"/>
                      <a:pt x="2309091" y="166254"/>
                    </a:cubicBezTo>
                    <a:cubicBezTo>
                      <a:pt x="2318327" y="160096"/>
                      <a:pt x="2326656" y="152289"/>
                      <a:pt x="2336800" y="147781"/>
                    </a:cubicBezTo>
                    <a:cubicBezTo>
                      <a:pt x="2354594" y="139873"/>
                      <a:pt x="2373746" y="135467"/>
                      <a:pt x="2392219" y="129309"/>
                    </a:cubicBezTo>
                    <a:cubicBezTo>
                      <a:pt x="2401455" y="126230"/>
                      <a:pt x="2411827" y="125473"/>
                      <a:pt x="2419928" y="120072"/>
                    </a:cubicBezTo>
                    <a:cubicBezTo>
                      <a:pt x="2483447" y="77727"/>
                      <a:pt x="2454284" y="90147"/>
                      <a:pt x="2503055" y="73891"/>
                    </a:cubicBezTo>
                    <a:cubicBezTo>
                      <a:pt x="2509213" y="64654"/>
                      <a:pt x="2513678" y="54031"/>
                      <a:pt x="2521528" y="46181"/>
                    </a:cubicBezTo>
                    <a:cubicBezTo>
                      <a:pt x="2529377" y="38332"/>
                      <a:pt x="2540709" y="34815"/>
                      <a:pt x="2549237" y="27709"/>
                    </a:cubicBezTo>
                    <a:cubicBezTo>
                      <a:pt x="2559272" y="19347"/>
                      <a:pt x="2567710" y="9236"/>
                      <a:pt x="2576946" y="0"/>
                    </a:cubicBezTo>
                    <a:cubicBezTo>
                      <a:pt x="2595419" y="6157"/>
                      <a:pt x="2626206" y="-1"/>
                      <a:pt x="2632364" y="18472"/>
                    </a:cubicBezTo>
                    <a:cubicBezTo>
                      <a:pt x="2654347" y="84422"/>
                      <a:pt x="2640036" y="57689"/>
                      <a:pt x="2669310" y="101600"/>
                    </a:cubicBezTo>
                    <a:cubicBezTo>
                      <a:pt x="2672389" y="110836"/>
                      <a:pt x="2672464" y="121707"/>
                      <a:pt x="2678546" y="129309"/>
                    </a:cubicBezTo>
                    <a:cubicBezTo>
                      <a:pt x="2685480" y="137977"/>
                      <a:pt x="2697827" y="140557"/>
                      <a:pt x="2706255" y="147781"/>
                    </a:cubicBezTo>
                    <a:cubicBezTo>
                      <a:pt x="2719478" y="159115"/>
                      <a:pt x="2730885" y="172412"/>
                      <a:pt x="2743200" y="184727"/>
                    </a:cubicBezTo>
                    <a:cubicBezTo>
                      <a:pt x="2746279" y="193963"/>
                      <a:pt x="2746355" y="204833"/>
                      <a:pt x="2752437" y="212436"/>
                    </a:cubicBezTo>
                    <a:cubicBezTo>
                      <a:pt x="2759372" y="221104"/>
                      <a:pt x="2772297" y="223060"/>
                      <a:pt x="2780146" y="230909"/>
                    </a:cubicBezTo>
                    <a:cubicBezTo>
                      <a:pt x="2787995" y="238758"/>
                      <a:pt x="2792461" y="249382"/>
                      <a:pt x="2798619" y="258618"/>
                    </a:cubicBezTo>
                    <a:cubicBezTo>
                      <a:pt x="2801698" y="267854"/>
                      <a:pt x="2803127" y="277816"/>
                      <a:pt x="2807855" y="286327"/>
                    </a:cubicBezTo>
                    <a:cubicBezTo>
                      <a:pt x="2818637" y="305735"/>
                      <a:pt x="2844800" y="341745"/>
                      <a:pt x="2844800" y="341745"/>
                    </a:cubicBezTo>
                    <a:cubicBezTo>
                      <a:pt x="2847879" y="354060"/>
                      <a:pt x="2850389" y="366532"/>
                      <a:pt x="2854037" y="378691"/>
                    </a:cubicBezTo>
                    <a:cubicBezTo>
                      <a:pt x="2859632" y="397342"/>
                      <a:pt x="2866352" y="415636"/>
                      <a:pt x="2872510" y="434109"/>
                    </a:cubicBezTo>
                    <a:lnTo>
                      <a:pt x="2881746" y="461818"/>
                    </a:lnTo>
                    <a:cubicBezTo>
                      <a:pt x="2881748" y="461823"/>
                      <a:pt x="2900216" y="517232"/>
                      <a:pt x="2900219" y="517236"/>
                    </a:cubicBezTo>
                    <a:lnTo>
                      <a:pt x="2918691" y="544945"/>
                    </a:lnTo>
                    <a:cubicBezTo>
                      <a:pt x="2921770" y="566497"/>
                      <a:pt x="2925384" y="587979"/>
                      <a:pt x="2927928" y="609600"/>
                    </a:cubicBezTo>
                    <a:cubicBezTo>
                      <a:pt x="2931543" y="640329"/>
                      <a:pt x="2931462" y="671552"/>
                      <a:pt x="2937164" y="701963"/>
                    </a:cubicBezTo>
                    <a:cubicBezTo>
                      <a:pt x="2940752" y="721101"/>
                      <a:pt x="2955637" y="757381"/>
                      <a:pt x="2955637" y="757381"/>
                    </a:cubicBezTo>
                    <a:cubicBezTo>
                      <a:pt x="2960852" y="793888"/>
                      <a:pt x="2965104" y="832193"/>
                      <a:pt x="2974110" y="868218"/>
                    </a:cubicBezTo>
                    <a:cubicBezTo>
                      <a:pt x="2989843" y="931150"/>
                      <a:pt x="2978965" y="853600"/>
                      <a:pt x="2992582" y="942109"/>
                    </a:cubicBezTo>
                    <a:cubicBezTo>
                      <a:pt x="2996356" y="966642"/>
                      <a:pt x="2995288" y="992053"/>
                      <a:pt x="3001819" y="1016000"/>
                    </a:cubicBezTo>
                    <a:cubicBezTo>
                      <a:pt x="3004740" y="1026709"/>
                      <a:pt x="3010878" y="1037826"/>
                      <a:pt x="3020291" y="1043709"/>
                    </a:cubicBezTo>
                    <a:cubicBezTo>
                      <a:pt x="3036803" y="1054029"/>
                      <a:pt x="3075710" y="1062181"/>
                      <a:pt x="3075710" y="1062181"/>
                    </a:cubicBezTo>
                    <a:cubicBezTo>
                      <a:pt x="3118813" y="1059102"/>
                      <a:pt x="3162102" y="1057994"/>
                      <a:pt x="3205019" y="1052945"/>
                    </a:cubicBezTo>
                    <a:cubicBezTo>
                      <a:pt x="3214688" y="1051807"/>
                      <a:pt x="3225844" y="1050593"/>
                      <a:pt x="3232728" y="1043709"/>
                    </a:cubicBezTo>
                    <a:cubicBezTo>
                      <a:pt x="3232730" y="1043707"/>
                      <a:pt x="3278909" y="974436"/>
                      <a:pt x="3288146" y="960581"/>
                    </a:cubicBezTo>
                    <a:lnTo>
                      <a:pt x="3306619" y="932872"/>
                    </a:lnTo>
                    <a:lnTo>
                      <a:pt x="3325091" y="905163"/>
                    </a:lnTo>
                    <a:lnTo>
                      <a:pt x="3389746" y="914400"/>
                    </a:lnTo>
                    <a:cubicBezTo>
                      <a:pt x="3406237" y="932952"/>
                      <a:pt x="3395701" y="963687"/>
                      <a:pt x="3398982" y="988291"/>
                    </a:cubicBezTo>
                    <a:cubicBezTo>
                      <a:pt x="3403449" y="1021796"/>
                      <a:pt x="3408990" y="1065267"/>
                      <a:pt x="3417455" y="1099127"/>
                    </a:cubicBezTo>
                    <a:cubicBezTo>
                      <a:pt x="3419816" y="1108572"/>
                      <a:pt x="3419807" y="1119952"/>
                      <a:pt x="3426691" y="1126836"/>
                    </a:cubicBezTo>
                    <a:cubicBezTo>
                      <a:pt x="3433575" y="1133720"/>
                      <a:pt x="3445164" y="1132993"/>
                      <a:pt x="3454400" y="1136072"/>
                    </a:cubicBezTo>
                    <a:cubicBezTo>
                      <a:pt x="3457479" y="1145308"/>
                      <a:pt x="3453999" y="1162404"/>
                      <a:pt x="3463637" y="1163781"/>
                    </a:cubicBezTo>
                    <a:cubicBezTo>
                      <a:pt x="3482913" y="1166535"/>
                      <a:pt x="3519055" y="1145309"/>
                      <a:pt x="3519055" y="1145309"/>
                    </a:cubicBezTo>
                    <a:lnTo>
                      <a:pt x="3546764" y="1062181"/>
                    </a:lnTo>
                    <a:cubicBezTo>
                      <a:pt x="3549843" y="1052945"/>
                      <a:pt x="3553639" y="1043917"/>
                      <a:pt x="3556000" y="1034472"/>
                    </a:cubicBezTo>
                    <a:cubicBezTo>
                      <a:pt x="3559079" y="1022157"/>
                      <a:pt x="3562747" y="1009975"/>
                      <a:pt x="3565237" y="997527"/>
                    </a:cubicBezTo>
                    <a:cubicBezTo>
                      <a:pt x="3568910" y="979163"/>
                      <a:pt x="3570410" y="960390"/>
                      <a:pt x="3574473" y="942109"/>
                    </a:cubicBezTo>
                    <a:cubicBezTo>
                      <a:pt x="3576585" y="932605"/>
                      <a:pt x="3580631" y="923636"/>
                      <a:pt x="3583710" y="914400"/>
                    </a:cubicBezTo>
                    <a:cubicBezTo>
                      <a:pt x="3593379" y="817704"/>
                      <a:pt x="3571067" y="843915"/>
                      <a:pt x="3602182" y="812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8" name="Freihandform: Form 457">
                <a:extLst>
                  <a:ext uri="{FF2B5EF4-FFF2-40B4-BE49-F238E27FC236}">
                    <a16:creationId xmlns:a16="http://schemas.microsoft.com/office/drawing/2014/main" id="{FDD96320-9377-4A62-A29F-6F97C4076B1E}"/>
                  </a:ext>
                </a:extLst>
              </p:cNvPr>
              <p:cNvSpPr/>
              <p:nvPr/>
            </p:nvSpPr>
            <p:spPr>
              <a:xfrm rot="4779861" flipH="1">
                <a:off x="4389363" y="1546249"/>
                <a:ext cx="45719" cy="253337"/>
              </a:xfrm>
              <a:custGeom>
                <a:avLst/>
                <a:gdLst>
                  <a:gd name="connsiteX0" fmla="*/ 0 w 27709"/>
                  <a:gd name="connsiteY0" fmla="*/ 0 h 1745672"/>
                  <a:gd name="connsiteX1" fmla="*/ 27709 w 27709"/>
                  <a:gd name="connsiteY1" fmla="*/ 1745672 h 17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09" h="1745672">
                    <a:moveTo>
                      <a:pt x="0" y="0"/>
                    </a:moveTo>
                    <a:lnTo>
                      <a:pt x="27709" y="1745672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F618580D-5586-4471-A9EE-5316EDBD6012}"/>
                </a:ext>
              </a:extLst>
            </p:cNvPr>
            <p:cNvSpPr/>
            <p:nvPr/>
          </p:nvSpPr>
          <p:spPr>
            <a:xfrm>
              <a:off x="8372266" y="4758195"/>
              <a:ext cx="803561" cy="1695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7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45CB7D8-04A8-43D0-B518-28890528B1D2}"/>
              </a:ext>
            </a:extLst>
          </p:cNvPr>
          <p:cNvGrpSpPr/>
          <p:nvPr/>
        </p:nvGrpSpPr>
        <p:grpSpPr>
          <a:xfrm>
            <a:off x="117772" y="1804522"/>
            <a:ext cx="1585993" cy="3256145"/>
            <a:chOff x="117772" y="1804522"/>
            <a:chExt cx="1585993" cy="3256145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1F80A6A3-5327-4EC1-A719-39F3C96BD0A9}"/>
                </a:ext>
              </a:extLst>
            </p:cNvPr>
            <p:cNvGrpSpPr/>
            <p:nvPr/>
          </p:nvGrpSpPr>
          <p:grpSpPr>
            <a:xfrm>
              <a:off x="769413" y="1804522"/>
              <a:ext cx="862373" cy="3256145"/>
              <a:chOff x="1560944" y="1145311"/>
              <a:chExt cx="862373" cy="3256145"/>
            </a:xfrm>
          </p:grpSpPr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6A9F45F3-7C3C-43F5-8AA9-3E72E1AE4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7580" y="2964699"/>
                <a:ext cx="0" cy="2705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E0269EE4-A668-4665-9DFD-AC0FC825C657}"/>
                  </a:ext>
                </a:extLst>
              </p:cNvPr>
              <p:cNvGrpSpPr/>
              <p:nvPr/>
            </p:nvGrpSpPr>
            <p:grpSpPr>
              <a:xfrm>
                <a:off x="1560944" y="1145311"/>
                <a:ext cx="862373" cy="3256145"/>
                <a:chOff x="1468581" y="1154547"/>
                <a:chExt cx="862373" cy="3256145"/>
              </a:xfrm>
            </p:grpSpPr>
            <p:cxnSp>
              <p:nvCxnSpPr>
                <p:cNvPr id="5" name="Gerade Verbindung mit Pfeil 4">
                  <a:extLst>
                    <a:ext uri="{FF2B5EF4-FFF2-40B4-BE49-F238E27FC236}">
                      <a16:creationId xmlns:a16="http://schemas.microsoft.com/office/drawing/2014/main" id="{39A133AD-D67A-4EB3-96B3-4775F84F2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96291" y="1154547"/>
                  <a:ext cx="0" cy="32561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2CE8E4E8-4487-46BC-8E62-79E49CAEB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8581" y="1579419"/>
                  <a:ext cx="83127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r Verbinder 8">
                  <a:extLst>
                    <a:ext uri="{FF2B5EF4-FFF2-40B4-BE49-F238E27FC236}">
                      <a16:creationId xmlns:a16="http://schemas.microsoft.com/office/drawing/2014/main" id="{19D209A0-5C96-4C2E-9FDE-FB8FDABEF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8581" y="3514438"/>
                  <a:ext cx="83127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mit Pfeil 12">
                  <a:extLst>
                    <a:ext uri="{FF2B5EF4-FFF2-40B4-BE49-F238E27FC236}">
                      <a16:creationId xmlns:a16="http://schemas.microsoft.com/office/drawing/2014/main" id="{A888230A-7987-4F0A-B8E6-44039EF96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5599" y="1653309"/>
                  <a:ext cx="0" cy="7393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 Verbindung mit Pfeil 14">
                  <a:extLst>
                    <a:ext uri="{FF2B5EF4-FFF2-40B4-BE49-F238E27FC236}">
                      <a16:creationId xmlns:a16="http://schemas.microsoft.com/office/drawing/2014/main" id="{61FDFF86-3513-4AF6-B40F-1D4BC77236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4835" y="2692400"/>
                  <a:ext cx="0" cy="7827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FBA74883-2BE1-4EE0-B666-8EE0D1D75350}"/>
                    </a:ext>
                  </a:extLst>
                </p:cNvPr>
                <p:cNvSpPr txBox="1"/>
                <p:nvPr/>
              </p:nvSpPr>
              <p:spPr>
                <a:xfrm>
                  <a:off x="1468581" y="2377652"/>
                  <a:ext cx="6543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Φ</a:t>
                  </a:r>
                  <a:r>
                    <a:rPr lang="de-DE" sz="1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</a:t>
                  </a:r>
                  <a:endPara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C031A84C-2E4C-4F2D-9BD0-32F066120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291" y="2224973"/>
                  <a:ext cx="803564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83783DC2-1A96-4223-A9CC-FF84E19F1782}"/>
                    </a:ext>
                  </a:extLst>
                </p:cNvPr>
                <p:cNvSpPr txBox="1"/>
                <p:nvPr/>
              </p:nvSpPr>
              <p:spPr>
                <a:xfrm>
                  <a:off x="1974766" y="3195876"/>
                  <a:ext cx="3561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l-G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ν</a:t>
                  </a:r>
                  <a:endPara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9" name="Gerader Verbinder 58">
                  <a:extLst>
                    <a:ext uri="{FF2B5EF4-FFF2-40B4-BE49-F238E27FC236}">
                      <a16:creationId xmlns:a16="http://schemas.microsoft.com/office/drawing/2014/main" id="{21212C7B-AE60-444B-9B36-213C5327C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291" y="2978125"/>
                  <a:ext cx="817343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feld 312">
                  <a:extLst>
                    <a:ext uri="{FF2B5EF4-FFF2-40B4-BE49-F238E27FC236}">
                      <a16:creationId xmlns:a16="http://schemas.microsoft.com/office/drawing/2014/main" id="{A81B7073-2F9E-4376-9447-EAC9112BB74C}"/>
                    </a:ext>
                  </a:extLst>
                </p:cNvPr>
                <p:cNvSpPr txBox="1"/>
                <p:nvPr/>
              </p:nvSpPr>
              <p:spPr>
                <a:xfrm flipH="1">
                  <a:off x="117772" y="2068911"/>
                  <a:ext cx="592480" cy="364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vac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sample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feld 312">
                  <a:extLst>
                    <a:ext uri="{FF2B5EF4-FFF2-40B4-BE49-F238E27FC236}">
                      <a16:creationId xmlns:a16="http://schemas.microsoft.com/office/drawing/2014/main" id="{A81B7073-2F9E-4376-9447-EAC9112BB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7772" y="2068911"/>
                  <a:ext cx="592480" cy="364972"/>
                </a:xfrm>
                <a:prstGeom prst="rect">
                  <a:avLst/>
                </a:prstGeom>
                <a:blipFill>
                  <a:blip r:embed="rId9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Textfeld 313">
                  <a:extLst>
                    <a:ext uri="{FF2B5EF4-FFF2-40B4-BE49-F238E27FC236}">
                      <a16:creationId xmlns:a16="http://schemas.microsoft.com/office/drawing/2014/main" id="{3ADD77DE-8D4D-46AD-BAC6-C1886C30F86C}"/>
                    </a:ext>
                  </a:extLst>
                </p:cNvPr>
                <p:cNvSpPr txBox="1"/>
                <p:nvPr/>
              </p:nvSpPr>
              <p:spPr>
                <a:xfrm flipH="1">
                  <a:off x="145289" y="3985287"/>
                  <a:ext cx="592480" cy="38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de-DE" sz="1200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sample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4" name="Textfeld 313">
                  <a:extLst>
                    <a:ext uri="{FF2B5EF4-FFF2-40B4-BE49-F238E27FC236}">
                      <a16:creationId xmlns:a16="http://schemas.microsoft.com/office/drawing/2014/main" id="{3ADD77DE-8D4D-46AD-BAC6-C1886C30F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5289" y="3985287"/>
                  <a:ext cx="592480" cy="385683"/>
                </a:xfrm>
                <a:prstGeom prst="rect">
                  <a:avLst/>
                </a:prstGeom>
                <a:blipFill>
                  <a:blip r:embed="rId10"/>
                  <a:stretch>
                    <a:fillRect r="-16495" b="-317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9" name="Freihandform: Form 398">
              <a:extLst>
                <a:ext uri="{FF2B5EF4-FFF2-40B4-BE49-F238E27FC236}">
                  <a16:creationId xmlns:a16="http://schemas.microsoft.com/office/drawing/2014/main" id="{BD67B6C0-A3F4-4DCC-B251-F2A6C8445F90}"/>
                </a:ext>
              </a:extLst>
            </p:cNvPr>
            <p:cNvSpPr/>
            <p:nvPr/>
          </p:nvSpPr>
          <p:spPr>
            <a:xfrm rot="5078262">
              <a:off x="647892" y="4228838"/>
              <a:ext cx="688191" cy="291468"/>
            </a:xfrm>
            <a:custGeom>
              <a:avLst/>
              <a:gdLst>
                <a:gd name="connsiteX0" fmla="*/ 0 w 3602182"/>
                <a:gd name="connsiteY0" fmla="*/ 2244436 h 2244436"/>
                <a:gd name="connsiteX1" fmla="*/ 240146 w 3602182"/>
                <a:gd name="connsiteY1" fmla="*/ 2198254 h 2244436"/>
                <a:gd name="connsiteX2" fmla="*/ 360219 w 3602182"/>
                <a:gd name="connsiteY2" fmla="*/ 2170545 h 2244436"/>
                <a:gd name="connsiteX3" fmla="*/ 387928 w 3602182"/>
                <a:gd name="connsiteY3" fmla="*/ 2161309 h 2244436"/>
                <a:gd name="connsiteX4" fmla="*/ 443346 w 3602182"/>
                <a:gd name="connsiteY4" fmla="*/ 2133600 h 2244436"/>
                <a:gd name="connsiteX5" fmla="*/ 471055 w 3602182"/>
                <a:gd name="connsiteY5" fmla="*/ 2115127 h 2244436"/>
                <a:gd name="connsiteX6" fmla="*/ 498764 w 3602182"/>
                <a:gd name="connsiteY6" fmla="*/ 2105891 h 2244436"/>
                <a:gd name="connsiteX7" fmla="*/ 526473 w 3602182"/>
                <a:gd name="connsiteY7" fmla="*/ 2078181 h 2244436"/>
                <a:gd name="connsiteX8" fmla="*/ 554182 w 3602182"/>
                <a:gd name="connsiteY8" fmla="*/ 2059709 h 2244436"/>
                <a:gd name="connsiteX9" fmla="*/ 609600 w 3602182"/>
                <a:gd name="connsiteY9" fmla="*/ 1995054 h 2244436"/>
                <a:gd name="connsiteX10" fmla="*/ 628073 w 3602182"/>
                <a:gd name="connsiteY10" fmla="*/ 1967345 h 2244436"/>
                <a:gd name="connsiteX11" fmla="*/ 674255 w 3602182"/>
                <a:gd name="connsiteY11" fmla="*/ 1911927 h 2244436"/>
                <a:gd name="connsiteX12" fmla="*/ 683491 w 3602182"/>
                <a:gd name="connsiteY12" fmla="*/ 1884218 h 2244436"/>
                <a:gd name="connsiteX13" fmla="*/ 701964 w 3602182"/>
                <a:gd name="connsiteY13" fmla="*/ 1856509 h 2244436"/>
                <a:gd name="connsiteX14" fmla="*/ 720437 w 3602182"/>
                <a:gd name="connsiteY14" fmla="*/ 1819563 h 2244436"/>
                <a:gd name="connsiteX15" fmla="*/ 748146 w 3602182"/>
                <a:gd name="connsiteY15" fmla="*/ 1745672 h 2244436"/>
                <a:gd name="connsiteX16" fmla="*/ 757382 w 3602182"/>
                <a:gd name="connsiteY16" fmla="*/ 1717963 h 2244436"/>
                <a:gd name="connsiteX17" fmla="*/ 766619 w 3602182"/>
                <a:gd name="connsiteY17" fmla="*/ 1681018 h 2244436"/>
                <a:gd name="connsiteX18" fmla="*/ 785091 w 3602182"/>
                <a:gd name="connsiteY18" fmla="*/ 1653309 h 2244436"/>
                <a:gd name="connsiteX19" fmla="*/ 794328 w 3602182"/>
                <a:gd name="connsiteY19" fmla="*/ 1625600 h 2244436"/>
                <a:gd name="connsiteX20" fmla="*/ 803564 w 3602182"/>
                <a:gd name="connsiteY20" fmla="*/ 1570181 h 2244436"/>
                <a:gd name="connsiteX21" fmla="*/ 812800 w 3602182"/>
                <a:gd name="connsiteY21" fmla="*/ 1542472 h 2244436"/>
                <a:gd name="connsiteX22" fmla="*/ 831273 w 3602182"/>
                <a:gd name="connsiteY22" fmla="*/ 1477818 h 2244436"/>
                <a:gd name="connsiteX23" fmla="*/ 840510 w 3602182"/>
                <a:gd name="connsiteY23" fmla="*/ 1413163 h 2244436"/>
                <a:gd name="connsiteX24" fmla="*/ 858982 w 3602182"/>
                <a:gd name="connsiteY24" fmla="*/ 1385454 h 2244436"/>
                <a:gd name="connsiteX25" fmla="*/ 868219 w 3602182"/>
                <a:gd name="connsiteY25" fmla="*/ 1357745 h 2244436"/>
                <a:gd name="connsiteX26" fmla="*/ 886691 w 3602182"/>
                <a:gd name="connsiteY26" fmla="*/ 1265381 h 2244436"/>
                <a:gd name="connsiteX27" fmla="*/ 914400 w 3602182"/>
                <a:gd name="connsiteY27" fmla="*/ 1191491 h 2244436"/>
                <a:gd name="connsiteX28" fmla="*/ 932873 w 3602182"/>
                <a:gd name="connsiteY28" fmla="*/ 1154545 h 2244436"/>
                <a:gd name="connsiteX29" fmla="*/ 951346 w 3602182"/>
                <a:gd name="connsiteY29" fmla="*/ 1089891 h 2244436"/>
                <a:gd name="connsiteX30" fmla="*/ 960582 w 3602182"/>
                <a:gd name="connsiteY30" fmla="*/ 1062181 h 2244436"/>
                <a:gd name="connsiteX31" fmla="*/ 979055 w 3602182"/>
                <a:gd name="connsiteY31" fmla="*/ 1034472 h 2244436"/>
                <a:gd name="connsiteX32" fmla="*/ 988291 w 3602182"/>
                <a:gd name="connsiteY32" fmla="*/ 988291 h 2244436"/>
                <a:gd name="connsiteX33" fmla="*/ 1006764 w 3602182"/>
                <a:gd name="connsiteY33" fmla="*/ 960581 h 2244436"/>
                <a:gd name="connsiteX34" fmla="*/ 1034473 w 3602182"/>
                <a:gd name="connsiteY34" fmla="*/ 905163 h 2244436"/>
                <a:gd name="connsiteX35" fmla="*/ 1052946 w 3602182"/>
                <a:gd name="connsiteY35" fmla="*/ 840509 h 2244436"/>
                <a:gd name="connsiteX36" fmla="*/ 1071419 w 3602182"/>
                <a:gd name="connsiteY36" fmla="*/ 812800 h 2244436"/>
                <a:gd name="connsiteX37" fmla="*/ 1099128 w 3602182"/>
                <a:gd name="connsiteY37" fmla="*/ 738909 h 2244436"/>
                <a:gd name="connsiteX38" fmla="*/ 1136073 w 3602182"/>
                <a:gd name="connsiteY38" fmla="*/ 683491 h 2244436"/>
                <a:gd name="connsiteX39" fmla="*/ 1173019 w 3602182"/>
                <a:gd name="connsiteY39" fmla="*/ 637309 h 2244436"/>
                <a:gd name="connsiteX40" fmla="*/ 1228437 w 3602182"/>
                <a:gd name="connsiteY40" fmla="*/ 554181 h 2244436"/>
                <a:gd name="connsiteX41" fmla="*/ 1246910 w 3602182"/>
                <a:gd name="connsiteY41" fmla="*/ 526472 h 2244436"/>
                <a:gd name="connsiteX42" fmla="*/ 1302328 w 3602182"/>
                <a:gd name="connsiteY42" fmla="*/ 489527 h 2244436"/>
                <a:gd name="connsiteX43" fmla="*/ 1385455 w 3602182"/>
                <a:gd name="connsiteY43" fmla="*/ 424872 h 2244436"/>
                <a:gd name="connsiteX44" fmla="*/ 1413164 w 3602182"/>
                <a:gd name="connsiteY44" fmla="*/ 415636 h 2244436"/>
                <a:gd name="connsiteX45" fmla="*/ 1477819 w 3602182"/>
                <a:gd name="connsiteY45" fmla="*/ 387927 h 2244436"/>
                <a:gd name="connsiteX46" fmla="*/ 1551710 w 3602182"/>
                <a:gd name="connsiteY46" fmla="*/ 360218 h 2244436"/>
                <a:gd name="connsiteX47" fmla="*/ 1644073 w 3602182"/>
                <a:gd name="connsiteY47" fmla="*/ 332509 h 2244436"/>
                <a:gd name="connsiteX48" fmla="*/ 1699491 w 3602182"/>
                <a:gd name="connsiteY48" fmla="*/ 314036 h 2244436"/>
                <a:gd name="connsiteX49" fmla="*/ 1736437 w 3602182"/>
                <a:gd name="connsiteY49" fmla="*/ 304800 h 2244436"/>
                <a:gd name="connsiteX50" fmla="*/ 1884219 w 3602182"/>
                <a:gd name="connsiteY50" fmla="*/ 277091 h 2244436"/>
                <a:gd name="connsiteX51" fmla="*/ 1967346 w 3602182"/>
                <a:gd name="connsiteY51" fmla="*/ 258618 h 2244436"/>
                <a:gd name="connsiteX52" fmla="*/ 2050473 w 3602182"/>
                <a:gd name="connsiteY52" fmla="*/ 240145 h 2244436"/>
                <a:gd name="connsiteX53" fmla="*/ 2124364 w 3602182"/>
                <a:gd name="connsiteY53" fmla="*/ 230909 h 2244436"/>
                <a:gd name="connsiteX54" fmla="*/ 2152073 w 3602182"/>
                <a:gd name="connsiteY54" fmla="*/ 221672 h 2244436"/>
                <a:gd name="connsiteX55" fmla="*/ 2225964 w 3602182"/>
                <a:gd name="connsiteY55" fmla="*/ 203200 h 2244436"/>
                <a:gd name="connsiteX56" fmla="*/ 2253673 w 3602182"/>
                <a:gd name="connsiteY56" fmla="*/ 184727 h 2244436"/>
                <a:gd name="connsiteX57" fmla="*/ 2309091 w 3602182"/>
                <a:gd name="connsiteY57" fmla="*/ 166254 h 2244436"/>
                <a:gd name="connsiteX58" fmla="*/ 2336800 w 3602182"/>
                <a:gd name="connsiteY58" fmla="*/ 147781 h 2244436"/>
                <a:gd name="connsiteX59" fmla="*/ 2392219 w 3602182"/>
                <a:gd name="connsiteY59" fmla="*/ 129309 h 2244436"/>
                <a:gd name="connsiteX60" fmla="*/ 2419928 w 3602182"/>
                <a:gd name="connsiteY60" fmla="*/ 120072 h 2244436"/>
                <a:gd name="connsiteX61" fmla="*/ 2503055 w 3602182"/>
                <a:gd name="connsiteY61" fmla="*/ 73891 h 2244436"/>
                <a:gd name="connsiteX62" fmla="*/ 2521528 w 3602182"/>
                <a:gd name="connsiteY62" fmla="*/ 46181 h 2244436"/>
                <a:gd name="connsiteX63" fmla="*/ 2549237 w 3602182"/>
                <a:gd name="connsiteY63" fmla="*/ 27709 h 2244436"/>
                <a:gd name="connsiteX64" fmla="*/ 2576946 w 3602182"/>
                <a:gd name="connsiteY64" fmla="*/ 0 h 2244436"/>
                <a:gd name="connsiteX65" fmla="*/ 2632364 w 3602182"/>
                <a:gd name="connsiteY65" fmla="*/ 18472 h 2244436"/>
                <a:gd name="connsiteX66" fmla="*/ 2669310 w 3602182"/>
                <a:gd name="connsiteY66" fmla="*/ 101600 h 2244436"/>
                <a:gd name="connsiteX67" fmla="*/ 2678546 w 3602182"/>
                <a:gd name="connsiteY67" fmla="*/ 129309 h 2244436"/>
                <a:gd name="connsiteX68" fmla="*/ 2706255 w 3602182"/>
                <a:gd name="connsiteY68" fmla="*/ 147781 h 2244436"/>
                <a:gd name="connsiteX69" fmla="*/ 2743200 w 3602182"/>
                <a:gd name="connsiteY69" fmla="*/ 184727 h 2244436"/>
                <a:gd name="connsiteX70" fmla="*/ 2752437 w 3602182"/>
                <a:gd name="connsiteY70" fmla="*/ 212436 h 2244436"/>
                <a:gd name="connsiteX71" fmla="*/ 2780146 w 3602182"/>
                <a:gd name="connsiteY71" fmla="*/ 230909 h 2244436"/>
                <a:gd name="connsiteX72" fmla="*/ 2798619 w 3602182"/>
                <a:gd name="connsiteY72" fmla="*/ 258618 h 2244436"/>
                <a:gd name="connsiteX73" fmla="*/ 2807855 w 3602182"/>
                <a:gd name="connsiteY73" fmla="*/ 286327 h 2244436"/>
                <a:gd name="connsiteX74" fmla="*/ 2844800 w 3602182"/>
                <a:gd name="connsiteY74" fmla="*/ 341745 h 2244436"/>
                <a:gd name="connsiteX75" fmla="*/ 2854037 w 3602182"/>
                <a:gd name="connsiteY75" fmla="*/ 378691 h 2244436"/>
                <a:gd name="connsiteX76" fmla="*/ 2872510 w 3602182"/>
                <a:gd name="connsiteY76" fmla="*/ 434109 h 2244436"/>
                <a:gd name="connsiteX77" fmla="*/ 2881746 w 3602182"/>
                <a:gd name="connsiteY77" fmla="*/ 461818 h 2244436"/>
                <a:gd name="connsiteX78" fmla="*/ 2900219 w 3602182"/>
                <a:gd name="connsiteY78" fmla="*/ 517236 h 2244436"/>
                <a:gd name="connsiteX79" fmla="*/ 2918691 w 3602182"/>
                <a:gd name="connsiteY79" fmla="*/ 544945 h 2244436"/>
                <a:gd name="connsiteX80" fmla="*/ 2927928 w 3602182"/>
                <a:gd name="connsiteY80" fmla="*/ 609600 h 2244436"/>
                <a:gd name="connsiteX81" fmla="*/ 2937164 w 3602182"/>
                <a:gd name="connsiteY81" fmla="*/ 701963 h 2244436"/>
                <a:gd name="connsiteX82" fmla="*/ 2955637 w 3602182"/>
                <a:gd name="connsiteY82" fmla="*/ 757381 h 2244436"/>
                <a:gd name="connsiteX83" fmla="*/ 2974110 w 3602182"/>
                <a:gd name="connsiteY83" fmla="*/ 868218 h 2244436"/>
                <a:gd name="connsiteX84" fmla="*/ 2992582 w 3602182"/>
                <a:gd name="connsiteY84" fmla="*/ 942109 h 2244436"/>
                <a:gd name="connsiteX85" fmla="*/ 3001819 w 3602182"/>
                <a:gd name="connsiteY85" fmla="*/ 1016000 h 2244436"/>
                <a:gd name="connsiteX86" fmla="*/ 3020291 w 3602182"/>
                <a:gd name="connsiteY86" fmla="*/ 1043709 h 2244436"/>
                <a:gd name="connsiteX87" fmla="*/ 3075710 w 3602182"/>
                <a:gd name="connsiteY87" fmla="*/ 1062181 h 2244436"/>
                <a:gd name="connsiteX88" fmla="*/ 3205019 w 3602182"/>
                <a:gd name="connsiteY88" fmla="*/ 1052945 h 2244436"/>
                <a:gd name="connsiteX89" fmla="*/ 3232728 w 3602182"/>
                <a:gd name="connsiteY89" fmla="*/ 1043709 h 2244436"/>
                <a:gd name="connsiteX90" fmla="*/ 3288146 w 3602182"/>
                <a:gd name="connsiteY90" fmla="*/ 960581 h 2244436"/>
                <a:gd name="connsiteX91" fmla="*/ 3306619 w 3602182"/>
                <a:gd name="connsiteY91" fmla="*/ 932872 h 2244436"/>
                <a:gd name="connsiteX92" fmla="*/ 3325091 w 3602182"/>
                <a:gd name="connsiteY92" fmla="*/ 905163 h 2244436"/>
                <a:gd name="connsiteX93" fmla="*/ 3389746 w 3602182"/>
                <a:gd name="connsiteY93" fmla="*/ 914400 h 2244436"/>
                <a:gd name="connsiteX94" fmla="*/ 3398982 w 3602182"/>
                <a:gd name="connsiteY94" fmla="*/ 988291 h 2244436"/>
                <a:gd name="connsiteX95" fmla="*/ 3417455 w 3602182"/>
                <a:gd name="connsiteY95" fmla="*/ 1099127 h 2244436"/>
                <a:gd name="connsiteX96" fmla="*/ 3426691 w 3602182"/>
                <a:gd name="connsiteY96" fmla="*/ 1126836 h 2244436"/>
                <a:gd name="connsiteX97" fmla="*/ 3454400 w 3602182"/>
                <a:gd name="connsiteY97" fmla="*/ 1136072 h 2244436"/>
                <a:gd name="connsiteX98" fmla="*/ 3463637 w 3602182"/>
                <a:gd name="connsiteY98" fmla="*/ 1163781 h 2244436"/>
                <a:gd name="connsiteX99" fmla="*/ 3519055 w 3602182"/>
                <a:gd name="connsiteY99" fmla="*/ 1145309 h 2244436"/>
                <a:gd name="connsiteX100" fmla="*/ 3546764 w 3602182"/>
                <a:gd name="connsiteY100" fmla="*/ 1062181 h 2244436"/>
                <a:gd name="connsiteX101" fmla="*/ 3556000 w 3602182"/>
                <a:gd name="connsiteY101" fmla="*/ 1034472 h 2244436"/>
                <a:gd name="connsiteX102" fmla="*/ 3565237 w 3602182"/>
                <a:gd name="connsiteY102" fmla="*/ 997527 h 2244436"/>
                <a:gd name="connsiteX103" fmla="*/ 3574473 w 3602182"/>
                <a:gd name="connsiteY103" fmla="*/ 942109 h 2244436"/>
                <a:gd name="connsiteX104" fmla="*/ 3583710 w 3602182"/>
                <a:gd name="connsiteY104" fmla="*/ 914400 h 2244436"/>
                <a:gd name="connsiteX105" fmla="*/ 3602182 w 3602182"/>
                <a:gd name="connsiteY105" fmla="*/ 812800 h 22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02182" h="2244436">
                  <a:moveTo>
                    <a:pt x="0" y="2244436"/>
                  </a:moveTo>
                  <a:cubicBezTo>
                    <a:pt x="80049" y="2229042"/>
                    <a:pt x="162814" y="2224032"/>
                    <a:pt x="240146" y="2198254"/>
                  </a:cubicBezTo>
                  <a:cubicBezTo>
                    <a:pt x="316217" y="2172896"/>
                    <a:pt x="276288" y="2182535"/>
                    <a:pt x="360219" y="2170545"/>
                  </a:cubicBezTo>
                  <a:cubicBezTo>
                    <a:pt x="369455" y="2167466"/>
                    <a:pt x="379220" y="2165663"/>
                    <a:pt x="387928" y="2161309"/>
                  </a:cubicBezTo>
                  <a:cubicBezTo>
                    <a:pt x="459547" y="2125499"/>
                    <a:pt x="373699" y="2156815"/>
                    <a:pt x="443346" y="2133600"/>
                  </a:cubicBezTo>
                  <a:cubicBezTo>
                    <a:pt x="452582" y="2127442"/>
                    <a:pt x="461126" y="2120091"/>
                    <a:pt x="471055" y="2115127"/>
                  </a:cubicBezTo>
                  <a:cubicBezTo>
                    <a:pt x="479763" y="2110773"/>
                    <a:pt x="490663" y="2111292"/>
                    <a:pt x="498764" y="2105891"/>
                  </a:cubicBezTo>
                  <a:cubicBezTo>
                    <a:pt x="509632" y="2098645"/>
                    <a:pt x="516438" y="2086543"/>
                    <a:pt x="526473" y="2078181"/>
                  </a:cubicBezTo>
                  <a:cubicBezTo>
                    <a:pt x="535001" y="2071075"/>
                    <a:pt x="544946" y="2065866"/>
                    <a:pt x="554182" y="2059709"/>
                  </a:cubicBezTo>
                  <a:cubicBezTo>
                    <a:pt x="596592" y="1996095"/>
                    <a:pt x="542408" y="2073446"/>
                    <a:pt x="609600" y="1995054"/>
                  </a:cubicBezTo>
                  <a:cubicBezTo>
                    <a:pt x="616824" y="1986626"/>
                    <a:pt x="620966" y="1975873"/>
                    <a:pt x="628073" y="1967345"/>
                  </a:cubicBezTo>
                  <a:cubicBezTo>
                    <a:pt x="687337" y="1896228"/>
                    <a:pt x="628390" y="1980723"/>
                    <a:pt x="674255" y="1911927"/>
                  </a:cubicBezTo>
                  <a:cubicBezTo>
                    <a:pt x="677334" y="1902691"/>
                    <a:pt x="679137" y="1892926"/>
                    <a:pt x="683491" y="1884218"/>
                  </a:cubicBezTo>
                  <a:cubicBezTo>
                    <a:pt x="688455" y="1874289"/>
                    <a:pt x="696456" y="1866147"/>
                    <a:pt x="701964" y="1856509"/>
                  </a:cubicBezTo>
                  <a:cubicBezTo>
                    <a:pt x="708795" y="1844554"/>
                    <a:pt x="714279" y="1831878"/>
                    <a:pt x="720437" y="1819563"/>
                  </a:cubicBezTo>
                  <a:cubicBezTo>
                    <a:pt x="737465" y="1751448"/>
                    <a:pt x="719166" y="1813293"/>
                    <a:pt x="748146" y="1745672"/>
                  </a:cubicBezTo>
                  <a:cubicBezTo>
                    <a:pt x="751981" y="1736723"/>
                    <a:pt x="754707" y="1727324"/>
                    <a:pt x="757382" y="1717963"/>
                  </a:cubicBezTo>
                  <a:cubicBezTo>
                    <a:pt x="760869" y="1705757"/>
                    <a:pt x="761619" y="1692686"/>
                    <a:pt x="766619" y="1681018"/>
                  </a:cubicBezTo>
                  <a:cubicBezTo>
                    <a:pt x="770992" y="1670815"/>
                    <a:pt x="780127" y="1663238"/>
                    <a:pt x="785091" y="1653309"/>
                  </a:cubicBezTo>
                  <a:cubicBezTo>
                    <a:pt x="789445" y="1644601"/>
                    <a:pt x="791249" y="1634836"/>
                    <a:pt x="794328" y="1625600"/>
                  </a:cubicBezTo>
                  <a:cubicBezTo>
                    <a:pt x="797407" y="1607127"/>
                    <a:pt x="799502" y="1588463"/>
                    <a:pt x="803564" y="1570181"/>
                  </a:cubicBezTo>
                  <a:cubicBezTo>
                    <a:pt x="805676" y="1560677"/>
                    <a:pt x="810125" y="1551833"/>
                    <a:pt x="812800" y="1542472"/>
                  </a:cubicBezTo>
                  <a:cubicBezTo>
                    <a:pt x="835996" y="1461289"/>
                    <a:pt x="809128" y="1544255"/>
                    <a:pt x="831273" y="1477818"/>
                  </a:cubicBezTo>
                  <a:cubicBezTo>
                    <a:pt x="834352" y="1456266"/>
                    <a:pt x="834254" y="1434015"/>
                    <a:pt x="840510" y="1413163"/>
                  </a:cubicBezTo>
                  <a:cubicBezTo>
                    <a:pt x="843700" y="1402531"/>
                    <a:pt x="854018" y="1395383"/>
                    <a:pt x="858982" y="1385454"/>
                  </a:cubicBezTo>
                  <a:cubicBezTo>
                    <a:pt x="863336" y="1376746"/>
                    <a:pt x="865544" y="1367106"/>
                    <a:pt x="868219" y="1357745"/>
                  </a:cubicBezTo>
                  <a:cubicBezTo>
                    <a:pt x="886620" y="1293343"/>
                    <a:pt x="868548" y="1347025"/>
                    <a:pt x="886691" y="1265381"/>
                  </a:cubicBezTo>
                  <a:cubicBezTo>
                    <a:pt x="890075" y="1250154"/>
                    <a:pt x="911208" y="1198673"/>
                    <a:pt x="914400" y="1191491"/>
                  </a:cubicBezTo>
                  <a:cubicBezTo>
                    <a:pt x="919992" y="1178909"/>
                    <a:pt x="927449" y="1167201"/>
                    <a:pt x="932873" y="1154545"/>
                  </a:cubicBezTo>
                  <a:cubicBezTo>
                    <a:pt x="942366" y="1132394"/>
                    <a:pt x="944649" y="1113333"/>
                    <a:pt x="951346" y="1089891"/>
                  </a:cubicBezTo>
                  <a:cubicBezTo>
                    <a:pt x="954021" y="1080529"/>
                    <a:pt x="956228" y="1070889"/>
                    <a:pt x="960582" y="1062181"/>
                  </a:cubicBezTo>
                  <a:cubicBezTo>
                    <a:pt x="965546" y="1052252"/>
                    <a:pt x="972897" y="1043708"/>
                    <a:pt x="979055" y="1034472"/>
                  </a:cubicBezTo>
                  <a:cubicBezTo>
                    <a:pt x="982134" y="1019078"/>
                    <a:pt x="982779" y="1002990"/>
                    <a:pt x="988291" y="988291"/>
                  </a:cubicBezTo>
                  <a:cubicBezTo>
                    <a:pt x="992189" y="977897"/>
                    <a:pt x="1001800" y="970510"/>
                    <a:pt x="1006764" y="960581"/>
                  </a:cubicBezTo>
                  <a:cubicBezTo>
                    <a:pt x="1045001" y="884105"/>
                    <a:pt x="981535" y="984569"/>
                    <a:pt x="1034473" y="905163"/>
                  </a:cubicBezTo>
                  <a:cubicBezTo>
                    <a:pt x="1037431" y="893331"/>
                    <a:pt x="1046323" y="853756"/>
                    <a:pt x="1052946" y="840509"/>
                  </a:cubicBezTo>
                  <a:cubicBezTo>
                    <a:pt x="1057910" y="830580"/>
                    <a:pt x="1065261" y="822036"/>
                    <a:pt x="1071419" y="812800"/>
                  </a:cubicBezTo>
                  <a:cubicBezTo>
                    <a:pt x="1080814" y="775217"/>
                    <a:pt x="1078427" y="773411"/>
                    <a:pt x="1099128" y="738909"/>
                  </a:cubicBezTo>
                  <a:cubicBezTo>
                    <a:pt x="1110551" y="719872"/>
                    <a:pt x="1129052" y="704553"/>
                    <a:pt x="1136073" y="683491"/>
                  </a:cubicBezTo>
                  <a:cubicBezTo>
                    <a:pt x="1148820" y="645250"/>
                    <a:pt x="1137209" y="661182"/>
                    <a:pt x="1173019" y="637309"/>
                  </a:cubicBezTo>
                  <a:lnTo>
                    <a:pt x="1228437" y="554181"/>
                  </a:lnTo>
                  <a:cubicBezTo>
                    <a:pt x="1234595" y="544945"/>
                    <a:pt x="1237674" y="532630"/>
                    <a:pt x="1246910" y="526472"/>
                  </a:cubicBezTo>
                  <a:cubicBezTo>
                    <a:pt x="1265383" y="514157"/>
                    <a:pt x="1286629" y="505226"/>
                    <a:pt x="1302328" y="489527"/>
                  </a:cubicBezTo>
                  <a:cubicBezTo>
                    <a:pt x="1326235" y="465620"/>
                    <a:pt x="1352314" y="435919"/>
                    <a:pt x="1385455" y="424872"/>
                  </a:cubicBezTo>
                  <a:lnTo>
                    <a:pt x="1413164" y="415636"/>
                  </a:lnTo>
                  <a:cubicBezTo>
                    <a:pt x="1469318" y="378199"/>
                    <a:pt x="1409653" y="413489"/>
                    <a:pt x="1477819" y="387927"/>
                  </a:cubicBezTo>
                  <a:cubicBezTo>
                    <a:pt x="1574418" y="351702"/>
                    <a:pt x="1456875" y="383926"/>
                    <a:pt x="1551710" y="360218"/>
                  </a:cubicBezTo>
                  <a:cubicBezTo>
                    <a:pt x="1605312" y="324483"/>
                    <a:pt x="1553174" y="353486"/>
                    <a:pt x="1644073" y="332509"/>
                  </a:cubicBezTo>
                  <a:cubicBezTo>
                    <a:pt x="1663046" y="328131"/>
                    <a:pt x="1680600" y="318758"/>
                    <a:pt x="1699491" y="314036"/>
                  </a:cubicBezTo>
                  <a:cubicBezTo>
                    <a:pt x="1711806" y="310957"/>
                    <a:pt x="1724024" y="307460"/>
                    <a:pt x="1736437" y="304800"/>
                  </a:cubicBezTo>
                  <a:cubicBezTo>
                    <a:pt x="1813963" y="288187"/>
                    <a:pt x="1817633" y="288188"/>
                    <a:pt x="1884219" y="277091"/>
                  </a:cubicBezTo>
                  <a:cubicBezTo>
                    <a:pt x="1938147" y="259114"/>
                    <a:pt x="1886066" y="274874"/>
                    <a:pt x="1967346" y="258618"/>
                  </a:cubicBezTo>
                  <a:cubicBezTo>
                    <a:pt x="2028654" y="246356"/>
                    <a:pt x="1980548" y="250902"/>
                    <a:pt x="2050473" y="240145"/>
                  </a:cubicBezTo>
                  <a:cubicBezTo>
                    <a:pt x="2075006" y="236371"/>
                    <a:pt x="2099734" y="233988"/>
                    <a:pt x="2124364" y="230909"/>
                  </a:cubicBezTo>
                  <a:cubicBezTo>
                    <a:pt x="2133600" y="227830"/>
                    <a:pt x="2142628" y="224033"/>
                    <a:pt x="2152073" y="221672"/>
                  </a:cubicBezTo>
                  <a:lnTo>
                    <a:pt x="2225964" y="203200"/>
                  </a:lnTo>
                  <a:cubicBezTo>
                    <a:pt x="2235200" y="197042"/>
                    <a:pt x="2243529" y="189236"/>
                    <a:pt x="2253673" y="184727"/>
                  </a:cubicBezTo>
                  <a:cubicBezTo>
                    <a:pt x="2271467" y="176819"/>
                    <a:pt x="2292889" y="177055"/>
                    <a:pt x="2309091" y="166254"/>
                  </a:cubicBezTo>
                  <a:cubicBezTo>
                    <a:pt x="2318327" y="160096"/>
                    <a:pt x="2326656" y="152289"/>
                    <a:pt x="2336800" y="147781"/>
                  </a:cubicBezTo>
                  <a:cubicBezTo>
                    <a:pt x="2354594" y="139873"/>
                    <a:pt x="2373746" y="135467"/>
                    <a:pt x="2392219" y="129309"/>
                  </a:cubicBezTo>
                  <a:cubicBezTo>
                    <a:pt x="2401455" y="126230"/>
                    <a:pt x="2411827" y="125473"/>
                    <a:pt x="2419928" y="120072"/>
                  </a:cubicBezTo>
                  <a:cubicBezTo>
                    <a:pt x="2483447" y="77727"/>
                    <a:pt x="2454284" y="90147"/>
                    <a:pt x="2503055" y="73891"/>
                  </a:cubicBezTo>
                  <a:cubicBezTo>
                    <a:pt x="2509213" y="64654"/>
                    <a:pt x="2513678" y="54031"/>
                    <a:pt x="2521528" y="46181"/>
                  </a:cubicBezTo>
                  <a:cubicBezTo>
                    <a:pt x="2529377" y="38332"/>
                    <a:pt x="2540709" y="34815"/>
                    <a:pt x="2549237" y="27709"/>
                  </a:cubicBezTo>
                  <a:cubicBezTo>
                    <a:pt x="2559272" y="19347"/>
                    <a:pt x="2567710" y="9236"/>
                    <a:pt x="2576946" y="0"/>
                  </a:cubicBezTo>
                  <a:cubicBezTo>
                    <a:pt x="2595419" y="6157"/>
                    <a:pt x="2626206" y="-1"/>
                    <a:pt x="2632364" y="18472"/>
                  </a:cubicBezTo>
                  <a:cubicBezTo>
                    <a:pt x="2654347" y="84422"/>
                    <a:pt x="2640036" y="57689"/>
                    <a:pt x="2669310" y="101600"/>
                  </a:cubicBezTo>
                  <a:cubicBezTo>
                    <a:pt x="2672389" y="110836"/>
                    <a:pt x="2672464" y="121707"/>
                    <a:pt x="2678546" y="129309"/>
                  </a:cubicBezTo>
                  <a:cubicBezTo>
                    <a:pt x="2685480" y="137977"/>
                    <a:pt x="2697827" y="140557"/>
                    <a:pt x="2706255" y="147781"/>
                  </a:cubicBezTo>
                  <a:cubicBezTo>
                    <a:pt x="2719478" y="159115"/>
                    <a:pt x="2730885" y="172412"/>
                    <a:pt x="2743200" y="184727"/>
                  </a:cubicBezTo>
                  <a:cubicBezTo>
                    <a:pt x="2746279" y="193963"/>
                    <a:pt x="2746355" y="204833"/>
                    <a:pt x="2752437" y="212436"/>
                  </a:cubicBezTo>
                  <a:cubicBezTo>
                    <a:pt x="2759372" y="221104"/>
                    <a:pt x="2772297" y="223060"/>
                    <a:pt x="2780146" y="230909"/>
                  </a:cubicBezTo>
                  <a:cubicBezTo>
                    <a:pt x="2787995" y="238758"/>
                    <a:pt x="2792461" y="249382"/>
                    <a:pt x="2798619" y="258618"/>
                  </a:cubicBezTo>
                  <a:cubicBezTo>
                    <a:pt x="2801698" y="267854"/>
                    <a:pt x="2803127" y="277816"/>
                    <a:pt x="2807855" y="286327"/>
                  </a:cubicBezTo>
                  <a:cubicBezTo>
                    <a:pt x="2818637" y="305735"/>
                    <a:pt x="2844800" y="341745"/>
                    <a:pt x="2844800" y="341745"/>
                  </a:cubicBezTo>
                  <a:cubicBezTo>
                    <a:pt x="2847879" y="354060"/>
                    <a:pt x="2850389" y="366532"/>
                    <a:pt x="2854037" y="378691"/>
                  </a:cubicBezTo>
                  <a:cubicBezTo>
                    <a:pt x="2859632" y="397342"/>
                    <a:pt x="2866352" y="415636"/>
                    <a:pt x="2872510" y="434109"/>
                  </a:cubicBezTo>
                  <a:lnTo>
                    <a:pt x="2881746" y="461818"/>
                  </a:lnTo>
                  <a:cubicBezTo>
                    <a:pt x="2881748" y="461823"/>
                    <a:pt x="2900216" y="517232"/>
                    <a:pt x="2900219" y="517236"/>
                  </a:cubicBezTo>
                  <a:lnTo>
                    <a:pt x="2918691" y="544945"/>
                  </a:lnTo>
                  <a:cubicBezTo>
                    <a:pt x="2921770" y="566497"/>
                    <a:pt x="2925384" y="587979"/>
                    <a:pt x="2927928" y="609600"/>
                  </a:cubicBezTo>
                  <a:cubicBezTo>
                    <a:pt x="2931543" y="640329"/>
                    <a:pt x="2931462" y="671552"/>
                    <a:pt x="2937164" y="701963"/>
                  </a:cubicBezTo>
                  <a:cubicBezTo>
                    <a:pt x="2940752" y="721101"/>
                    <a:pt x="2955637" y="757381"/>
                    <a:pt x="2955637" y="757381"/>
                  </a:cubicBezTo>
                  <a:cubicBezTo>
                    <a:pt x="2960852" y="793888"/>
                    <a:pt x="2965104" y="832193"/>
                    <a:pt x="2974110" y="868218"/>
                  </a:cubicBezTo>
                  <a:cubicBezTo>
                    <a:pt x="2989843" y="931150"/>
                    <a:pt x="2978965" y="853600"/>
                    <a:pt x="2992582" y="942109"/>
                  </a:cubicBezTo>
                  <a:cubicBezTo>
                    <a:pt x="2996356" y="966642"/>
                    <a:pt x="2995288" y="992053"/>
                    <a:pt x="3001819" y="1016000"/>
                  </a:cubicBezTo>
                  <a:cubicBezTo>
                    <a:pt x="3004740" y="1026709"/>
                    <a:pt x="3010878" y="1037826"/>
                    <a:pt x="3020291" y="1043709"/>
                  </a:cubicBezTo>
                  <a:cubicBezTo>
                    <a:pt x="3036803" y="1054029"/>
                    <a:pt x="3075710" y="1062181"/>
                    <a:pt x="3075710" y="1062181"/>
                  </a:cubicBezTo>
                  <a:cubicBezTo>
                    <a:pt x="3118813" y="1059102"/>
                    <a:pt x="3162102" y="1057994"/>
                    <a:pt x="3205019" y="1052945"/>
                  </a:cubicBezTo>
                  <a:cubicBezTo>
                    <a:pt x="3214688" y="1051807"/>
                    <a:pt x="3225844" y="1050593"/>
                    <a:pt x="3232728" y="1043709"/>
                  </a:cubicBezTo>
                  <a:cubicBezTo>
                    <a:pt x="3232730" y="1043707"/>
                    <a:pt x="3278909" y="974436"/>
                    <a:pt x="3288146" y="960581"/>
                  </a:cubicBezTo>
                  <a:lnTo>
                    <a:pt x="3306619" y="932872"/>
                  </a:lnTo>
                  <a:lnTo>
                    <a:pt x="3325091" y="905163"/>
                  </a:lnTo>
                  <a:lnTo>
                    <a:pt x="3389746" y="914400"/>
                  </a:lnTo>
                  <a:cubicBezTo>
                    <a:pt x="3406237" y="932952"/>
                    <a:pt x="3395701" y="963687"/>
                    <a:pt x="3398982" y="988291"/>
                  </a:cubicBezTo>
                  <a:cubicBezTo>
                    <a:pt x="3403449" y="1021796"/>
                    <a:pt x="3408990" y="1065267"/>
                    <a:pt x="3417455" y="1099127"/>
                  </a:cubicBezTo>
                  <a:cubicBezTo>
                    <a:pt x="3419816" y="1108572"/>
                    <a:pt x="3419807" y="1119952"/>
                    <a:pt x="3426691" y="1126836"/>
                  </a:cubicBezTo>
                  <a:cubicBezTo>
                    <a:pt x="3433575" y="1133720"/>
                    <a:pt x="3445164" y="1132993"/>
                    <a:pt x="3454400" y="1136072"/>
                  </a:cubicBezTo>
                  <a:cubicBezTo>
                    <a:pt x="3457479" y="1145308"/>
                    <a:pt x="3453999" y="1162404"/>
                    <a:pt x="3463637" y="1163781"/>
                  </a:cubicBezTo>
                  <a:cubicBezTo>
                    <a:pt x="3482913" y="1166535"/>
                    <a:pt x="3519055" y="1145309"/>
                    <a:pt x="3519055" y="1145309"/>
                  </a:cubicBezTo>
                  <a:lnTo>
                    <a:pt x="3546764" y="1062181"/>
                  </a:lnTo>
                  <a:cubicBezTo>
                    <a:pt x="3549843" y="1052945"/>
                    <a:pt x="3553639" y="1043917"/>
                    <a:pt x="3556000" y="1034472"/>
                  </a:cubicBezTo>
                  <a:cubicBezTo>
                    <a:pt x="3559079" y="1022157"/>
                    <a:pt x="3562747" y="1009975"/>
                    <a:pt x="3565237" y="997527"/>
                  </a:cubicBezTo>
                  <a:cubicBezTo>
                    <a:pt x="3568910" y="979163"/>
                    <a:pt x="3570410" y="960390"/>
                    <a:pt x="3574473" y="942109"/>
                  </a:cubicBezTo>
                  <a:cubicBezTo>
                    <a:pt x="3576585" y="932605"/>
                    <a:pt x="3580631" y="923636"/>
                    <a:pt x="3583710" y="914400"/>
                  </a:cubicBezTo>
                  <a:cubicBezTo>
                    <a:pt x="3593379" y="817704"/>
                    <a:pt x="3571067" y="843915"/>
                    <a:pt x="3602182" y="8128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Freihandform: Form 403">
              <a:extLst>
                <a:ext uri="{FF2B5EF4-FFF2-40B4-BE49-F238E27FC236}">
                  <a16:creationId xmlns:a16="http://schemas.microsoft.com/office/drawing/2014/main" id="{180B9F55-BD08-46F0-83C9-F5236A478341}"/>
                </a:ext>
              </a:extLst>
            </p:cNvPr>
            <p:cNvSpPr/>
            <p:nvPr/>
          </p:nvSpPr>
          <p:spPr>
            <a:xfrm rot="4779861" flipH="1">
              <a:off x="913436" y="4586775"/>
              <a:ext cx="45719" cy="253337"/>
            </a:xfrm>
            <a:custGeom>
              <a:avLst/>
              <a:gdLst>
                <a:gd name="connsiteX0" fmla="*/ 0 w 27709"/>
                <a:gd name="connsiteY0" fmla="*/ 0 h 1745672"/>
                <a:gd name="connsiteX1" fmla="*/ 27709 w 27709"/>
                <a:gd name="connsiteY1" fmla="*/ 1745672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709" h="1745672">
                  <a:moveTo>
                    <a:pt x="0" y="0"/>
                  </a:moveTo>
                  <a:lnTo>
                    <a:pt x="27709" y="1745672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775A818C-8201-48FB-97E3-F11D5CD822CF}"/>
                </a:ext>
              </a:extLst>
            </p:cNvPr>
            <p:cNvSpPr/>
            <p:nvPr/>
          </p:nvSpPr>
          <p:spPr>
            <a:xfrm>
              <a:off x="810905" y="4723953"/>
              <a:ext cx="803561" cy="1695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7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0AD64E7D-893C-48C4-9D97-61C74CBA0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105" y="2893163"/>
              <a:ext cx="0" cy="390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07333D0C-E443-400D-92CC-82F576CFB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2449" y="2111036"/>
              <a:ext cx="0" cy="33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DFE51D04-D470-4E91-AFCD-E0752C266C43}"/>
                </a:ext>
              </a:extLst>
            </p:cNvPr>
            <p:cNvSpPr txBox="1"/>
            <p:nvPr/>
          </p:nvSpPr>
          <p:spPr>
            <a:xfrm>
              <a:off x="1347577" y="3219319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l-G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ν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737B2747-04BB-4D6C-82FE-80A5D38DF1D5}"/>
                </a:ext>
              </a:extLst>
            </p:cNvPr>
            <p:cNvSpPr txBox="1"/>
            <p:nvPr/>
          </p:nvSpPr>
          <p:spPr>
            <a:xfrm>
              <a:off x="1269427" y="2398283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l-G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ν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8FC94D0-FE80-49C0-89E2-9CFAA8991AE3}"/>
              </a:ext>
            </a:extLst>
          </p:cNvPr>
          <p:cNvGrpSpPr/>
          <p:nvPr/>
        </p:nvGrpSpPr>
        <p:grpSpPr>
          <a:xfrm>
            <a:off x="3799669" y="908647"/>
            <a:ext cx="3459915" cy="4396778"/>
            <a:chOff x="3799669" y="908647"/>
            <a:chExt cx="3459915" cy="4396778"/>
          </a:xfrm>
        </p:grpSpPr>
        <p:grpSp>
          <p:nvGrpSpPr>
            <p:cNvPr id="416" name="Gruppieren 415">
              <a:extLst>
                <a:ext uri="{FF2B5EF4-FFF2-40B4-BE49-F238E27FC236}">
                  <a16:creationId xmlns:a16="http://schemas.microsoft.com/office/drawing/2014/main" id="{EB032E02-2E52-4AC0-9D0C-CCFA1962EBE2}"/>
                </a:ext>
              </a:extLst>
            </p:cNvPr>
            <p:cNvGrpSpPr/>
            <p:nvPr/>
          </p:nvGrpSpPr>
          <p:grpSpPr>
            <a:xfrm>
              <a:off x="3799669" y="908647"/>
              <a:ext cx="3459915" cy="4396778"/>
              <a:chOff x="905065" y="344875"/>
              <a:chExt cx="3459915" cy="4396778"/>
            </a:xfrm>
          </p:grpSpPr>
          <p:grpSp>
            <p:nvGrpSpPr>
              <p:cNvPr id="420" name="Gruppieren 419">
                <a:extLst>
                  <a:ext uri="{FF2B5EF4-FFF2-40B4-BE49-F238E27FC236}">
                    <a16:creationId xmlns:a16="http://schemas.microsoft.com/office/drawing/2014/main" id="{37D4113C-04F7-4BE7-AD6B-909745C54541}"/>
                  </a:ext>
                </a:extLst>
              </p:cNvPr>
              <p:cNvGrpSpPr/>
              <p:nvPr/>
            </p:nvGrpSpPr>
            <p:grpSpPr>
              <a:xfrm>
                <a:off x="905065" y="344875"/>
                <a:ext cx="3459915" cy="4396778"/>
                <a:chOff x="899625" y="335639"/>
                <a:chExt cx="3459915" cy="4396778"/>
              </a:xfrm>
            </p:grpSpPr>
            <p:grpSp>
              <p:nvGrpSpPr>
                <p:cNvPr id="422" name="Gruppieren 421">
                  <a:extLst>
                    <a:ext uri="{FF2B5EF4-FFF2-40B4-BE49-F238E27FC236}">
                      <a16:creationId xmlns:a16="http://schemas.microsoft.com/office/drawing/2014/main" id="{DD2F27E2-2AF0-4A8F-80D7-99DD7CBA84ED}"/>
                    </a:ext>
                  </a:extLst>
                </p:cNvPr>
                <p:cNvGrpSpPr/>
                <p:nvPr/>
              </p:nvGrpSpPr>
              <p:grpSpPr>
                <a:xfrm>
                  <a:off x="1551266" y="335639"/>
                  <a:ext cx="2808274" cy="4396778"/>
                  <a:chOff x="1551266" y="335639"/>
                  <a:chExt cx="2808274" cy="4396778"/>
                </a:xfrm>
              </p:grpSpPr>
              <p:sp>
                <p:nvSpPr>
                  <p:cNvPr id="425" name="Textfeld 424">
                    <a:extLst>
                      <a:ext uri="{FF2B5EF4-FFF2-40B4-BE49-F238E27FC236}">
                        <a16:creationId xmlns:a16="http://schemas.microsoft.com/office/drawing/2014/main" id="{4B16A8B4-C272-4E51-B13C-25EEA0824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404" y="1778464"/>
                    <a:ext cx="457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/>
                  </a:p>
                </p:txBody>
              </p:sp>
              <p:grpSp>
                <p:nvGrpSpPr>
                  <p:cNvPr id="426" name="Gruppieren 425">
                    <a:extLst>
                      <a:ext uri="{FF2B5EF4-FFF2-40B4-BE49-F238E27FC236}">
                        <a16:creationId xmlns:a16="http://schemas.microsoft.com/office/drawing/2014/main" id="{1F13483B-9CEB-4509-85A3-042D932BAEDD}"/>
                      </a:ext>
                    </a:extLst>
                  </p:cNvPr>
                  <p:cNvGrpSpPr/>
                  <p:nvPr/>
                </p:nvGrpSpPr>
                <p:grpSpPr>
                  <a:xfrm>
                    <a:off x="1551266" y="335639"/>
                    <a:ext cx="2808274" cy="4396778"/>
                    <a:chOff x="1569739" y="215567"/>
                    <a:chExt cx="2808274" cy="4396778"/>
                  </a:xfrm>
                </p:grpSpPr>
                <p:grpSp>
                  <p:nvGrpSpPr>
                    <p:cNvPr id="427" name="Gruppieren 426">
                      <a:extLst>
                        <a:ext uri="{FF2B5EF4-FFF2-40B4-BE49-F238E27FC236}">
                          <a16:creationId xmlns:a16="http://schemas.microsoft.com/office/drawing/2014/main" id="{316C2A14-0D51-430B-BE23-EC2756013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9739" y="215567"/>
                      <a:ext cx="2808274" cy="4396778"/>
                      <a:chOff x="1578976" y="280221"/>
                      <a:chExt cx="2808274" cy="4396778"/>
                    </a:xfrm>
                  </p:grpSpPr>
                  <p:grpSp>
                    <p:nvGrpSpPr>
                      <p:cNvPr id="430" name="Gruppieren 429">
                        <a:extLst>
                          <a:ext uri="{FF2B5EF4-FFF2-40B4-BE49-F238E27FC236}">
                            <a16:creationId xmlns:a16="http://schemas.microsoft.com/office/drawing/2014/main" id="{8CBD23FD-4B27-466A-AFEB-328ACC9950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78976" y="587998"/>
                        <a:ext cx="2521961" cy="4089001"/>
                        <a:chOff x="1578981" y="569525"/>
                        <a:chExt cx="2521961" cy="4089001"/>
                      </a:xfrm>
                    </p:grpSpPr>
                    <p:grpSp>
                      <p:nvGrpSpPr>
                        <p:cNvPr id="432" name="Gruppieren 431">
                          <a:extLst>
                            <a:ext uri="{FF2B5EF4-FFF2-40B4-BE49-F238E27FC236}">
                              <a16:creationId xmlns:a16="http://schemas.microsoft.com/office/drawing/2014/main" id="{45763101-48DC-4EA3-A604-A6E34F2310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78981" y="569525"/>
                          <a:ext cx="2420357" cy="4089001"/>
                          <a:chOff x="1578981" y="569525"/>
                          <a:chExt cx="2420357" cy="4089001"/>
                        </a:xfrm>
                      </p:grpSpPr>
                      <p:grpSp>
                        <p:nvGrpSpPr>
                          <p:cNvPr id="434" name="Gruppieren 433">
                            <a:extLst>
                              <a:ext uri="{FF2B5EF4-FFF2-40B4-BE49-F238E27FC236}">
                                <a16:creationId xmlns:a16="http://schemas.microsoft.com/office/drawing/2014/main" id="{E5B8C1E6-2176-40AA-9B96-587EBE9B03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7311" y="1954069"/>
                            <a:ext cx="527709" cy="1412012"/>
                            <a:chOff x="2839718" y="1944249"/>
                            <a:chExt cx="527709" cy="1412012"/>
                          </a:xfrm>
                        </p:grpSpPr>
                        <p:cxnSp>
                          <p:nvCxnSpPr>
                            <p:cNvPr id="452" name="Gerade Verbindung mit Pfeil 451">
                              <a:extLst>
                                <a:ext uri="{FF2B5EF4-FFF2-40B4-BE49-F238E27FC236}">
                                  <a16:creationId xmlns:a16="http://schemas.microsoft.com/office/drawing/2014/main" id="{1A1BE912-F474-48D9-8C99-5173388222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969492" y="1944249"/>
                              <a:ext cx="0" cy="53570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3" name="Gerade Verbindung mit Pfeil 452">
                              <a:extLst>
                                <a:ext uri="{FF2B5EF4-FFF2-40B4-BE49-F238E27FC236}">
                                  <a16:creationId xmlns:a16="http://schemas.microsoft.com/office/drawing/2014/main" id="{1E6FD812-2C99-489C-AA0B-D4D1799B9C7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83347" y="2872509"/>
                              <a:ext cx="0" cy="48375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54" name="Textfeld 453">
                              <a:extLst>
                                <a:ext uri="{FF2B5EF4-FFF2-40B4-BE49-F238E27FC236}">
                                  <a16:creationId xmlns:a16="http://schemas.microsoft.com/office/drawing/2014/main" id="{7EBECAC3-4E23-4D79-9DD8-A090344364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839718" y="2486549"/>
                              <a:ext cx="527709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de-DE" sz="14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Φ</a:t>
                              </a:r>
                              <a:r>
                                <a:rPr lang="de-DE" sz="1400" baseline="-250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spec</a:t>
                              </a:r>
                              <a:endParaRPr lang="en-US" sz="1400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35" name="Gruppieren 434">
                            <a:extLst>
                              <a:ext uri="{FF2B5EF4-FFF2-40B4-BE49-F238E27FC236}">
                                <a16:creationId xmlns:a16="http://schemas.microsoft.com/office/drawing/2014/main" id="{37D5BFCE-C043-45EF-BC59-3BB882DB82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78981" y="569525"/>
                            <a:ext cx="2420357" cy="4089001"/>
                            <a:chOff x="1477381" y="541816"/>
                            <a:chExt cx="2420357" cy="4089001"/>
                          </a:xfrm>
                        </p:grpSpPr>
                        <p:cxnSp>
                          <p:nvCxnSpPr>
                            <p:cNvPr id="436" name="Gerade Verbindung mit Pfeil 435">
                              <a:extLst>
                                <a:ext uri="{FF2B5EF4-FFF2-40B4-BE49-F238E27FC236}">
                                  <a16:creationId xmlns:a16="http://schemas.microsoft.com/office/drawing/2014/main" id="{1005ADE9-AFBF-4329-9B8D-F31BA28007F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131729" y="1183157"/>
                              <a:ext cx="0" cy="26786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437" name="Gruppieren 436">
                              <a:extLst>
                                <a:ext uri="{FF2B5EF4-FFF2-40B4-BE49-F238E27FC236}">
                                  <a16:creationId xmlns:a16="http://schemas.microsoft.com/office/drawing/2014/main" id="{52EB3DF5-95FE-480D-8D92-096303A0CA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477381" y="541816"/>
                              <a:ext cx="2420357" cy="4089001"/>
                              <a:chOff x="1486618" y="578761"/>
                              <a:chExt cx="2420357" cy="4089001"/>
                            </a:xfrm>
                          </p:grpSpPr>
                          <p:cxnSp>
                            <p:nvCxnSpPr>
                              <p:cNvPr id="438" name="Gerade Verbindung mit Pfeil 437">
                                <a:extLst>
                                  <a:ext uri="{FF2B5EF4-FFF2-40B4-BE49-F238E27FC236}">
                                    <a16:creationId xmlns:a16="http://schemas.microsoft.com/office/drawing/2014/main" id="{F7A3436A-5E4D-4473-9DE1-7E9C17C4381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514328" y="1459555"/>
                                <a:ext cx="0" cy="3208207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39" name="Gerader Verbinder 438">
                                <a:extLst>
                                  <a:ext uri="{FF2B5EF4-FFF2-40B4-BE49-F238E27FC236}">
                                    <a16:creationId xmlns:a16="http://schemas.microsoft.com/office/drawing/2014/main" id="{8C77175B-E313-439B-8A22-E7F83490F8E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21909" y="1738363"/>
                                <a:ext cx="831274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0" name="Gerader Verbinder 439">
                                <a:extLst>
                                  <a:ext uri="{FF2B5EF4-FFF2-40B4-BE49-F238E27FC236}">
                                    <a16:creationId xmlns:a16="http://schemas.microsoft.com/office/drawing/2014/main" id="{CAACE7C9-BAA3-4BD9-A322-26707A0268F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486618" y="3819446"/>
                                <a:ext cx="831274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1" name="Gerader Verbinder 440">
                                <a:extLst>
                                  <a:ext uri="{FF2B5EF4-FFF2-40B4-BE49-F238E27FC236}">
                                    <a16:creationId xmlns:a16="http://schemas.microsoft.com/office/drawing/2014/main" id="{E5A1B054-95EC-4368-B4E5-85F10BE55F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801160" y="3414571"/>
                                <a:ext cx="722515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2" name="Gerader Verbinder 441">
                                <a:extLst>
                                  <a:ext uri="{FF2B5EF4-FFF2-40B4-BE49-F238E27FC236}">
                                    <a16:creationId xmlns:a16="http://schemas.microsoft.com/office/drawing/2014/main" id="{2CAD2D6A-9E2A-429F-89DA-2D356CE97E1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54980" y="1879597"/>
                                <a:ext cx="722515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3" name="Gerade Verbindung mit Pfeil 442">
                                <a:extLst>
                                  <a:ext uri="{FF2B5EF4-FFF2-40B4-BE49-F238E27FC236}">
                                    <a16:creationId xmlns:a16="http://schemas.microsoft.com/office/drawing/2014/main" id="{18A43DCE-D65D-4F44-8813-98D8B60F9A8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643636" y="1760620"/>
                                <a:ext cx="9236" cy="93709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4" name="Gerade Verbindung mit Pfeil 443">
                                <a:extLst>
                                  <a:ext uri="{FF2B5EF4-FFF2-40B4-BE49-F238E27FC236}">
                                    <a16:creationId xmlns:a16="http://schemas.microsoft.com/office/drawing/2014/main" id="{2E838B68-408C-4B01-963C-1A4E233A8B0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652872" y="2997408"/>
                                <a:ext cx="0" cy="78278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45" name="Textfeld 444">
                                <a:extLst>
                                  <a:ext uri="{FF2B5EF4-FFF2-40B4-BE49-F238E27FC236}">
                                    <a16:creationId xmlns:a16="http://schemas.microsoft.com/office/drawing/2014/main" id="{3BF43E89-83DA-48B8-97BF-DFD3C25D538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86618" y="2682660"/>
                                <a:ext cx="654346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de-DE" sz="1400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Φ</a:t>
                                </a:r>
                                <a:r>
                                  <a:rPr lang="de-DE" sz="1400" baseline="-25000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sample</a:t>
                                </a:r>
                                <a:endParaRPr lang="en-US" sz="14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446" name="Gerader Verbinder 445">
                                <a:extLst>
                                  <a:ext uri="{FF2B5EF4-FFF2-40B4-BE49-F238E27FC236}">
                                    <a16:creationId xmlns:a16="http://schemas.microsoft.com/office/drawing/2014/main" id="{FFBF694E-FA17-4E3C-B406-B19B6A20757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394946" y="1738363"/>
                                <a:ext cx="1491670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7" name="Gerade Verbindung mit Pfeil 446">
                                <a:extLst>
                                  <a:ext uri="{FF2B5EF4-FFF2-40B4-BE49-F238E27FC236}">
                                    <a16:creationId xmlns:a16="http://schemas.microsoft.com/office/drawing/2014/main" id="{171AD99F-7B29-4455-93B3-B2F5DC23AE5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895431" y="578761"/>
                                <a:ext cx="11544" cy="1607127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8" name="Gerader Verbinder 447">
                                <a:extLst>
                                  <a:ext uri="{FF2B5EF4-FFF2-40B4-BE49-F238E27FC236}">
                                    <a16:creationId xmlns:a16="http://schemas.microsoft.com/office/drawing/2014/main" id="{54F0FE14-9686-412E-85B8-0AA10BEE504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853835" y="1200058"/>
                                <a:ext cx="2016553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9" name="Gerade Verbindung mit Pfeil 448">
                                <a:extLst>
                                  <a:ext uri="{FF2B5EF4-FFF2-40B4-BE49-F238E27FC236}">
                                    <a16:creationId xmlns:a16="http://schemas.microsoft.com/office/drawing/2014/main" id="{65261D4B-5D2F-44B2-AE54-4FA4992794E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131729" y="1723944"/>
                                <a:ext cx="0" cy="206548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50" name="Textfeld 449">
                                <a:extLst>
                                  <a:ext uri="{FF2B5EF4-FFF2-40B4-BE49-F238E27FC236}">
                                    <a16:creationId xmlns:a16="http://schemas.microsoft.com/office/drawing/2014/main" id="{4DA59B33-1F42-444A-8B9A-F2C1A5103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964029" y="1459554"/>
                                <a:ext cx="356188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de-DE" sz="1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l-GR" sz="1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ν</a:t>
                                </a:r>
                                <a:endParaRPr lang="en-US" sz="14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451" name="Gerader Verbinder 450">
                                <a:extLst>
                                  <a:ext uri="{FF2B5EF4-FFF2-40B4-BE49-F238E27FC236}">
                                    <a16:creationId xmlns:a16="http://schemas.microsoft.com/office/drawing/2014/main" id="{FCF239B6-FF94-465A-96B5-D922464A285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317892" y="3819446"/>
                                <a:ext cx="928722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cxnSp>
                      <p:nvCxnSpPr>
                        <p:cNvPr id="433" name="Gerader Verbinder 432">
                          <a:extLst>
                            <a:ext uri="{FF2B5EF4-FFF2-40B4-BE49-F238E27FC236}">
                              <a16:creationId xmlns:a16="http://schemas.microsoft.com/office/drawing/2014/main" id="{9040C14C-20CC-4CB6-A742-F6BA3CA1132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87794" y="1870361"/>
                          <a:ext cx="113148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31" name="Textfeld 430">
                        <a:extLst>
                          <a:ext uri="{FF2B5EF4-FFF2-40B4-BE49-F238E27FC236}">
                            <a16:creationId xmlns:a16="http://schemas.microsoft.com/office/drawing/2014/main" id="{74347274-A0B8-4608-AFED-39B59ABE397E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3929585" y="280221"/>
                        <a:ext cx="45766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4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de-DE" sz="1400" baseline="-250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kin</a:t>
                        </a:r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8" name="Textfeld 427">
                          <a:extLst>
                            <a:ext uri="{FF2B5EF4-FFF2-40B4-BE49-F238E27FC236}">
                              <a16:creationId xmlns:a16="http://schemas.microsoft.com/office/drawing/2014/main" id="{11277B08-4A1A-4EB1-92BC-AEF5E2F3A3D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3465032" y="1740310"/>
                          <a:ext cx="592480" cy="3351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spec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8" name="Textfeld 427">
                          <a:extLst>
                            <a:ext uri="{FF2B5EF4-FFF2-40B4-BE49-F238E27FC236}">
                              <a16:creationId xmlns:a16="http://schemas.microsoft.com/office/drawing/2014/main" id="{11277B08-4A1A-4EB1-92BC-AEF5E2F3A3D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3465032" y="1740310"/>
                          <a:ext cx="592480" cy="335156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9" name="Textfeld 428">
                          <a:extLst>
                            <a:ext uri="{FF2B5EF4-FFF2-40B4-BE49-F238E27FC236}">
                              <a16:creationId xmlns:a16="http://schemas.microsoft.com/office/drawing/2014/main" id="{D0C1559D-426F-4301-B536-474DE1450B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3573116" y="3201414"/>
                          <a:ext cx="592480" cy="3497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F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spec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9" name="Textfeld 428">
                          <a:extLst>
                            <a:ext uri="{FF2B5EF4-FFF2-40B4-BE49-F238E27FC236}">
                              <a16:creationId xmlns:a16="http://schemas.microsoft.com/office/drawing/2014/main" id="{D0C1559D-426F-4301-B536-474DE1450B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3573116" y="3201414"/>
                          <a:ext cx="592480" cy="349776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50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3" name="Textfeld 422">
                      <a:extLst>
                        <a:ext uri="{FF2B5EF4-FFF2-40B4-BE49-F238E27FC236}">
                          <a16:creationId xmlns:a16="http://schemas.microsoft.com/office/drawing/2014/main" id="{CBBEAB99-A324-4A71-B23F-012AEBE236EA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899625" y="1788599"/>
                      <a:ext cx="592480" cy="364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vac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sample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3" name="Textfeld 422">
                      <a:extLst>
                        <a:ext uri="{FF2B5EF4-FFF2-40B4-BE49-F238E27FC236}">
                          <a16:creationId xmlns:a16="http://schemas.microsoft.com/office/drawing/2014/main" id="{CBBEAB99-A324-4A71-B23F-012AEBE236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99625" y="1788599"/>
                      <a:ext cx="592480" cy="3649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26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4" name="Textfeld 423">
                      <a:extLst>
                        <a:ext uri="{FF2B5EF4-FFF2-40B4-BE49-F238E27FC236}">
                          <a16:creationId xmlns:a16="http://schemas.microsoft.com/office/drawing/2014/main" id="{7258AD63-D318-4B12-AAF4-D81DC2FA5B23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27142" y="3704975"/>
                      <a:ext cx="592480" cy="385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sample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4" name="Textfeld 423">
                      <a:extLst>
                        <a:ext uri="{FF2B5EF4-FFF2-40B4-BE49-F238E27FC236}">
                          <a16:creationId xmlns:a16="http://schemas.microsoft.com/office/drawing/2014/main" id="{7258AD63-D318-4B12-AAF4-D81DC2FA5B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27142" y="3704975"/>
                      <a:ext cx="592480" cy="38568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495" b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21" name="Textfeld 420">
                <a:extLst>
                  <a:ext uri="{FF2B5EF4-FFF2-40B4-BE49-F238E27FC236}">
                    <a16:creationId xmlns:a16="http://schemas.microsoft.com/office/drawing/2014/main" id="{9E2FF73D-61EE-482B-97D9-36DF4BEEC622}"/>
                  </a:ext>
                </a:extLst>
              </p:cNvPr>
              <p:cNvSpPr txBox="1"/>
              <p:nvPr/>
            </p:nvSpPr>
            <p:spPr>
              <a:xfrm>
                <a:off x="2493653" y="357187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de-DE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0</a:t>
                </a:r>
                <a:endParaRPr lang="en-US" sz="1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ruppieren 416">
              <a:extLst>
                <a:ext uri="{FF2B5EF4-FFF2-40B4-BE49-F238E27FC236}">
                  <a16:creationId xmlns:a16="http://schemas.microsoft.com/office/drawing/2014/main" id="{50728955-F7D5-4272-B0DF-FC3CF9AB02DC}"/>
                </a:ext>
              </a:extLst>
            </p:cNvPr>
            <p:cNvGrpSpPr/>
            <p:nvPr/>
          </p:nvGrpSpPr>
          <p:grpSpPr>
            <a:xfrm rot="5078262">
              <a:off x="4278137" y="4491380"/>
              <a:ext cx="706725" cy="378348"/>
              <a:chOff x="10040240" y="3608255"/>
              <a:chExt cx="2437673" cy="2206066"/>
            </a:xfrm>
          </p:grpSpPr>
          <p:sp>
            <p:nvSpPr>
              <p:cNvPr id="418" name="Freihandform: Form 417">
                <a:extLst>
                  <a:ext uri="{FF2B5EF4-FFF2-40B4-BE49-F238E27FC236}">
                    <a16:creationId xmlns:a16="http://schemas.microsoft.com/office/drawing/2014/main" id="{EC506EAD-F15E-45B8-A8CB-7BB208C5833F}"/>
                  </a:ext>
                </a:extLst>
              </p:cNvPr>
              <p:cNvSpPr/>
              <p:nvPr/>
            </p:nvSpPr>
            <p:spPr>
              <a:xfrm>
                <a:off x="10040240" y="3608255"/>
                <a:ext cx="2373745" cy="1699489"/>
              </a:xfrm>
              <a:custGeom>
                <a:avLst/>
                <a:gdLst>
                  <a:gd name="connsiteX0" fmla="*/ 0 w 3602182"/>
                  <a:gd name="connsiteY0" fmla="*/ 2244436 h 2244436"/>
                  <a:gd name="connsiteX1" fmla="*/ 240146 w 3602182"/>
                  <a:gd name="connsiteY1" fmla="*/ 2198254 h 2244436"/>
                  <a:gd name="connsiteX2" fmla="*/ 360219 w 3602182"/>
                  <a:gd name="connsiteY2" fmla="*/ 2170545 h 2244436"/>
                  <a:gd name="connsiteX3" fmla="*/ 387928 w 3602182"/>
                  <a:gd name="connsiteY3" fmla="*/ 2161309 h 2244436"/>
                  <a:gd name="connsiteX4" fmla="*/ 443346 w 3602182"/>
                  <a:gd name="connsiteY4" fmla="*/ 2133600 h 2244436"/>
                  <a:gd name="connsiteX5" fmla="*/ 471055 w 3602182"/>
                  <a:gd name="connsiteY5" fmla="*/ 2115127 h 2244436"/>
                  <a:gd name="connsiteX6" fmla="*/ 498764 w 3602182"/>
                  <a:gd name="connsiteY6" fmla="*/ 2105891 h 2244436"/>
                  <a:gd name="connsiteX7" fmla="*/ 526473 w 3602182"/>
                  <a:gd name="connsiteY7" fmla="*/ 2078181 h 2244436"/>
                  <a:gd name="connsiteX8" fmla="*/ 554182 w 3602182"/>
                  <a:gd name="connsiteY8" fmla="*/ 2059709 h 2244436"/>
                  <a:gd name="connsiteX9" fmla="*/ 609600 w 3602182"/>
                  <a:gd name="connsiteY9" fmla="*/ 1995054 h 2244436"/>
                  <a:gd name="connsiteX10" fmla="*/ 628073 w 3602182"/>
                  <a:gd name="connsiteY10" fmla="*/ 1967345 h 2244436"/>
                  <a:gd name="connsiteX11" fmla="*/ 674255 w 3602182"/>
                  <a:gd name="connsiteY11" fmla="*/ 1911927 h 2244436"/>
                  <a:gd name="connsiteX12" fmla="*/ 683491 w 3602182"/>
                  <a:gd name="connsiteY12" fmla="*/ 1884218 h 2244436"/>
                  <a:gd name="connsiteX13" fmla="*/ 701964 w 3602182"/>
                  <a:gd name="connsiteY13" fmla="*/ 1856509 h 2244436"/>
                  <a:gd name="connsiteX14" fmla="*/ 720437 w 3602182"/>
                  <a:gd name="connsiteY14" fmla="*/ 1819563 h 2244436"/>
                  <a:gd name="connsiteX15" fmla="*/ 748146 w 3602182"/>
                  <a:gd name="connsiteY15" fmla="*/ 1745672 h 2244436"/>
                  <a:gd name="connsiteX16" fmla="*/ 757382 w 3602182"/>
                  <a:gd name="connsiteY16" fmla="*/ 1717963 h 2244436"/>
                  <a:gd name="connsiteX17" fmla="*/ 766619 w 3602182"/>
                  <a:gd name="connsiteY17" fmla="*/ 1681018 h 2244436"/>
                  <a:gd name="connsiteX18" fmla="*/ 785091 w 3602182"/>
                  <a:gd name="connsiteY18" fmla="*/ 1653309 h 2244436"/>
                  <a:gd name="connsiteX19" fmla="*/ 794328 w 3602182"/>
                  <a:gd name="connsiteY19" fmla="*/ 1625600 h 2244436"/>
                  <a:gd name="connsiteX20" fmla="*/ 803564 w 3602182"/>
                  <a:gd name="connsiteY20" fmla="*/ 1570181 h 2244436"/>
                  <a:gd name="connsiteX21" fmla="*/ 812800 w 3602182"/>
                  <a:gd name="connsiteY21" fmla="*/ 1542472 h 2244436"/>
                  <a:gd name="connsiteX22" fmla="*/ 831273 w 3602182"/>
                  <a:gd name="connsiteY22" fmla="*/ 1477818 h 2244436"/>
                  <a:gd name="connsiteX23" fmla="*/ 840510 w 3602182"/>
                  <a:gd name="connsiteY23" fmla="*/ 1413163 h 2244436"/>
                  <a:gd name="connsiteX24" fmla="*/ 858982 w 3602182"/>
                  <a:gd name="connsiteY24" fmla="*/ 1385454 h 2244436"/>
                  <a:gd name="connsiteX25" fmla="*/ 868219 w 3602182"/>
                  <a:gd name="connsiteY25" fmla="*/ 1357745 h 2244436"/>
                  <a:gd name="connsiteX26" fmla="*/ 886691 w 3602182"/>
                  <a:gd name="connsiteY26" fmla="*/ 1265381 h 2244436"/>
                  <a:gd name="connsiteX27" fmla="*/ 914400 w 3602182"/>
                  <a:gd name="connsiteY27" fmla="*/ 1191491 h 2244436"/>
                  <a:gd name="connsiteX28" fmla="*/ 932873 w 3602182"/>
                  <a:gd name="connsiteY28" fmla="*/ 1154545 h 2244436"/>
                  <a:gd name="connsiteX29" fmla="*/ 951346 w 3602182"/>
                  <a:gd name="connsiteY29" fmla="*/ 1089891 h 2244436"/>
                  <a:gd name="connsiteX30" fmla="*/ 960582 w 3602182"/>
                  <a:gd name="connsiteY30" fmla="*/ 1062181 h 2244436"/>
                  <a:gd name="connsiteX31" fmla="*/ 979055 w 3602182"/>
                  <a:gd name="connsiteY31" fmla="*/ 1034472 h 2244436"/>
                  <a:gd name="connsiteX32" fmla="*/ 988291 w 3602182"/>
                  <a:gd name="connsiteY32" fmla="*/ 988291 h 2244436"/>
                  <a:gd name="connsiteX33" fmla="*/ 1006764 w 3602182"/>
                  <a:gd name="connsiteY33" fmla="*/ 960581 h 2244436"/>
                  <a:gd name="connsiteX34" fmla="*/ 1034473 w 3602182"/>
                  <a:gd name="connsiteY34" fmla="*/ 905163 h 2244436"/>
                  <a:gd name="connsiteX35" fmla="*/ 1052946 w 3602182"/>
                  <a:gd name="connsiteY35" fmla="*/ 840509 h 2244436"/>
                  <a:gd name="connsiteX36" fmla="*/ 1071419 w 3602182"/>
                  <a:gd name="connsiteY36" fmla="*/ 812800 h 2244436"/>
                  <a:gd name="connsiteX37" fmla="*/ 1099128 w 3602182"/>
                  <a:gd name="connsiteY37" fmla="*/ 738909 h 2244436"/>
                  <a:gd name="connsiteX38" fmla="*/ 1136073 w 3602182"/>
                  <a:gd name="connsiteY38" fmla="*/ 683491 h 2244436"/>
                  <a:gd name="connsiteX39" fmla="*/ 1173019 w 3602182"/>
                  <a:gd name="connsiteY39" fmla="*/ 637309 h 2244436"/>
                  <a:gd name="connsiteX40" fmla="*/ 1228437 w 3602182"/>
                  <a:gd name="connsiteY40" fmla="*/ 554181 h 2244436"/>
                  <a:gd name="connsiteX41" fmla="*/ 1246910 w 3602182"/>
                  <a:gd name="connsiteY41" fmla="*/ 526472 h 2244436"/>
                  <a:gd name="connsiteX42" fmla="*/ 1302328 w 3602182"/>
                  <a:gd name="connsiteY42" fmla="*/ 489527 h 2244436"/>
                  <a:gd name="connsiteX43" fmla="*/ 1385455 w 3602182"/>
                  <a:gd name="connsiteY43" fmla="*/ 424872 h 2244436"/>
                  <a:gd name="connsiteX44" fmla="*/ 1413164 w 3602182"/>
                  <a:gd name="connsiteY44" fmla="*/ 415636 h 2244436"/>
                  <a:gd name="connsiteX45" fmla="*/ 1477819 w 3602182"/>
                  <a:gd name="connsiteY45" fmla="*/ 387927 h 2244436"/>
                  <a:gd name="connsiteX46" fmla="*/ 1551710 w 3602182"/>
                  <a:gd name="connsiteY46" fmla="*/ 360218 h 2244436"/>
                  <a:gd name="connsiteX47" fmla="*/ 1644073 w 3602182"/>
                  <a:gd name="connsiteY47" fmla="*/ 332509 h 2244436"/>
                  <a:gd name="connsiteX48" fmla="*/ 1699491 w 3602182"/>
                  <a:gd name="connsiteY48" fmla="*/ 314036 h 2244436"/>
                  <a:gd name="connsiteX49" fmla="*/ 1736437 w 3602182"/>
                  <a:gd name="connsiteY49" fmla="*/ 304800 h 2244436"/>
                  <a:gd name="connsiteX50" fmla="*/ 1884219 w 3602182"/>
                  <a:gd name="connsiteY50" fmla="*/ 277091 h 2244436"/>
                  <a:gd name="connsiteX51" fmla="*/ 1967346 w 3602182"/>
                  <a:gd name="connsiteY51" fmla="*/ 258618 h 2244436"/>
                  <a:gd name="connsiteX52" fmla="*/ 2050473 w 3602182"/>
                  <a:gd name="connsiteY52" fmla="*/ 240145 h 2244436"/>
                  <a:gd name="connsiteX53" fmla="*/ 2124364 w 3602182"/>
                  <a:gd name="connsiteY53" fmla="*/ 230909 h 2244436"/>
                  <a:gd name="connsiteX54" fmla="*/ 2152073 w 3602182"/>
                  <a:gd name="connsiteY54" fmla="*/ 221672 h 2244436"/>
                  <a:gd name="connsiteX55" fmla="*/ 2225964 w 3602182"/>
                  <a:gd name="connsiteY55" fmla="*/ 203200 h 2244436"/>
                  <a:gd name="connsiteX56" fmla="*/ 2253673 w 3602182"/>
                  <a:gd name="connsiteY56" fmla="*/ 184727 h 2244436"/>
                  <a:gd name="connsiteX57" fmla="*/ 2309091 w 3602182"/>
                  <a:gd name="connsiteY57" fmla="*/ 166254 h 2244436"/>
                  <a:gd name="connsiteX58" fmla="*/ 2336800 w 3602182"/>
                  <a:gd name="connsiteY58" fmla="*/ 147781 h 2244436"/>
                  <a:gd name="connsiteX59" fmla="*/ 2392219 w 3602182"/>
                  <a:gd name="connsiteY59" fmla="*/ 129309 h 2244436"/>
                  <a:gd name="connsiteX60" fmla="*/ 2419928 w 3602182"/>
                  <a:gd name="connsiteY60" fmla="*/ 120072 h 2244436"/>
                  <a:gd name="connsiteX61" fmla="*/ 2503055 w 3602182"/>
                  <a:gd name="connsiteY61" fmla="*/ 73891 h 2244436"/>
                  <a:gd name="connsiteX62" fmla="*/ 2521528 w 3602182"/>
                  <a:gd name="connsiteY62" fmla="*/ 46181 h 2244436"/>
                  <a:gd name="connsiteX63" fmla="*/ 2549237 w 3602182"/>
                  <a:gd name="connsiteY63" fmla="*/ 27709 h 2244436"/>
                  <a:gd name="connsiteX64" fmla="*/ 2576946 w 3602182"/>
                  <a:gd name="connsiteY64" fmla="*/ 0 h 2244436"/>
                  <a:gd name="connsiteX65" fmla="*/ 2632364 w 3602182"/>
                  <a:gd name="connsiteY65" fmla="*/ 18472 h 2244436"/>
                  <a:gd name="connsiteX66" fmla="*/ 2669310 w 3602182"/>
                  <a:gd name="connsiteY66" fmla="*/ 101600 h 2244436"/>
                  <a:gd name="connsiteX67" fmla="*/ 2678546 w 3602182"/>
                  <a:gd name="connsiteY67" fmla="*/ 129309 h 2244436"/>
                  <a:gd name="connsiteX68" fmla="*/ 2706255 w 3602182"/>
                  <a:gd name="connsiteY68" fmla="*/ 147781 h 2244436"/>
                  <a:gd name="connsiteX69" fmla="*/ 2743200 w 3602182"/>
                  <a:gd name="connsiteY69" fmla="*/ 184727 h 2244436"/>
                  <a:gd name="connsiteX70" fmla="*/ 2752437 w 3602182"/>
                  <a:gd name="connsiteY70" fmla="*/ 212436 h 2244436"/>
                  <a:gd name="connsiteX71" fmla="*/ 2780146 w 3602182"/>
                  <a:gd name="connsiteY71" fmla="*/ 230909 h 2244436"/>
                  <a:gd name="connsiteX72" fmla="*/ 2798619 w 3602182"/>
                  <a:gd name="connsiteY72" fmla="*/ 258618 h 2244436"/>
                  <a:gd name="connsiteX73" fmla="*/ 2807855 w 3602182"/>
                  <a:gd name="connsiteY73" fmla="*/ 286327 h 2244436"/>
                  <a:gd name="connsiteX74" fmla="*/ 2844800 w 3602182"/>
                  <a:gd name="connsiteY74" fmla="*/ 341745 h 2244436"/>
                  <a:gd name="connsiteX75" fmla="*/ 2854037 w 3602182"/>
                  <a:gd name="connsiteY75" fmla="*/ 378691 h 2244436"/>
                  <a:gd name="connsiteX76" fmla="*/ 2872510 w 3602182"/>
                  <a:gd name="connsiteY76" fmla="*/ 434109 h 2244436"/>
                  <a:gd name="connsiteX77" fmla="*/ 2881746 w 3602182"/>
                  <a:gd name="connsiteY77" fmla="*/ 461818 h 2244436"/>
                  <a:gd name="connsiteX78" fmla="*/ 2900219 w 3602182"/>
                  <a:gd name="connsiteY78" fmla="*/ 517236 h 2244436"/>
                  <a:gd name="connsiteX79" fmla="*/ 2918691 w 3602182"/>
                  <a:gd name="connsiteY79" fmla="*/ 544945 h 2244436"/>
                  <a:gd name="connsiteX80" fmla="*/ 2927928 w 3602182"/>
                  <a:gd name="connsiteY80" fmla="*/ 609600 h 2244436"/>
                  <a:gd name="connsiteX81" fmla="*/ 2937164 w 3602182"/>
                  <a:gd name="connsiteY81" fmla="*/ 701963 h 2244436"/>
                  <a:gd name="connsiteX82" fmla="*/ 2955637 w 3602182"/>
                  <a:gd name="connsiteY82" fmla="*/ 757381 h 2244436"/>
                  <a:gd name="connsiteX83" fmla="*/ 2974110 w 3602182"/>
                  <a:gd name="connsiteY83" fmla="*/ 868218 h 2244436"/>
                  <a:gd name="connsiteX84" fmla="*/ 2992582 w 3602182"/>
                  <a:gd name="connsiteY84" fmla="*/ 942109 h 2244436"/>
                  <a:gd name="connsiteX85" fmla="*/ 3001819 w 3602182"/>
                  <a:gd name="connsiteY85" fmla="*/ 1016000 h 2244436"/>
                  <a:gd name="connsiteX86" fmla="*/ 3020291 w 3602182"/>
                  <a:gd name="connsiteY86" fmla="*/ 1043709 h 2244436"/>
                  <a:gd name="connsiteX87" fmla="*/ 3075710 w 3602182"/>
                  <a:gd name="connsiteY87" fmla="*/ 1062181 h 2244436"/>
                  <a:gd name="connsiteX88" fmla="*/ 3205019 w 3602182"/>
                  <a:gd name="connsiteY88" fmla="*/ 1052945 h 2244436"/>
                  <a:gd name="connsiteX89" fmla="*/ 3232728 w 3602182"/>
                  <a:gd name="connsiteY89" fmla="*/ 1043709 h 2244436"/>
                  <a:gd name="connsiteX90" fmla="*/ 3288146 w 3602182"/>
                  <a:gd name="connsiteY90" fmla="*/ 960581 h 2244436"/>
                  <a:gd name="connsiteX91" fmla="*/ 3306619 w 3602182"/>
                  <a:gd name="connsiteY91" fmla="*/ 932872 h 2244436"/>
                  <a:gd name="connsiteX92" fmla="*/ 3325091 w 3602182"/>
                  <a:gd name="connsiteY92" fmla="*/ 905163 h 2244436"/>
                  <a:gd name="connsiteX93" fmla="*/ 3389746 w 3602182"/>
                  <a:gd name="connsiteY93" fmla="*/ 914400 h 2244436"/>
                  <a:gd name="connsiteX94" fmla="*/ 3398982 w 3602182"/>
                  <a:gd name="connsiteY94" fmla="*/ 988291 h 2244436"/>
                  <a:gd name="connsiteX95" fmla="*/ 3417455 w 3602182"/>
                  <a:gd name="connsiteY95" fmla="*/ 1099127 h 2244436"/>
                  <a:gd name="connsiteX96" fmla="*/ 3426691 w 3602182"/>
                  <a:gd name="connsiteY96" fmla="*/ 1126836 h 2244436"/>
                  <a:gd name="connsiteX97" fmla="*/ 3454400 w 3602182"/>
                  <a:gd name="connsiteY97" fmla="*/ 1136072 h 2244436"/>
                  <a:gd name="connsiteX98" fmla="*/ 3463637 w 3602182"/>
                  <a:gd name="connsiteY98" fmla="*/ 1163781 h 2244436"/>
                  <a:gd name="connsiteX99" fmla="*/ 3519055 w 3602182"/>
                  <a:gd name="connsiteY99" fmla="*/ 1145309 h 2244436"/>
                  <a:gd name="connsiteX100" fmla="*/ 3546764 w 3602182"/>
                  <a:gd name="connsiteY100" fmla="*/ 1062181 h 2244436"/>
                  <a:gd name="connsiteX101" fmla="*/ 3556000 w 3602182"/>
                  <a:gd name="connsiteY101" fmla="*/ 1034472 h 2244436"/>
                  <a:gd name="connsiteX102" fmla="*/ 3565237 w 3602182"/>
                  <a:gd name="connsiteY102" fmla="*/ 997527 h 2244436"/>
                  <a:gd name="connsiteX103" fmla="*/ 3574473 w 3602182"/>
                  <a:gd name="connsiteY103" fmla="*/ 942109 h 2244436"/>
                  <a:gd name="connsiteX104" fmla="*/ 3583710 w 3602182"/>
                  <a:gd name="connsiteY104" fmla="*/ 914400 h 2244436"/>
                  <a:gd name="connsiteX105" fmla="*/ 3602182 w 3602182"/>
                  <a:gd name="connsiteY105" fmla="*/ 812800 h 224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602182" h="2244436">
                    <a:moveTo>
                      <a:pt x="0" y="2244436"/>
                    </a:moveTo>
                    <a:cubicBezTo>
                      <a:pt x="80049" y="2229042"/>
                      <a:pt x="162814" y="2224032"/>
                      <a:pt x="240146" y="2198254"/>
                    </a:cubicBezTo>
                    <a:cubicBezTo>
                      <a:pt x="316217" y="2172896"/>
                      <a:pt x="276288" y="2182535"/>
                      <a:pt x="360219" y="2170545"/>
                    </a:cubicBezTo>
                    <a:cubicBezTo>
                      <a:pt x="369455" y="2167466"/>
                      <a:pt x="379220" y="2165663"/>
                      <a:pt x="387928" y="2161309"/>
                    </a:cubicBezTo>
                    <a:cubicBezTo>
                      <a:pt x="459547" y="2125499"/>
                      <a:pt x="373699" y="2156815"/>
                      <a:pt x="443346" y="2133600"/>
                    </a:cubicBezTo>
                    <a:cubicBezTo>
                      <a:pt x="452582" y="2127442"/>
                      <a:pt x="461126" y="2120091"/>
                      <a:pt x="471055" y="2115127"/>
                    </a:cubicBezTo>
                    <a:cubicBezTo>
                      <a:pt x="479763" y="2110773"/>
                      <a:pt x="490663" y="2111292"/>
                      <a:pt x="498764" y="2105891"/>
                    </a:cubicBezTo>
                    <a:cubicBezTo>
                      <a:pt x="509632" y="2098645"/>
                      <a:pt x="516438" y="2086543"/>
                      <a:pt x="526473" y="2078181"/>
                    </a:cubicBezTo>
                    <a:cubicBezTo>
                      <a:pt x="535001" y="2071075"/>
                      <a:pt x="544946" y="2065866"/>
                      <a:pt x="554182" y="2059709"/>
                    </a:cubicBezTo>
                    <a:cubicBezTo>
                      <a:pt x="596592" y="1996095"/>
                      <a:pt x="542408" y="2073446"/>
                      <a:pt x="609600" y="1995054"/>
                    </a:cubicBezTo>
                    <a:cubicBezTo>
                      <a:pt x="616824" y="1986626"/>
                      <a:pt x="620966" y="1975873"/>
                      <a:pt x="628073" y="1967345"/>
                    </a:cubicBezTo>
                    <a:cubicBezTo>
                      <a:pt x="687337" y="1896228"/>
                      <a:pt x="628390" y="1980723"/>
                      <a:pt x="674255" y="1911927"/>
                    </a:cubicBezTo>
                    <a:cubicBezTo>
                      <a:pt x="677334" y="1902691"/>
                      <a:pt x="679137" y="1892926"/>
                      <a:pt x="683491" y="1884218"/>
                    </a:cubicBezTo>
                    <a:cubicBezTo>
                      <a:pt x="688455" y="1874289"/>
                      <a:pt x="696456" y="1866147"/>
                      <a:pt x="701964" y="1856509"/>
                    </a:cubicBezTo>
                    <a:cubicBezTo>
                      <a:pt x="708795" y="1844554"/>
                      <a:pt x="714279" y="1831878"/>
                      <a:pt x="720437" y="1819563"/>
                    </a:cubicBezTo>
                    <a:cubicBezTo>
                      <a:pt x="737465" y="1751448"/>
                      <a:pt x="719166" y="1813293"/>
                      <a:pt x="748146" y="1745672"/>
                    </a:cubicBezTo>
                    <a:cubicBezTo>
                      <a:pt x="751981" y="1736723"/>
                      <a:pt x="754707" y="1727324"/>
                      <a:pt x="757382" y="1717963"/>
                    </a:cubicBezTo>
                    <a:cubicBezTo>
                      <a:pt x="760869" y="1705757"/>
                      <a:pt x="761619" y="1692686"/>
                      <a:pt x="766619" y="1681018"/>
                    </a:cubicBezTo>
                    <a:cubicBezTo>
                      <a:pt x="770992" y="1670815"/>
                      <a:pt x="780127" y="1663238"/>
                      <a:pt x="785091" y="1653309"/>
                    </a:cubicBezTo>
                    <a:cubicBezTo>
                      <a:pt x="789445" y="1644601"/>
                      <a:pt x="791249" y="1634836"/>
                      <a:pt x="794328" y="1625600"/>
                    </a:cubicBezTo>
                    <a:cubicBezTo>
                      <a:pt x="797407" y="1607127"/>
                      <a:pt x="799502" y="1588463"/>
                      <a:pt x="803564" y="1570181"/>
                    </a:cubicBezTo>
                    <a:cubicBezTo>
                      <a:pt x="805676" y="1560677"/>
                      <a:pt x="810125" y="1551833"/>
                      <a:pt x="812800" y="1542472"/>
                    </a:cubicBezTo>
                    <a:cubicBezTo>
                      <a:pt x="835996" y="1461289"/>
                      <a:pt x="809128" y="1544255"/>
                      <a:pt x="831273" y="1477818"/>
                    </a:cubicBezTo>
                    <a:cubicBezTo>
                      <a:pt x="834352" y="1456266"/>
                      <a:pt x="834254" y="1434015"/>
                      <a:pt x="840510" y="1413163"/>
                    </a:cubicBezTo>
                    <a:cubicBezTo>
                      <a:pt x="843700" y="1402531"/>
                      <a:pt x="854018" y="1395383"/>
                      <a:pt x="858982" y="1385454"/>
                    </a:cubicBezTo>
                    <a:cubicBezTo>
                      <a:pt x="863336" y="1376746"/>
                      <a:pt x="865544" y="1367106"/>
                      <a:pt x="868219" y="1357745"/>
                    </a:cubicBezTo>
                    <a:cubicBezTo>
                      <a:pt x="886620" y="1293343"/>
                      <a:pt x="868548" y="1347025"/>
                      <a:pt x="886691" y="1265381"/>
                    </a:cubicBezTo>
                    <a:cubicBezTo>
                      <a:pt x="890075" y="1250154"/>
                      <a:pt x="911208" y="1198673"/>
                      <a:pt x="914400" y="1191491"/>
                    </a:cubicBezTo>
                    <a:cubicBezTo>
                      <a:pt x="919992" y="1178909"/>
                      <a:pt x="927449" y="1167201"/>
                      <a:pt x="932873" y="1154545"/>
                    </a:cubicBezTo>
                    <a:cubicBezTo>
                      <a:pt x="942366" y="1132394"/>
                      <a:pt x="944649" y="1113333"/>
                      <a:pt x="951346" y="1089891"/>
                    </a:cubicBezTo>
                    <a:cubicBezTo>
                      <a:pt x="954021" y="1080529"/>
                      <a:pt x="956228" y="1070889"/>
                      <a:pt x="960582" y="1062181"/>
                    </a:cubicBezTo>
                    <a:cubicBezTo>
                      <a:pt x="965546" y="1052252"/>
                      <a:pt x="972897" y="1043708"/>
                      <a:pt x="979055" y="1034472"/>
                    </a:cubicBezTo>
                    <a:cubicBezTo>
                      <a:pt x="982134" y="1019078"/>
                      <a:pt x="982779" y="1002990"/>
                      <a:pt x="988291" y="988291"/>
                    </a:cubicBezTo>
                    <a:cubicBezTo>
                      <a:pt x="992189" y="977897"/>
                      <a:pt x="1001800" y="970510"/>
                      <a:pt x="1006764" y="960581"/>
                    </a:cubicBezTo>
                    <a:cubicBezTo>
                      <a:pt x="1045001" y="884105"/>
                      <a:pt x="981535" y="984569"/>
                      <a:pt x="1034473" y="905163"/>
                    </a:cubicBezTo>
                    <a:cubicBezTo>
                      <a:pt x="1037431" y="893331"/>
                      <a:pt x="1046323" y="853756"/>
                      <a:pt x="1052946" y="840509"/>
                    </a:cubicBezTo>
                    <a:cubicBezTo>
                      <a:pt x="1057910" y="830580"/>
                      <a:pt x="1065261" y="822036"/>
                      <a:pt x="1071419" y="812800"/>
                    </a:cubicBezTo>
                    <a:cubicBezTo>
                      <a:pt x="1080814" y="775217"/>
                      <a:pt x="1078427" y="773411"/>
                      <a:pt x="1099128" y="738909"/>
                    </a:cubicBezTo>
                    <a:cubicBezTo>
                      <a:pt x="1110551" y="719872"/>
                      <a:pt x="1129052" y="704553"/>
                      <a:pt x="1136073" y="683491"/>
                    </a:cubicBezTo>
                    <a:cubicBezTo>
                      <a:pt x="1148820" y="645250"/>
                      <a:pt x="1137209" y="661182"/>
                      <a:pt x="1173019" y="637309"/>
                    </a:cubicBezTo>
                    <a:lnTo>
                      <a:pt x="1228437" y="554181"/>
                    </a:lnTo>
                    <a:cubicBezTo>
                      <a:pt x="1234595" y="544945"/>
                      <a:pt x="1237674" y="532630"/>
                      <a:pt x="1246910" y="526472"/>
                    </a:cubicBezTo>
                    <a:cubicBezTo>
                      <a:pt x="1265383" y="514157"/>
                      <a:pt x="1286629" y="505226"/>
                      <a:pt x="1302328" y="489527"/>
                    </a:cubicBezTo>
                    <a:cubicBezTo>
                      <a:pt x="1326235" y="465620"/>
                      <a:pt x="1352314" y="435919"/>
                      <a:pt x="1385455" y="424872"/>
                    </a:cubicBezTo>
                    <a:lnTo>
                      <a:pt x="1413164" y="415636"/>
                    </a:lnTo>
                    <a:cubicBezTo>
                      <a:pt x="1469318" y="378199"/>
                      <a:pt x="1409653" y="413489"/>
                      <a:pt x="1477819" y="387927"/>
                    </a:cubicBezTo>
                    <a:cubicBezTo>
                      <a:pt x="1574418" y="351702"/>
                      <a:pt x="1456875" y="383926"/>
                      <a:pt x="1551710" y="360218"/>
                    </a:cubicBezTo>
                    <a:cubicBezTo>
                      <a:pt x="1605312" y="324483"/>
                      <a:pt x="1553174" y="353486"/>
                      <a:pt x="1644073" y="332509"/>
                    </a:cubicBezTo>
                    <a:cubicBezTo>
                      <a:pt x="1663046" y="328131"/>
                      <a:pt x="1680600" y="318758"/>
                      <a:pt x="1699491" y="314036"/>
                    </a:cubicBezTo>
                    <a:cubicBezTo>
                      <a:pt x="1711806" y="310957"/>
                      <a:pt x="1724024" y="307460"/>
                      <a:pt x="1736437" y="304800"/>
                    </a:cubicBezTo>
                    <a:cubicBezTo>
                      <a:pt x="1813963" y="288187"/>
                      <a:pt x="1817633" y="288188"/>
                      <a:pt x="1884219" y="277091"/>
                    </a:cubicBezTo>
                    <a:cubicBezTo>
                      <a:pt x="1938147" y="259114"/>
                      <a:pt x="1886066" y="274874"/>
                      <a:pt x="1967346" y="258618"/>
                    </a:cubicBezTo>
                    <a:cubicBezTo>
                      <a:pt x="2028654" y="246356"/>
                      <a:pt x="1980548" y="250902"/>
                      <a:pt x="2050473" y="240145"/>
                    </a:cubicBezTo>
                    <a:cubicBezTo>
                      <a:pt x="2075006" y="236371"/>
                      <a:pt x="2099734" y="233988"/>
                      <a:pt x="2124364" y="230909"/>
                    </a:cubicBezTo>
                    <a:cubicBezTo>
                      <a:pt x="2133600" y="227830"/>
                      <a:pt x="2142628" y="224033"/>
                      <a:pt x="2152073" y="221672"/>
                    </a:cubicBezTo>
                    <a:lnTo>
                      <a:pt x="2225964" y="203200"/>
                    </a:lnTo>
                    <a:cubicBezTo>
                      <a:pt x="2235200" y="197042"/>
                      <a:pt x="2243529" y="189236"/>
                      <a:pt x="2253673" y="184727"/>
                    </a:cubicBezTo>
                    <a:cubicBezTo>
                      <a:pt x="2271467" y="176819"/>
                      <a:pt x="2292889" y="177055"/>
                      <a:pt x="2309091" y="166254"/>
                    </a:cubicBezTo>
                    <a:cubicBezTo>
                      <a:pt x="2318327" y="160096"/>
                      <a:pt x="2326656" y="152289"/>
                      <a:pt x="2336800" y="147781"/>
                    </a:cubicBezTo>
                    <a:cubicBezTo>
                      <a:pt x="2354594" y="139873"/>
                      <a:pt x="2373746" y="135467"/>
                      <a:pt x="2392219" y="129309"/>
                    </a:cubicBezTo>
                    <a:cubicBezTo>
                      <a:pt x="2401455" y="126230"/>
                      <a:pt x="2411827" y="125473"/>
                      <a:pt x="2419928" y="120072"/>
                    </a:cubicBezTo>
                    <a:cubicBezTo>
                      <a:pt x="2483447" y="77727"/>
                      <a:pt x="2454284" y="90147"/>
                      <a:pt x="2503055" y="73891"/>
                    </a:cubicBezTo>
                    <a:cubicBezTo>
                      <a:pt x="2509213" y="64654"/>
                      <a:pt x="2513678" y="54031"/>
                      <a:pt x="2521528" y="46181"/>
                    </a:cubicBezTo>
                    <a:cubicBezTo>
                      <a:pt x="2529377" y="38332"/>
                      <a:pt x="2540709" y="34815"/>
                      <a:pt x="2549237" y="27709"/>
                    </a:cubicBezTo>
                    <a:cubicBezTo>
                      <a:pt x="2559272" y="19347"/>
                      <a:pt x="2567710" y="9236"/>
                      <a:pt x="2576946" y="0"/>
                    </a:cubicBezTo>
                    <a:cubicBezTo>
                      <a:pt x="2595419" y="6157"/>
                      <a:pt x="2626206" y="-1"/>
                      <a:pt x="2632364" y="18472"/>
                    </a:cubicBezTo>
                    <a:cubicBezTo>
                      <a:pt x="2654347" y="84422"/>
                      <a:pt x="2640036" y="57689"/>
                      <a:pt x="2669310" y="101600"/>
                    </a:cubicBezTo>
                    <a:cubicBezTo>
                      <a:pt x="2672389" y="110836"/>
                      <a:pt x="2672464" y="121707"/>
                      <a:pt x="2678546" y="129309"/>
                    </a:cubicBezTo>
                    <a:cubicBezTo>
                      <a:pt x="2685480" y="137977"/>
                      <a:pt x="2697827" y="140557"/>
                      <a:pt x="2706255" y="147781"/>
                    </a:cubicBezTo>
                    <a:cubicBezTo>
                      <a:pt x="2719478" y="159115"/>
                      <a:pt x="2730885" y="172412"/>
                      <a:pt x="2743200" y="184727"/>
                    </a:cubicBezTo>
                    <a:cubicBezTo>
                      <a:pt x="2746279" y="193963"/>
                      <a:pt x="2746355" y="204833"/>
                      <a:pt x="2752437" y="212436"/>
                    </a:cubicBezTo>
                    <a:cubicBezTo>
                      <a:pt x="2759372" y="221104"/>
                      <a:pt x="2772297" y="223060"/>
                      <a:pt x="2780146" y="230909"/>
                    </a:cubicBezTo>
                    <a:cubicBezTo>
                      <a:pt x="2787995" y="238758"/>
                      <a:pt x="2792461" y="249382"/>
                      <a:pt x="2798619" y="258618"/>
                    </a:cubicBezTo>
                    <a:cubicBezTo>
                      <a:pt x="2801698" y="267854"/>
                      <a:pt x="2803127" y="277816"/>
                      <a:pt x="2807855" y="286327"/>
                    </a:cubicBezTo>
                    <a:cubicBezTo>
                      <a:pt x="2818637" y="305735"/>
                      <a:pt x="2844800" y="341745"/>
                      <a:pt x="2844800" y="341745"/>
                    </a:cubicBezTo>
                    <a:cubicBezTo>
                      <a:pt x="2847879" y="354060"/>
                      <a:pt x="2850389" y="366532"/>
                      <a:pt x="2854037" y="378691"/>
                    </a:cubicBezTo>
                    <a:cubicBezTo>
                      <a:pt x="2859632" y="397342"/>
                      <a:pt x="2866352" y="415636"/>
                      <a:pt x="2872510" y="434109"/>
                    </a:cubicBezTo>
                    <a:lnTo>
                      <a:pt x="2881746" y="461818"/>
                    </a:lnTo>
                    <a:cubicBezTo>
                      <a:pt x="2881748" y="461823"/>
                      <a:pt x="2900216" y="517232"/>
                      <a:pt x="2900219" y="517236"/>
                    </a:cubicBezTo>
                    <a:lnTo>
                      <a:pt x="2918691" y="544945"/>
                    </a:lnTo>
                    <a:cubicBezTo>
                      <a:pt x="2921770" y="566497"/>
                      <a:pt x="2925384" y="587979"/>
                      <a:pt x="2927928" y="609600"/>
                    </a:cubicBezTo>
                    <a:cubicBezTo>
                      <a:pt x="2931543" y="640329"/>
                      <a:pt x="2931462" y="671552"/>
                      <a:pt x="2937164" y="701963"/>
                    </a:cubicBezTo>
                    <a:cubicBezTo>
                      <a:pt x="2940752" y="721101"/>
                      <a:pt x="2955637" y="757381"/>
                      <a:pt x="2955637" y="757381"/>
                    </a:cubicBezTo>
                    <a:cubicBezTo>
                      <a:pt x="2960852" y="793888"/>
                      <a:pt x="2965104" y="832193"/>
                      <a:pt x="2974110" y="868218"/>
                    </a:cubicBezTo>
                    <a:cubicBezTo>
                      <a:pt x="2989843" y="931150"/>
                      <a:pt x="2978965" y="853600"/>
                      <a:pt x="2992582" y="942109"/>
                    </a:cubicBezTo>
                    <a:cubicBezTo>
                      <a:pt x="2996356" y="966642"/>
                      <a:pt x="2995288" y="992053"/>
                      <a:pt x="3001819" y="1016000"/>
                    </a:cubicBezTo>
                    <a:cubicBezTo>
                      <a:pt x="3004740" y="1026709"/>
                      <a:pt x="3010878" y="1037826"/>
                      <a:pt x="3020291" y="1043709"/>
                    </a:cubicBezTo>
                    <a:cubicBezTo>
                      <a:pt x="3036803" y="1054029"/>
                      <a:pt x="3075710" y="1062181"/>
                      <a:pt x="3075710" y="1062181"/>
                    </a:cubicBezTo>
                    <a:cubicBezTo>
                      <a:pt x="3118813" y="1059102"/>
                      <a:pt x="3162102" y="1057994"/>
                      <a:pt x="3205019" y="1052945"/>
                    </a:cubicBezTo>
                    <a:cubicBezTo>
                      <a:pt x="3214688" y="1051807"/>
                      <a:pt x="3225844" y="1050593"/>
                      <a:pt x="3232728" y="1043709"/>
                    </a:cubicBezTo>
                    <a:cubicBezTo>
                      <a:pt x="3232730" y="1043707"/>
                      <a:pt x="3278909" y="974436"/>
                      <a:pt x="3288146" y="960581"/>
                    </a:cubicBezTo>
                    <a:lnTo>
                      <a:pt x="3306619" y="932872"/>
                    </a:lnTo>
                    <a:lnTo>
                      <a:pt x="3325091" y="905163"/>
                    </a:lnTo>
                    <a:lnTo>
                      <a:pt x="3389746" y="914400"/>
                    </a:lnTo>
                    <a:cubicBezTo>
                      <a:pt x="3406237" y="932952"/>
                      <a:pt x="3395701" y="963687"/>
                      <a:pt x="3398982" y="988291"/>
                    </a:cubicBezTo>
                    <a:cubicBezTo>
                      <a:pt x="3403449" y="1021796"/>
                      <a:pt x="3408990" y="1065267"/>
                      <a:pt x="3417455" y="1099127"/>
                    </a:cubicBezTo>
                    <a:cubicBezTo>
                      <a:pt x="3419816" y="1108572"/>
                      <a:pt x="3419807" y="1119952"/>
                      <a:pt x="3426691" y="1126836"/>
                    </a:cubicBezTo>
                    <a:cubicBezTo>
                      <a:pt x="3433575" y="1133720"/>
                      <a:pt x="3445164" y="1132993"/>
                      <a:pt x="3454400" y="1136072"/>
                    </a:cubicBezTo>
                    <a:cubicBezTo>
                      <a:pt x="3457479" y="1145308"/>
                      <a:pt x="3453999" y="1162404"/>
                      <a:pt x="3463637" y="1163781"/>
                    </a:cubicBezTo>
                    <a:cubicBezTo>
                      <a:pt x="3482913" y="1166535"/>
                      <a:pt x="3519055" y="1145309"/>
                      <a:pt x="3519055" y="1145309"/>
                    </a:cubicBezTo>
                    <a:lnTo>
                      <a:pt x="3546764" y="1062181"/>
                    </a:lnTo>
                    <a:cubicBezTo>
                      <a:pt x="3549843" y="1052945"/>
                      <a:pt x="3553639" y="1043917"/>
                      <a:pt x="3556000" y="1034472"/>
                    </a:cubicBezTo>
                    <a:cubicBezTo>
                      <a:pt x="3559079" y="1022157"/>
                      <a:pt x="3562747" y="1009975"/>
                      <a:pt x="3565237" y="997527"/>
                    </a:cubicBezTo>
                    <a:cubicBezTo>
                      <a:pt x="3568910" y="979163"/>
                      <a:pt x="3570410" y="960390"/>
                      <a:pt x="3574473" y="942109"/>
                    </a:cubicBezTo>
                    <a:cubicBezTo>
                      <a:pt x="3576585" y="932605"/>
                      <a:pt x="3580631" y="923636"/>
                      <a:pt x="3583710" y="914400"/>
                    </a:cubicBezTo>
                    <a:cubicBezTo>
                      <a:pt x="3593379" y="817704"/>
                      <a:pt x="3571067" y="843915"/>
                      <a:pt x="3602182" y="812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Freihandform: Form 418">
                <a:extLst>
                  <a:ext uri="{FF2B5EF4-FFF2-40B4-BE49-F238E27FC236}">
                    <a16:creationId xmlns:a16="http://schemas.microsoft.com/office/drawing/2014/main" id="{CB471863-2EED-4864-B28A-AFAACDB23135}"/>
                  </a:ext>
                </a:extLst>
              </p:cNvPr>
              <p:cNvSpPr/>
              <p:nvPr/>
            </p:nvSpPr>
            <p:spPr>
              <a:xfrm rot="21301599" flipH="1">
                <a:off x="12320217" y="4337166"/>
                <a:ext cx="157696" cy="1477155"/>
              </a:xfrm>
              <a:custGeom>
                <a:avLst/>
                <a:gdLst>
                  <a:gd name="connsiteX0" fmla="*/ 0 w 27709"/>
                  <a:gd name="connsiteY0" fmla="*/ 0 h 1745672"/>
                  <a:gd name="connsiteX1" fmla="*/ 27709 w 27709"/>
                  <a:gd name="connsiteY1" fmla="*/ 1745672 h 17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09" h="1745672">
                    <a:moveTo>
                      <a:pt x="0" y="0"/>
                    </a:moveTo>
                    <a:lnTo>
                      <a:pt x="27709" y="1745672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4" name="Freihandform: Form 413">
              <a:extLst>
                <a:ext uri="{FF2B5EF4-FFF2-40B4-BE49-F238E27FC236}">
                  <a16:creationId xmlns:a16="http://schemas.microsoft.com/office/drawing/2014/main" id="{BAE3CD8A-D275-4902-8CA5-9FECED79C29A}"/>
                </a:ext>
              </a:extLst>
            </p:cNvPr>
            <p:cNvSpPr/>
            <p:nvPr/>
          </p:nvSpPr>
          <p:spPr>
            <a:xfrm rot="5078262">
              <a:off x="6735028" y="1743188"/>
              <a:ext cx="688191" cy="291468"/>
            </a:xfrm>
            <a:custGeom>
              <a:avLst/>
              <a:gdLst>
                <a:gd name="connsiteX0" fmla="*/ 0 w 3602182"/>
                <a:gd name="connsiteY0" fmla="*/ 2244436 h 2244436"/>
                <a:gd name="connsiteX1" fmla="*/ 240146 w 3602182"/>
                <a:gd name="connsiteY1" fmla="*/ 2198254 h 2244436"/>
                <a:gd name="connsiteX2" fmla="*/ 360219 w 3602182"/>
                <a:gd name="connsiteY2" fmla="*/ 2170545 h 2244436"/>
                <a:gd name="connsiteX3" fmla="*/ 387928 w 3602182"/>
                <a:gd name="connsiteY3" fmla="*/ 2161309 h 2244436"/>
                <a:gd name="connsiteX4" fmla="*/ 443346 w 3602182"/>
                <a:gd name="connsiteY4" fmla="*/ 2133600 h 2244436"/>
                <a:gd name="connsiteX5" fmla="*/ 471055 w 3602182"/>
                <a:gd name="connsiteY5" fmla="*/ 2115127 h 2244436"/>
                <a:gd name="connsiteX6" fmla="*/ 498764 w 3602182"/>
                <a:gd name="connsiteY6" fmla="*/ 2105891 h 2244436"/>
                <a:gd name="connsiteX7" fmla="*/ 526473 w 3602182"/>
                <a:gd name="connsiteY7" fmla="*/ 2078181 h 2244436"/>
                <a:gd name="connsiteX8" fmla="*/ 554182 w 3602182"/>
                <a:gd name="connsiteY8" fmla="*/ 2059709 h 2244436"/>
                <a:gd name="connsiteX9" fmla="*/ 609600 w 3602182"/>
                <a:gd name="connsiteY9" fmla="*/ 1995054 h 2244436"/>
                <a:gd name="connsiteX10" fmla="*/ 628073 w 3602182"/>
                <a:gd name="connsiteY10" fmla="*/ 1967345 h 2244436"/>
                <a:gd name="connsiteX11" fmla="*/ 674255 w 3602182"/>
                <a:gd name="connsiteY11" fmla="*/ 1911927 h 2244436"/>
                <a:gd name="connsiteX12" fmla="*/ 683491 w 3602182"/>
                <a:gd name="connsiteY12" fmla="*/ 1884218 h 2244436"/>
                <a:gd name="connsiteX13" fmla="*/ 701964 w 3602182"/>
                <a:gd name="connsiteY13" fmla="*/ 1856509 h 2244436"/>
                <a:gd name="connsiteX14" fmla="*/ 720437 w 3602182"/>
                <a:gd name="connsiteY14" fmla="*/ 1819563 h 2244436"/>
                <a:gd name="connsiteX15" fmla="*/ 748146 w 3602182"/>
                <a:gd name="connsiteY15" fmla="*/ 1745672 h 2244436"/>
                <a:gd name="connsiteX16" fmla="*/ 757382 w 3602182"/>
                <a:gd name="connsiteY16" fmla="*/ 1717963 h 2244436"/>
                <a:gd name="connsiteX17" fmla="*/ 766619 w 3602182"/>
                <a:gd name="connsiteY17" fmla="*/ 1681018 h 2244436"/>
                <a:gd name="connsiteX18" fmla="*/ 785091 w 3602182"/>
                <a:gd name="connsiteY18" fmla="*/ 1653309 h 2244436"/>
                <a:gd name="connsiteX19" fmla="*/ 794328 w 3602182"/>
                <a:gd name="connsiteY19" fmla="*/ 1625600 h 2244436"/>
                <a:gd name="connsiteX20" fmla="*/ 803564 w 3602182"/>
                <a:gd name="connsiteY20" fmla="*/ 1570181 h 2244436"/>
                <a:gd name="connsiteX21" fmla="*/ 812800 w 3602182"/>
                <a:gd name="connsiteY21" fmla="*/ 1542472 h 2244436"/>
                <a:gd name="connsiteX22" fmla="*/ 831273 w 3602182"/>
                <a:gd name="connsiteY22" fmla="*/ 1477818 h 2244436"/>
                <a:gd name="connsiteX23" fmla="*/ 840510 w 3602182"/>
                <a:gd name="connsiteY23" fmla="*/ 1413163 h 2244436"/>
                <a:gd name="connsiteX24" fmla="*/ 858982 w 3602182"/>
                <a:gd name="connsiteY24" fmla="*/ 1385454 h 2244436"/>
                <a:gd name="connsiteX25" fmla="*/ 868219 w 3602182"/>
                <a:gd name="connsiteY25" fmla="*/ 1357745 h 2244436"/>
                <a:gd name="connsiteX26" fmla="*/ 886691 w 3602182"/>
                <a:gd name="connsiteY26" fmla="*/ 1265381 h 2244436"/>
                <a:gd name="connsiteX27" fmla="*/ 914400 w 3602182"/>
                <a:gd name="connsiteY27" fmla="*/ 1191491 h 2244436"/>
                <a:gd name="connsiteX28" fmla="*/ 932873 w 3602182"/>
                <a:gd name="connsiteY28" fmla="*/ 1154545 h 2244436"/>
                <a:gd name="connsiteX29" fmla="*/ 951346 w 3602182"/>
                <a:gd name="connsiteY29" fmla="*/ 1089891 h 2244436"/>
                <a:gd name="connsiteX30" fmla="*/ 960582 w 3602182"/>
                <a:gd name="connsiteY30" fmla="*/ 1062181 h 2244436"/>
                <a:gd name="connsiteX31" fmla="*/ 979055 w 3602182"/>
                <a:gd name="connsiteY31" fmla="*/ 1034472 h 2244436"/>
                <a:gd name="connsiteX32" fmla="*/ 988291 w 3602182"/>
                <a:gd name="connsiteY32" fmla="*/ 988291 h 2244436"/>
                <a:gd name="connsiteX33" fmla="*/ 1006764 w 3602182"/>
                <a:gd name="connsiteY33" fmla="*/ 960581 h 2244436"/>
                <a:gd name="connsiteX34" fmla="*/ 1034473 w 3602182"/>
                <a:gd name="connsiteY34" fmla="*/ 905163 h 2244436"/>
                <a:gd name="connsiteX35" fmla="*/ 1052946 w 3602182"/>
                <a:gd name="connsiteY35" fmla="*/ 840509 h 2244436"/>
                <a:gd name="connsiteX36" fmla="*/ 1071419 w 3602182"/>
                <a:gd name="connsiteY36" fmla="*/ 812800 h 2244436"/>
                <a:gd name="connsiteX37" fmla="*/ 1099128 w 3602182"/>
                <a:gd name="connsiteY37" fmla="*/ 738909 h 2244436"/>
                <a:gd name="connsiteX38" fmla="*/ 1136073 w 3602182"/>
                <a:gd name="connsiteY38" fmla="*/ 683491 h 2244436"/>
                <a:gd name="connsiteX39" fmla="*/ 1173019 w 3602182"/>
                <a:gd name="connsiteY39" fmla="*/ 637309 h 2244436"/>
                <a:gd name="connsiteX40" fmla="*/ 1228437 w 3602182"/>
                <a:gd name="connsiteY40" fmla="*/ 554181 h 2244436"/>
                <a:gd name="connsiteX41" fmla="*/ 1246910 w 3602182"/>
                <a:gd name="connsiteY41" fmla="*/ 526472 h 2244436"/>
                <a:gd name="connsiteX42" fmla="*/ 1302328 w 3602182"/>
                <a:gd name="connsiteY42" fmla="*/ 489527 h 2244436"/>
                <a:gd name="connsiteX43" fmla="*/ 1385455 w 3602182"/>
                <a:gd name="connsiteY43" fmla="*/ 424872 h 2244436"/>
                <a:gd name="connsiteX44" fmla="*/ 1413164 w 3602182"/>
                <a:gd name="connsiteY44" fmla="*/ 415636 h 2244436"/>
                <a:gd name="connsiteX45" fmla="*/ 1477819 w 3602182"/>
                <a:gd name="connsiteY45" fmla="*/ 387927 h 2244436"/>
                <a:gd name="connsiteX46" fmla="*/ 1551710 w 3602182"/>
                <a:gd name="connsiteY46" fmla="*/ 360218 h 2244436"/>
                <a:gd name="connsiteX47" fmla="*/ 1644073 w 3602182"/>
                <a:gd name="connsiteY47" fmla="*/ 332509 h 2244436"/>
                <a:gd name="connsiteX48" fmla="*/ 1699491 w 3602182"/>
                <a:gd name="connsiteY48" fmla="*/ 314036 h 2244436"/>
                <a:gd name="connsiteX49" fmla="*/ 1736437 w 3602182"/>
                <a:gd name="connsiteY49" fmla="*/ 304800 h 2244436"/>
                <a:gd name="connsiteX50" fmla="*/ 1884219 w 3602182"/>
                <a:gd name="connsiteY50" fmla="*/ 277091 h 2244436"/>
                <a:gd name="connsiteX51" fmla="*/ 1967346 w 3602182"/>
                <a:gd name="connsiteY51" fmla="*/ 258618 h 2244436"/>
                <a:gd name="connsiteX52" fmla="*/ 2050473 w 3602182"/>
                <a:gd name="connsiteY52" fmla="*/ 240145 h 2244436"/>
                <a:gd name="connsiteX53" fmla="*/ 2124364 w 3602182"/>
                <a:gd name="connsiteY53" fmla="*/ 230909 h 2244436"/>
                <a:gd name="connsiteX54" fmla="*/ 2152073 w 3602182"/>
                <a:gd name="connsiteY54" fmla="*/ 221672 h 2244436"/>
                <a:gd name="connsiteX55" fmla="*/ 2225964 w 3602182"/>
                <a:gd name="connsiteY55" fmla="*/ 203200 h 2244436"/>
                <a:gd name="connsiteX56" fmla="*/ 2253673 w 3602182"/>
                <a:gd name="connsiteY56" fmla="*/ 184727 h 2244436"/>
                <a:gd name="connsiteX57" fmla="*/ 2309091 w 3602182"/>
                <a:gd name="connsiteY57" fmla="*/ 166254 h 2244436"/>
                <a:gd name="connsiteX58" fmla="*/ 2336800 w 3602182"/>
                <a:gd name="connsiteY58" fmla="*/ 147781 h 2244436"/>
                <a:gd name="connsiteX59" fmla="*/ 2392219 w 3602182"/>
                <a:gd name="connsiteY59" fmla="*/ 129309 h 2244436"/>
                <a:gd name="connsiteX60" fmla="*/ 2419928 w 3602182"/>
                <a:gd name="connsiteY60" fmla="*/ 120072 h 2244436"/>
                <a:gd name="connsiteX61" fmla="*/ 2503055 w 3602182"/>
                <a:gd name="connsiteY61" fmla="*/ 73891 h 2244436"/>
                <a:gd name="connsiteX62" fmla="*/ 2521528 w 3602182"/>
                <a:gd name="connsiteY62" fmla="*/ 46181 h 2244436"/>
                <a:gd name="connsiteX63" fmla="*/ 2549237 w 3602182"/>
                <a:gd name="connsiteY63" fmla="*/ 27709 h 2244436"/>
                <a:gd name="connsiteX64" fmla="*/ 2576946 w 3602182"/>
                <a:gd name="connsiteY64" fmla="*/ 0 h 2244436"/>
                <a:gd name="connsiteX65" fmla="*/ 2632364 w 3602182"/>
                <a:gd name="connsiteY65" fmla="*/ 18472 h 2244436"/>
                <a:gd name="connsiteX66" fmla="*/ 2669310 w 3602182"/>
                <a:gd name="connsiteY66" fmla="*/ 101600 h 2244436"/>
                <a:gd name="connsiteX67" fmla="*/ 2678546 w 3602182"/>
                <a:gd name="connsiteY67" fmla="*/ 129309 h 2244436"/>
                <a:gd name="connsiteX68" fmla="*/ 2706255 w 3602182"/>
                <a:gd name="connsiteY68" fmla="*/ 147781 h 2244436"/>
                <a:gd name="connsiteX69" fmla="*/ 2743200 w 3602182"/>
                <a:gd name="connsiteY69" fmla="*/ 184727 h 2244436"/>
                <a:gd name="connsiteX70" fmla="*/ 2752437 w 3602182"/>
                <a:gd name="connsiteY70" fmla="*/ 212436 h 2244436"/>
                <a:gd name="connsiteX71" fmla="*/ 2780146 w 3602182"/>
                <a:gd name="connsiteY71" fmla="*/ 230909 h 2244436"/>
                <a:gd name="connsiteX72" fmla="*/ 2798619 w 3602182"/>
                <a:gd name="connsiteY72" fmla="*/ 258618 h 2244436"/>
                <a:gd name="connsiteX73" fmla="*/ 2807855 w 3602182"/>
                <a:gd name="connsiteY73" fmla="*/ 286327 h 2244436"/>
                <a:gd name="connsiteX74" fmla="*/ 2844800 w 3602182"/>
                <a:gd name="connsiteY74" fmla="*/ 341745 h 2244436"/>
                <a:gd name="connsiteX75" fmla="*/ 2854037 w 3602182"/>
                <a:gd name="connsiteY75" fmla="*/ 378691 h 2244436"/>
                <a:gd name="connsiteX76" fmla="*/ 2872510 w 3602182"/>
                <a:gd name="connsiteY76" fmla="*/ 434109 h 2244436"/>
                <a:gd name="connsiteX77" fmla="*/ 2881746 w 3602182"/>
                <a:gd name="connsiteY77" fmla="*/ 461818 h 2244436"/>
                <a:gd name="connsiteX78" fmla="*/ 2900219 w 3602182"/>
                <a:gd name="connsiteY78" fmla="*/ 517236 h 2244436"/>
                <a:gd name="connsiteX79" fmla="*/ 2918691 w 3602182"/>
                <a:gd name="connsiteY79" fmla="*/ 544945 h 2244436"/>
                <a:gd name="connsiteX80" fmla="*/ 2927928 w 3602182"/>
                <a:gd name="connsiteY80" fmla="*/ 609600 h 2244436"/>
                <a:gd name="connsiteX81" fmla="*/ 2937164 w 3602182"/>
                <a:gd name="connsiteY81" fmla="*/ 701963 h 2244436"/>
                <a:gd name="connsiteX82" fmla="*/ 2955637 w 3602182"/>
                <a:gd name="connsiteY82" fmla="*/ 757381 h 2244436"/>
                <a:gd name="connsiteX83" fmla="*/ 2974110 w 3602182"/>
                <a:gd name="connsiteY83" fmla="*/ 868218 h 2244436"/>
                <a:gd name="connsiteX84" fmla="*/ 2992582 w 3602182"/>
                <a:gd name="connsiteY84" fmla="*/ 942109 h 2244436"/>
                <a:gd name="connsiteX85" fmla="*/ 3001819 w 3602182"/>
                <a:gd name="connsiteY85" fmla="*/ 1016000 h 2244436"/>
                <a:gd name="connsiteX86" fmla="*/ 3020291 w 3602182"/>
                <a:gd name="connsiteY86" fmla="*/ 1043709 h 2244436"/>
                <a:gd name="connsiteX87" fmla="*/ 3075710 w 3602182"/>
                <a:gd name="connsiteY87" fmla="*/ 1062181 h 2244436"/>
                <a:gd name="connsiteX88" fmla="*/ 3205019 w 3602182"/>
                <a:gd name="connsiteY88" fmla="*/ 1052945 h 2244436"/>
                <a:gd name="connsiteX89" fmla="*/ 3232728 w 3602182"/>
                <a:gd name="connsiteY89" fmla="*/ 1043709 h 2244436"/>
                <a:gd name="connsiteX90" fmla="*/ 3288146 w 3602182"/>
                <a:gd name="connsiteY90" fmla="*/ 960581 h 2244436"/>
                <a:gd name="connsiteX91" fmla="*/ 3306619 w 3602182"/>
                <a:gd name="connsiteY91" fmla="*/ 932872 h 2244436"/>
                <a:gd name="connsiteX92" fmla="*/ 3325091 w 3602182"/>
                <a:gd name="connsiteY92" fmla="*/ 905163 h 2244436"/>
                <a:gd name="connsiteX93" fmla="*/ 3389746 w 3602182"/>
                <a:gd name="connsiteY93" fmla="*/ 914400 h 2244436"/>
                <a:gd name="connsiteX94" fmla="*/ 3398982 w 3602182"/>
                <a:gd name="connsiteY94" fmla="*/ 988291 h 2244436"/>
                <a:gd name="connsiteX95" fmla="*/ 3417455 w 3602182"/>
                <a:gd name="connsiteY95" fmla="*/ 1099127 h 2244436"/>
                <a:gd name="connsiteX96" fmla="*/ 3426691 w 3602182"/>
                <a:gd name="connsiteY96" fmla="*/ 1126836 h 2244436"/>
                <a:gd name="connsiteX97" fmla="*/ 3454400 w 3602182"/>
                <a:gd name="connsiteY97" fmla="*/ 1136072 h 2244436"/>
                <a:gd name="connsiteX98" fmla="*/ 3463637 w 3602182"/>
                <a:gd name="connsiteY98" fmla="*/ 1163781 h 2244436"/>
                <a:gd name="connsiteX99" fmla="*/ 3519055 w 3602182"/>
                <a:gd name="connsiteY99" fmla="*/ 1145309 h 2244436"/>
                <a:gd name="connsiteX100" fmla="*/ 3546764 w 3602182"/>
                <a:gd name="connsiteY100" fmla="*/ 1062181 h 2244436"/>
                <a:gd name="connsiteX101" fmla="*/ 3556000 w 3602182"/>
                <a:gd name="connsiteY101" fmla="*/ 1034472 h 2244436"/>
                <a:gd name="connsiteX102" fmla="*/ 3565237 w 3602182"/>
                <a:gd name="connsiteY102" fmla="*/ 997527 h 2244436"/>
                <a:gd name="connsiteX103" fmla="*/ 3574473 w 3602182"/>
                <a:gd name="connsiteY103" fmla="*/ 942109 h 2244436"/>
                <a:gd name="connsiteX104" fmla="*/ 3583710 w 3602182"/>
                <a:gd name="connsiteY104" fmla="*/ 914400 h 2244436"/>
                <a:gd name="connsiteX105" fmla="*/ 3602182 w 3602182"/>
                <a:gd name="connsiteY105" fmla="*/ 812800 h 22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02182" h="2244436">
                  <a:moveTo>
                    <a:pt x="0" y="2244436"/>
                  </a:moveTo>
                  <a:cubicBezTo>
                    <a:pt x="80049" y="2229042"/>
                    <a:pt x="162814" y="2224032"/>
                    <a:pt x="240146" y="2198254"/>
                  </a:cubicBezTo>
                  <a:cubicBezTo>
                    <a:pt x="316217" y="2172896"/>
                    <a:pt x="276288" y="2182535"/>
                    <a:pt x="360219" y="2170545"/>
                  </a:cubicBezTo>
                  <a:cubicBezTo>
                    <a:pt x="369455" y="2167466"/>
                    <a:pt x="379220" y="2165663"/>
                    <a:pt x="387928" y="2161309"/>
                  </a:cubicBezTo>
                  <a:cubicBezTo>
                    <a:pt x="459547" y="2125499"/>
                    <a:pt x="373699" y="2156815"/>
                    <a:pt x="443346" y="2133600"/>
                  </a:cubicBezTo>
                  <a:cubicBezTo>
                    <a:pt x="452582" y="2127442"/>
                    <a:pt x="461126" y="2120091"/>
                    <a:pt x="471055" y="2115127"/>
                  </a:cubicBezTo>
                  <a:cubicBezTo>
                    <a:pt x="479763" y="2110773"/>
                    <a:pt x="490663" y="2111292"/>
                    <a:pt x="498764" y="2105891"/>
                  </a:cubicBezTo>
                  <a:cubicBezTo>
                    <a:pt x="509632" y="2098645"/>
                    <a:pt x="516438" y="2086543"/>
                    <a:pt x="526473" y="2078181"/>
                  </a:cubicBezTo>
                  <a:cubicBezTo>
                    <a:pt x="535001" y="2071075"/>
                    <a:pt x="544946" y="2065866"/>
                    <a:pt x="554182" y="2059709"/>
                  </a:cubicBezTo>
                  <a:cubicBezTo>
                    <a:pt x="596592" y="1996095"/>
                    <a:pt x="542408" y="2073446"/>
                    <a:pt x="609600" y="1995054"/>
                  </a:cubicBezTo>
                  <a:cubicBezTo>
                    <a:pt x="616824" y="1986626"/>
                    <a:pt x="620966" y="1975873"/>
                    <a:pt x="628073" y="1967345"/>
                  </a:cubicBezTo>
                  <a:cubicBezTo>
                    <a:pt x="687337" y="1896228"/>
                    <a:pt x="628390" y="1980723"/>
                    <a:pt x="674255" y="1911927"/>
                  </a:cubicBezTo>
                  <a:cubicBezTo>
                    <a:pt x="677334" y="1902691"/>
                    <a:pt x="679137" y="1892926"/>
                    <a:pt x="683491" y="1884218"/>
                  </a:cubicBezTo>
                  <a:cubicBezTo>
                    <a:pt x="688455" y="1874289"/>
                    <a:pt x="696456" y="1866147"/>
                    <a:pt x="701964" y="1856509"/>
                  </a:cubicBezTo>
                  <a:cubicBezTo>
                    <a:pt x="708795" y="1844554"/>
                    <a:pt x="714279" y="1831878"/>
                    <a:pt x="720437" y="1819563"/>
                  </a:cubicBezTo>
                  <a:cubicBezTo>
                    <a:pt x="737465" y="1751448"/>
                    <a:pt x="719166" y="1813293"/>
                    <a:pt x="748146" y="1745672"/>
                  </a:cubicBezTo>
                  <a:cubicBezTo>
                    <a:pt x="751981" y="1736723"/>
                    <a:pt x="754707" y="1727324"/>
                    <a:pt x="757382" y="1717963"/>
                  </a:cubicBezTo>
                  <a:cubicBezTo>
                    <a:pt x="760869" y="1705757"/>
                    <a:pt x="761619" y="1692686"/>
                    <a:pt x="766619" y="1681018"/>
                  </a:cubicBezTo>
                  <a:cubicBezTo>
                    <a:pt x="770992" y="1670815"/>
                    <a:pt x="780127" y="1663238"/>
                    <a:pt x="785091" y="1653309"/>
                  </a:cubicBezTo>
                  <a:cubicBezTo>
                    <a:pt x="789445" y="1644601"/>
                    <a:pt x="791249" y="1634836"/>
                    <a:pt x="794328" y="1625600"/>
                  </a:cubicBezTo>
                  <a:cubicBezTo>
                    <a:pt x="797407" y="1607127"/>
                    <a:pt x="799502" y="1588463"/>
                    <a:pt x="803564" y="1570181"/>
                  </a:cubicBezTo>
                  <a:cubicBezTo>
                    <a:pt x="805676" y="1560677"/>
                    <a:pt x="810125" y="1551833"/>
                    <a:pt x="812800" y="1542472"/>
                  </a:cubicBezTo>
                  <a:cubicBezTo>
                    <a:pt x="835996" y="1461289"/>
                    <a:pt x="809128" y="1544255"/>
                    <a:pt x="831273" y="1477818"/>
                  </a:cubicBezTo>
                  <a:cubicBezTo>
                    <a:pt x="834352" y="1456266"/>
                    <a:pt x="834254" y="1434015"/>
                    <a:pt x="840510" y="1413163"/>
                  </a:cubicBezTo>
                  <a:cubicBezTo>
                    <a:pt x="843700" y="1402531"/>
                    <a:pt x="854018" y="1395383"/>
                    <a:pt x="858982" y="1385454"/>
                  </a:cubicBezTo>
                  <a:cubicBezTo>
                    <a:pt x="863336" y="1376746"/>
                    <a:pt x="865544" y="1367106"/>
                    <a:pt x="868219" y="1357745"/>
                  </a:cubicBezTo>
                  <a:cubicBezTo>
                    <a:pt x="886620" y="1293343"/>
                    <a:pt x="868548" y="1347025"/>
                    <a:pt x="886691" y="1265381"/>
                  </a:cubicBezTo>
                  <a:cubicBezTo>
                    <a:pt x="890075" y="1250154"/>
                    <a:pt x="911208" y="1198673"/>
                    <a:pt x="914400" y="1191491"/>
                  </a:cubicBezTo>
                  <a:cubicBezTo>
                    <a:pt x="919992" y="1178909"/>
                    <a:pt x="927449" y="1167201"/>
                    <a:pt x="932873" y="1154545"/>
                  </a:cubicBezTo>
                  <a:cubicBezTo>
                    <a:pt x="942366" y="1132394"/>
                    <a:pt x="944649" y="1113333"/>
                    <a:pt x="951346" y="1089891"/>
                  </a:cubicBezTo>
                  <a:cubicBezTo>
                    <a:pt x="954021" y="1080529"/>
                    <a:pt x="956228" y="1070889"/>
                    <a:pt x="960582" y="1062181"/>
                  </a:cubicBezTo>
                  <a:cubicBezTo>
                    <a:pt x="965546" y="1052252"/>
                    <a:pt x="972897" y="1043708"/>
                    <a:pt x="979055" y="1034472"/>
                  </a:cubicBezTo>
                  <a:cubicBezTo>
                    <a:pt x="982134" y="1019078"/>
                    <a:pt x="982779" y="1002990"/>
                    <a:pt x="988291" y="988291"/>
                  </a:cubicBezTo>
                  <a:cubicBezTo>
                    <a:pt x="992189" y="977897"/>
                    <a:pt x="1001800" y="970510"/>
                    <a:pt x="1006764" y="960581"/>
                  </a:cubicBezTo>
                  <a:cubicBezTo>
                    <a:pt x="1045001" y="884105"/>
                    <a:pt x="981535" y="984569"/>
                    <a:pt x="1034473" y="905163"/>
                  </a:cubicBezTo>
                  <a:cubicBezTo>
                    <a:pt x="1037431" y="893331"/>
                    <a:pt x="1046323" y="853756"/>
                    <a:pt x="1052946" y="840509"/>
                  </a:cubicBezTo>
                  <a:cubicBezTo>
                    <a:pt x="1057910" y="830580"/>
                    <a:pt x="1065261" y="822036"/>
                    <a:pt x="1071419" y="812800"/>
                  </a:cubicBezTo>
                  <a:cubicBezTo>
                    <a:pt x="1080814" y="775217"/>
                    <a:pt x="1078427" y="773411"/>
                    <a:pt x="1099128" y="738909"/>
                  </a:cubicBezTo>
                  <a:cubicBezTo>
                    <a:pt x="1110551" y="719872"/>
                    <a:pt x="1129052" y="704553"/>
                    <a:pt x="1136073" y="683491"/>
                  </a:cubicBezTo>
                  <a:cubicBezTo>
                    <a:pt x="1148820" y="645250"/>
                    <a:pt x="1137209" y="661182"/>
                    <a:pt x="1173019" y="637309"/>
                  </a:cubicBezTo>
                  <a:lnTo>
                    <a:pt x="1228437" y="554181"/>
                  </a:lnTo>
                  <a:cubicBezTo>
                    <a:pt x="1234595" y="544945"/>
                    <a:pt x="1237674" y="532630"/>
                    <a:pt x="1246910" y="526472"/>
                  </a:cubicBezTo>
                  <a:cubicBezTo>
                    <a:pt x="1265383" y="514157"/>
                    <a:pt x="1286629" y="505226"/>
                    <a:pt x="1302328" y="489527"/>
                  </a:cubicBezTo>
                  <a:cubicBezTo>
                    <a:pt x="1326235" y="465620"/>
                    <a:pt x="1352314" y="435919"/>
                    <a:pt x="1385455" y="424872"/>
                  </a:cubicBezTo>
                  <a:lnTo>
                    <a:pt x="1413164" y="415636"/>
                  </a:lnTo>
                  <a:cubicBezTo>
                    <a:pt x="1469318" y="378199"/>
                    <a:pt x="1409653" y="413489"/>
                    <a:pt x="1477819" y="387927"/>
                  </a:cubicBezTo>
                  <a:cubicBezTo>
                    <a:pt x="1574418" y="351702"/>
                    <a:pt x="1456875" y="383926"/>
                    <a:pt x="1551710" y="360218"/>
                  </a:cubicBezTo>
                  <a:cubicBezTo>
                    <a:pt x="1605312" y="324483"/>
                    <a:pt x="1553174" y="353486"/>
                    <a:pt x="1644073" y="332509"/>
                  </a:cubicBezTo>
                  <a:cubicBezTo>
                    <a:pt x="1663046" y="328131"/>
                    <a:pt x="1680600" y="318758"/>
                    <a:pt x="1699491" y="314036"/>
                  </a:cubicBezTo>
                  <a:cubicBezTo>
                    <a:pt x="1711806" y="310957"/>
                    <a:pt x="1724024" y="307460"/>
                    <a:pt x="1736437" y="304800"/>
                  </a:cubicBezTo>
                  <a:cubicBezTo>
                    <a:pt x="1813963" y="288187"/>
                    <a:pt x="1817633" y="288188"/>
                    <a:pt x="1884219" y="277091"/>
                  </a:cubicBezTo>
                  <a:cubicBezTo>
                    <a:pt x="1938147" y="259114"/>
                    <a:pt x="1886066" y="274874"/>
                    <a:pt x="1967346" y="258618"/>
                  </a:cubicBezTo>
                  <a:cubicBezTo>
                    <a:pt x="2028654" y="246356"/>
                    <a:pt x="1980548" y="250902"/>
                    <a:pt x="2050473" y="240145"/>
                  </a:cubicBezTo>
                  <a:cubicBezTo>
                    <a:pt x="2075006" y="236371"/>
                    <a:pt x="2099734" y="233988"/>
                    <a:pt x="2124364" y="230909"/>
                  </a:cubicBezTo>
                  <a:cubicBezTo>
                    <a:pt x="2133600" y="227830"/>
                    <a:pt x="2142628" y="224033"/>
                    <a:pt x="2152073" y="221672"/>
                  </a:cubicBezTo>
                  <a:lnTo>
                    <a:pt x="2225964" y="203200"/>
                  </a:lnTo>
                  <a:cubicBezTo>
                    <a:pt x="2235200" y="197042"/>
                    <a:pt x="2243529" y="189236"/>
                    <a:pt x="2253673" y="184727"/>
                  </a:cubicBezTo>
                  <a:cubicBezTo>
                    <a:pt x="2271467" y="176819"/>
                    <a:pt x="2292889" y="177055"/>
                    <a:pt x="2309091" y="166254"/>
                  </a:cubicBezTo>
                  <a:cubicBezTo>
                    <a:pt x="2318327" y="160096"/>
                    <a:pt x="2326656" y="152289"/>
                    <a:pt x="2336800" y="147781"/>
                  </a:cubicBezTo>
                  <a:cubicBezTo>
                    <a:pt x="2354594" y="139873"/>
                    <a:pt x="2373746" y="135467"/>
                    <a:pt x="2392219" y="129309"/>
                  </a:cubicBezTo>
                  <a:cubicBezTo>
                    <a:pt x="2401455" y="126230"/>
                    <a:pt x="2411827" y="125473"/>
                    <a:pt x="2419928" y="120072"/>
                  </a:cubicBezTo>
                  <a:cubicBezTo>
                    <a:pt x="2483447" y="77727"/>
                    <a:pt x="2454284" y="90147"/>
                    <a:pt x="2503055" y="73891"/>
                  </a:cubicBezTo>
                  <a:cubicBezTo>
                    <a:pt x="2509213" y="64654"/>
                    <a:pt x="2513678" y="54031"/>
                    <a:pt x="2521528" y="46181"/>
                  </a:cubicBezTo>
                  <a:cubicBezTo>
                    <a:pt x="2529377" y="38332"/>
                    <a:pt x="2540709" y="34815"/>
                    <a:pt x="2549237" y="27709"/>
                  </a:cubicBezTo>
                  <a:cubicBezTo>
                    <a:pt x="2559272" y="19347"/>
                    <a:pt x="2567710" y="9236"/>
                    <a:pt x="2576946" y="0"/>
                  </a:cubicBezTo>
                  <a:cubicBezTo>
                    <a:pt x="2595419" y="6157"/>
                    <a:pt x="2626206" y="-1"/>
                    <a:pt x="2632364" y="18472"/>
                  </a:cubicBezTo>
                  <a:cubicBezTo>
                    <a:pt x="2654347" y="84422"/>
                    <a:pt x="2640036" y="57689"/>
                    <a:pt x="2669310" y="101600"/>
                  </a:cubicBezTo>
                  <a:cubicBezTo>
                    <a:pt x="2672389" y="110836"/>
                    <a:pt x="2672464" y="121707"/>
                    <a:pt x="2678546" y="129309"/>
                  </a:cubicBezTo>
                  <a:cubicBezTo>
                    <a:pt x="2685480" y="137977"/>
                    <a:pt x="2697827" y="140557"/>
                    <a:pt x="2706255" y="147781"/>
                  </a:cubicBezTo>
                  <a:cubicBezTo>
                    <a:pt x="2719478" y="159115"/>
                    <a:pt x="2730885" y="172412"/>
                    <a:pt x="2743200" y="184727"/>
                  </a:cubicBezTo>
                  <a:cubicBezTo>
                    <a:pt x="2746279" y="193963"/>
                    <a:pt x="2746355" y="204833"/>
                    <a:pt x="2752437" y="212436"/>
                  </a:cubicBezTo>
                  <a:cubicBezTo>
                    <a:pt x="2759372" y="221104"/>
                    <a:pt x="2772297" y="223060"/>
                    <a:pt x="2780146" y="230909"/>
                  </a:cubicBezTo>
                  <a:cubicBezTo>
                    <a:pt x="2787995" y="238758"/>
                    <a:pt x="2792461" y="249382"/>
                    <a:pt x="2798619" y="258618"/>
                  </a:cubicBezTo>
                  <a:cubicBezTo>
                    <a:pt x="2801698" y="267854"/>
                    <a:pt x="2803127" y="277816"/>
                    <a:pt x="2807855" y="286327"/>
                  </a:cubicBezTo>
                  <a:cubicBezTo>
                    <a:pt x="2818637" y="305735"/>
                    <a:pt x="2844800" y="341745"/>
                    <a:pt x="2844800" y="341745"/>
                  </a:cubicBezTo>
                  <a:cubicBezTo>
                    <a:pt x="2847879" y="354060"/>
                    <a:pt x="2850389" y="366532"/>
                    <a:pt x="2854037" y="378691"/>
                  </a:cubicBezTo>
                  <a:cubicBezTo>
                    <a:pt x="2859632" y="397342"/>
                    <a:pt x="2866352" y="415636"/>
                    <a:pt x="2872510" y="434109"/>
                  </a:cubicBezTo>
                  <a:lnTo>
                    <a:pt x="2881746" y="461818"/>
                  </a:lnTo>
                  <a:cubicBezTo>
                    <a:pt x="2881748" y="461823"/>
                    <a:pt x="2900216" y="517232"/>
                    <a:pt x="2900219" y="517236"/>
                  </a:cubicBezTo>
                  <a:lnTo>
                    <a:pt x="2918691" y="544945"/>
                  </a:lnTo>
                  <a:cubicBezTo>
                    <a:pt x="2921770" y="566497"/>
                    <a:pt x="2925384" y="587979"/>
                    <a:pt x="2927928" y="609600"/>
                  </a:cubicBezTo>
                  <a:cubicBezTo>
                    <a:pt x="2931543" y="640329"/>
                    <a:pt x="2931462" y="671552"/>
                    <a:pt x="2937164" y="701963"/>
                  </a:cubicBezTo>
                  <a:cubicBezTo>
                    <a:pt x="2940752" y="721101"/>
                    <a:pt x="2955637" y="757381"/>
                    <a:pt x="2955637" y="757381"/>
                  </a:cubicBezTo>
                  <a:cubicBezTo>
                    <a:pt x="2960852" y="793888"/>
                    <a:pt x="2965104" y="832193"/>
                    <a:pt x="2974110" y="868218"/>
                  </a:cubicBezTo>
                  <a:cubicBezTo>
                    <a:pt x="2989843" y="931150"/>
                    <a:pt x="2978965" y="853600"/>
                    <a:pt x="2992582" y="942109"/>
                  </a:cubicBezTo>
                  <a:cubicBezTo>
                    <a:pt x="2996356" y="966642"/>
                    <a:pt x="2995288" y="992053"/>
                    <a:pt x="3001819" y="1016000"/>
                  </a:cubicBezTo>
                  <a:cubicBezTo>
                    <a:pt x="3004740" y="1026709"/>
                    <a:pt x="3010878" y="1037826"/>
                    <a:pt x="3020291" y="1043709"/>
                  </a:cubicBezTo>
                  <a:cubicBezTo>
                    <a:pt x="3036803" y="1054029"/>
                    <a:pt x="3075710" y="1062181"/>
                    <a:pt x="3075710" y="1062181"/>
                  </a:cubicBezTo>
                  <a:cubicBezTo>
                    <a:pt x="3118813" y="1059102"/>
                    <a:pt x="3162102" y="1057994"/>
                    <a:pt x="3205019" y="1052945"/>
                  </a:cubicBezTo>
                  <a:cubicBezTo>
                    <a:pt x="3214688" y="1051807"/>
                    <a:pt x="3225844" y="1050593"/>
                    <a:pt x="3232728" y="1043709"/>
                  </a:cubicBezTo>
                  <a:cubicBezTo>
                    <a:pt x="3232730" y="1043707"/>
                    <a:pt x="3278909" y="974436"/>
                    <a:pt x="3288146" y="960581"/>
                  </a:cubicBezTo>
                  <a:lnTo>
                    <a:pt x="3306619" y="932872"/>
                  </a:lnTo>
                  <a:lnTo>
                    <a:pt x="3325091" y="905163"/>
                  </a:lnTo>
                  <a:lnTo>
                    <a:pt x="3389746" y="914400"/>
                  </a:lnTo>
                  <a:cubicBezTo>
                    <a:pt x="3406237" y="932952"/>
                    <a:pt x="3395701" y="963687"/>
                    <a:pt x="3398982" y="988291"/>
                  </a:cubicBezTo>
                  <a:cubicBezTo>
                    <a:pt x="3403449" y="1021796"/>
                    <a:pt x="3408990" y="1065267"/>
                    <a:pt x="3417455" y="1099127"/>
                  </a:cubicBezTo>
                  <a:cubicBezTo>
                    <a:pt x="3419816" y="1108572"/>
                    <a:pt x="3419807" y="1119952"/>
                    <a:pt x="3426691" y="1126836"/>
                  </a:cubicBezTo>
                  <a:cubicBezTo>
                    <a:pt x="3433575" y="1133720"/>
                    <a:pt x="3445164" y="1132993"/>
                    <a:pt x="3454400" y="1136072"/>
                  </a:cubicBezTo>
                  <a:cubicBezTo>
                    <a:pt x="3457479" y="1145308"/>
                    <a:pt x="3453999" y="1162404"/>
                    <a:pt x="3463637" y="1163781"/>
                  </a:cubicBezTo>
                  <a:cubicBezTo>
                    <a:pt x="3482913" y="1166535"/>
                    <a:pt x="3519055" y="1145309"/>
                    <a:pt x="3519055" y="1145309"/>
                  </a:cubicBezTo>
                  <a:lnTo>
                    <a:pt x="3546764" y="1062181"/>
                  </a:lnTo>
                  <a:cubicBezTo>
                    <a:pt x="3549843" y="1052945"/>
                    <a:pt x="3553639" y="1043917"/>
                    <a:pt x="3556000" y="1034472"/>
                  </a:cubicBezTo>
                  <a:cubicBezTo>
                    <a:pt x="3559079" y="1022157"/>
                    <a:pt x="3562747" y="1009975"/>
                    <a:pt x="3565237" y="997527"/>
                  </a:cubicBezTo>
                  <a:cubicBezTo>
                    <a:pt x="3568910" y="979163"/>
                    <a:pt x="3570410" y="960390"/>
                    <a:pt x="3574473" y="942109"/>
                  </a:cubicBezTo>
                  <a:cubicBezTo>
                    <a:pt x="3576585" y="932605"/>
                    <a:pt x="3580631" y="923636"/>
                    <a:pt x="3583710" y="914400"/>
                  </a:cubicBezTo>
                  <a:cubicBezTo>
                    <a:pt x="3593379" y="817704"/>
                    <a:pt x="3571067" y="843915"/>
                    <a:pt x="3602182" y="8128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Freihandform: Form 414">
              <a:extLst>
                <a:ext uri="{FF2B5EF4-FFF2-40B4-BE49-F238E27FC236}">
                  <a16:creationId xmlns:a16="http://schemas.microsoft.com/office/drawing/2014/main" id="{73F19B70-70F8-4E28-B4D5-AF09A9C5F36B}"/>
                </a:ext>
              </a:extLst>
            </p:cNvPr>
            <p:cNvSpPr/>
            <p:nvPr/>
          </p:nvSpPr>
          <p:spPr>
            <a:xfrm rot="4779861" flipH="1">
              <a:off x="6974777" y="2253136"/>
              <a:ext cx="45719" cy="253337"/>
            </a:xfrm>
            <a:custGeom>
              <a:avLst/>
              <a:gdLst>
                <a:gd name="connsiteX0" fmla="*/ 0 w 27709"/>
                <a:gd name="connsiteY0" fmla="*/ 0 h 1745672"/>
                <a:gd name="connsiteX1" fmla="*/ 27709 w 27709"/>
                <a:gd name="connsiteY1" fmla="*/ 1745672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709" h="1745672">
                  <a:moveTo>
                    <a:pt x="0" y="0"/>
                  </a:moveTo>
                  <a:lnTo>
                    <a:pt x="27709" y="1745672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974162CE-49B1-4954-AE04-05E90822A5CA}"/>
                </a:ext>
              </a:extLst>
            </p:cNvPr>
            <p:cNvSpPr/>
            <p:nvPr/>
          </p:nvSpPr>
          <p:spPr>
            <a:xfrm>
              <a:off x="4486601" y="5018619"/>
              <a:ext cx="803561" cy="1695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7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85EBB5B-E025-4814-84F7-F338D09566C5}"/>
                </a:ext>
              </a:extLst>
            </p:cNvPr>
            <p:cNvSpPr/>
            <p:nvPr/>
          </p:nvSpPr>
          <p:spPr>
            <a:xfrm>
              <a:off x="6932295" y="2223135"/>
              <a:ext cx="219075" cy="152411"/>
            </a:xfrm>
            <a:custGeom>
              <a:avLst/>
              <a:gdLst>
                <a:gd name="connsiteX0" fmla="*/ 219075 w 219075"/>
                <a:gd name="connsiteY0" fmla="*/ 0 h 152411"/>
                <a:gd name="connsiteX1" fmla="*/ 211455 w 219075"/>
                <a:gd name="connsiteY1" fmla="*/ 9525 h 152411"/>
                <a:gd name="connsiteX2" fmla="*/ 203835 w 219075"/>
                <a:gd name="connsiteY2" fmla="*/ 20955 h 152411"/>
                <a:gd name="connsiteX3" fmla="*/ 200025 w 219075"/>
                <a:gd name="connsiteY3" fmla="*/ 26670 h 152411"/>
                <a:gd name="connsiteX4" fmla="*/ 192405 w 219075"/>
                <a:gd name="connsiteY4" fmla="*/ 30480 h 152411"/>
                <a:gd name="connsiteX5" fmla="*/ 186690 w 219075"/>
                <a:gd name="connsiteY5" fmla="*/ 32385 h 152411"/>
                <a:gd name="connsiteX6" fmla="*/ 135255 w 219075"/>
                <a:gd name="connsiteY6" fmla="*/ 34290 h 152411"/>
                <a:gd name="connsiteX7" fmla="*/ 125730 w 219075"/>
                <a:gd name="connsiteY7" fmla="*/ 38100 h 152411"/>
                <a:gd name="connsiteX8" fmla="*/ 110490 w 219075"/>
                <a:gd name="connsiteY8" fmla="*/ 41910 h 152411"/>
                <a:gd name="connsiteX9" fmla="*/ 104775 w 219075"/>
                <a:gd name="connsiteY9" fmla="*/ 45720 h 152411"/>
                <a:gd name="connsiteX10" fmla="*/ 91440 w 219075"/>
                <a:gd name="connsiteY10" fmla="*/ 51435 h 152411"/>
                <a:gd name="connsiteX11" fmla="*/ 80010 w 219075"/>
                <a:gd name="connsiteY11" fmla="*/ 59055 h 152411"/>
                <a:gd name="connsiteX12" fmla="*/ 74295 w 219075"/>
                <a:gd name="connsiteY12" fmla="*/ 70485 h 152411"/>
                <a:gd name="connsiteX13" fmla="*/ 66675 w 219075"/>
                <a:gd name="connsiteY13" fmla="*/ 81915 h 152411"/>
                <a:gd name="connsiteX14" fmla="*/ 59055 w 219075"/>
                <a:gd name="connsiteY14" fmla="*/ 93345 h 152411"/>
                <a:gd name="connsiteX15" fmla="*/ 51435 w 219075"/>
                <a:gd name="connsiteY15" fmla="*/ 104775 h 152411"/>
                <a:gd name="connsiteX16" fmla="*/ 45720 w 219075"/>
                <a:gd name="connsiteY16" fmla="*/ 108585 h 152411"/>
                <a:gd name="connsiteX17" fmla="*/ 34290 w 219075"/>
                <a:gd name="connsiteY17" fmla="*/ 112395 h 152411"/>
                <a:gd name="connsiteX18" fmla="*/ 20955 w 219075"/>
                <a:gd name="connsiteY18" fmla="*/ 116205 h 152411"/>
                <a:gd name="connsiteX19" fmla="*/ 11430 w 219075"/>
                <a:gd name="connsiteY19" fmla="*/ 127635 h 152411"/>
                <a:gd name="connsiteX20" fmla="*/ 5715 w 219075"/>
                <a:gd name="connsiteY20" fmla="*/ 146685 h 152411"/>
                <a:gd name="connsiteX21" fmla="*/ 0 w 219075"/>
                <a:gd name="connsiteY21" fmla="*/ 152400 h 15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152411">
                  <a:moveTo>
                    <a:pt x="219075" y="0"/>
                  </a:moveTo>
                  <a:cubicBezTo>
                    <a:pt x="216535" y="3175"/>
                    <a:pt x="213846" y="6237"/>
                    <a:pt x="211455" y="9525"/>
                  </a:cubicBezTo>
                  <a:cubicBezTo>
                    <a:pt x="208762" y="13228"/>
                    <a:pt x="206375" y="17145"/>
                    <a:pt x="203835" y="20955"/>
                  </a:cubicBezTo>
                  <a:cubicBezTo>
                    <a:pt x="202565" y="22860"/>
                    <a:pt x="202073" y="25646"/>
                    <a:pt x="200025" y="26670"/>
                  </a:cubicBezTo>
                  <a:cubicBezTo>
                    <a:pt x="197485" y="27940"/>
                    <a:pt x="195015" y="29361"/>
                    <a:pt x="192405" y="30480"/>
                  </a:cubicBezTo>
                  <a:cubicBezTo>
                    <a:pt x="190559" y="31271"/>
                    <a:pt x="188694" y="32251"/>
                    <a:pt x="186690" y="32385"/>
                  </a:cubicBezTo>
                  <a:cubicBezTo>
                    <a:pt x="169571" y="33526"/>
                    <a:pt x="152400" y="33655"/>
                    <a:pt x="135255" y="34290"/>
                  </a:cubicBezTo>
                  <a:cubicBezTo>
                    <a:pt x="132080" y="35560"/>
                    <a:pt x="128998" y="37094"/>
                    <a:pt x="125730" y="38100"/>
                  </a:cubicBezTo>
                  <a:cubicBezTo>
                    <a:pt x="120725" y="39640"/>
                    <a:pt x="110490" y="41910"/>
                    <a:pt x="110490" y="41910"/>
                  </a:cubicBezTo>
                  <a:cubicBezTo>
                    <a:pt x="108585" y="43180"/>
                    <a:pt x="106823" y="44696"/>
                    <a:pt x="104775" y="45720"/>
                  </a:cubicBezTo>
                  <a:cubicBezTo>
                    <a:pt x="89009" y="53603"/>
                    <a:pt x="111260" y="39543"/>
                    <a:pt x="91440" y="51435"/>
                  </a:cubicBezTo>
                  <a:cubicBezTo>
                    <a:pt x="87513" y="53791"/>
                    <a:pt x="80010" y="59055"/>
                    <a:pt x="80010" y="59055"/>
                  </a:cubicBezTo>
                  <a:cubicBezTo>
                    <a:pt x="75222" y="73420"/>
                    <a:pt x="81681" y="55713"/>
                    <a:pt x="74295" y="70485"/>
                  </a:cubicBezTo>
                  <a:cubicBezTo>
                    <a:pt x="68781" y="81513"/>
                    <a:pt x="77509" y="71081"/>
                    <a:pt x="66675" y="81915"/>
                  </a:cubicBezTo>
                  <a:cubicBezTo>
                    <a:pt x="63032" y="92845"/>
                    <a:pt x="67379" y="82643"/>
                    <a:pt x="59055" y="93345"/>
                  </a:cubicBezTo>
                  <a:cubicBezTo>
                    <a:pt x="56244" y="96959"/>
                    <a:pt x="55245" y="102235"/>
                    <a:pt x="51435" y="104775"/>
                  </a:cubicBezTo>
                  <a:cubicBezTo>
                    <a:pt x="49530" y="106045"/>
                    <a:pt x="47812" y="107655"/>
                    <a:pt x="45720" y="108585"/>
                  </a:cubicBezTo>
                  <a:cubicBezTo>
                    <a:pt x="42050" y="110216"/>
                    <a:pt x="38100" y="111125"/>
                    <a:pt x="34290" y="112395"/>
                  </a:cubicBezTo>
                  <a:cubicBezTo>
                    <a:pt x="26091" y="115128"/>
                    <a:pt x="30523" y="113813"/>
                    <a:pt x="20955" y="116205"/>
                  </a:cubicBezTo>
                  <a:cubicBezTo>
                    <a:pt x="17522" y="119638"/>
                    <a:pt x="13419" y="122994"/>
                    <a:pt x="11430" y="127635"/>
                  </a:cubicBezTo>
                  <a:cubicBezTo>
                    <a:pt x="8235" y="135089"/>
                    <a:pt x="10837" y="139002"/>
                    <a:pt x="5715" y="146685"/>
                  </a:cubicBezTo>
                  <a:cubicBezTo>
                    <a:pt x="1553" y="152928"/>
                    <a:pt x="4195" y="152400"/>
                    <a:pt x="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4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451BEE9-D243-47D8-B85C-D7EF464A6518}"/>
              </a:ext>
            </a:extLst>
          </p:cNvPr>
          <p:cNvGrpSpPr/>
          <p:nvPr/>
        </p:nvGrpSpPr>
        <p:grpSpPr>
          <a:xfrm>
            <a:off x="6609534" y="2014365"/>
            <a:ext cx="2596135" cy="1409013"/>
            <a:chOff x="6609534" y="2014365"/>
            <a:chExt cx="2596135" cy="1409013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3B7716FF-0D51-47F0-A03F-8C1021057BFD}"/>
                </a:ext>
              </a:extLst>
            </p:cNvPr>
            <p:cNvGrpSpPr/>
            <p:nvPr/>
          </p:nvGrpSpPr>
          <p:grpSpPr>
            <a:xfrm>
              <a:off x="6609534" y="2014365"/>
              <a:ext cx="2596135" cy="1409013"/>
              <a:chOff x="6609534" y="2014365"/>
              <a:chExt cx="2596135" cy="1409013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A65A5F26-6E4A-4BD6-B403-7B2D4F2C69C2}"/>
                  </a:ext>
                </a:extLst>
              </p:cNvPr>
              <p:cNvGrpSpPr/>
              <p:nvPr/>
            </p:nvGrpSpPr>
            <p:grpSpPr>
              <a:xfrm>
                <a:off x="6609534" y="2014365"/>
                <a:ext cx="2596135" cy="1409013"/>
                <a:chOff x="6613804" y="2029191"/>
                <a:chExt cx="2596135" cy="1409013"/>
              </a:xfrm>
            </p:grpSpPr>
            <p:grpSp>
              <p:nvGrpSpPr>
                <p:cNvPr id="45" name="Gruppieren 44">
                  <a:extLst>
                    <a:ext uri="{FF2B5EF4-FFF2-40B4-BE49-F238E27FC236}">
                      <a16:creationId xmlns:a16="http://schemas.microsoft.com/office/drawing/2014/main" id="{F18013A3-15D5-4267-87EA-1102712954D5}"/>
                    </a:ext>
                  </a:extLst>
                </p:cNvPr>
                <p:cNvGrpSpPr/>
                <p:nvPr/>
              </p:nvGrpSpPr>
              <p:grpSpPr>
                <a:xfrm>
                  <a:off x="7023339" y="3130427"/>
                  <a:ext cx="2186600" cy="307777"/>
                  <a:chOff x="7023339" y="3130427"/>
                  <a:chExt cx="2186600" cy="307777"/>
                </a:xfrm>
              </p:grpSpPr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8E08EB80-739E-4B17-94C2-FB0A66F9BB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3339" y="3268076"/>
                    <a:ext cx="1981199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feld 43">
                    <a:extLst>
                      <a:ext uri="{FF2B5EF4-FFF2-40B4-BE49-F238E27FC236}">
                        <a16:creationId xmlns:a16="http://schemas.microsoft.com/office/drawing/2014/main" id="{848A686E-6A4C-40B6-8D88-31877992CB06}"/>
                      </a:ext>
                    </a:extLst>
                  </p:cNvPr>
                  <p:cNvSpPr txBox="1"/>
                  <p:nvPr/>
                </p:nvSpPr>
                <p:spPr>
                  <a:xfrm>
                    <a:off x="8945123" y="3130427"/>
                    <a:ext cx="2648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6A894BBA-0463-4717-B3CD-C0164EC89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32665" y="2268577"/>
                  <a:ext cx="0" cy="999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D365343A-A5F2-4348-8D73-CC67C6038892}"/>
                    </a:ext>
                  </a:extLst>
                </p:cNvPr>
                <p:cNvSpPr txBox="1"/>
                <p:nvPr/>
              </p:nvSpPr>
              <p:spPr>
                <a:xfrm>
                  <a:off x="6613804" y="2029191"/>
                  <a:ext cx="8571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n(z)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5122C57-8E0E-451B-B576-E184686CC32A}"/>
                    </a:ext>
                  </a:extLst>
                </p:cNvPr>
                <p:cNvCxnSpPr/>
                <p:nvPr/>
              </p:nvCxnSpPr>
              <p:spPr>
                <a:xfrm>
                  <a:off x="7037620" y="2933700"/>
                  <a:ext cx="47429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FAE5AB52-681F-45C5-BCDC-47935B6D49D9}"/>
                    </a:ext>
                  </a:extLst>
                </p:cNvPr>
                <p:cNvCxnSpPr/>
                <p:nvPr/>
              </p:nvCxnSpPr>
              <p:spPr>
                <a:xfrm>
                  <a:off x="7032665" y="3071813"/>
                  <a:ext cx="47429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77CAE837-0B79-4D60-B725-A2762E645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8736" y="2505076"/>
                  <a:ext cx="0" cy="5715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>
                  <a:extLst>
                    <a:ext uri="{FF2B5EF4-FFF2-40B4-BE49-F238E27FC236}">
                      <a16:creationId xmlns:a16="http://schemas.microsoft.com/office/drawing/2014/main" id="{08E6225E-8FE1-4CE1-B55E-8F1E9716C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11724" y="2662229"/>
                  <a:ext cx="0" cy="2809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7B897CFE-EDA0-47DA-9636-9B2EB1F0D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2691" y="2651627"/>
                <a:ext cx="11474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557DF0FA-312C-4E5D-9967-7E9F4E33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2691" y="2494474"/>
                <a:ext cx="11474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075743C-256C-43C0-89C4-3846D6B7AC51}"/>
                </a:ext>
              </a:extLst>
            </p:cNvPr>
            <p:cNvSpPr txBox="1"/>
            <p:nvPr/>
          </p:nvSpPr>
          <p:spPr>
            <a:xfrm>
              <a:off x="8624916" y="2485050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&lt; t</a:t>
              </a:r>
              <a:r>
                <a:rPr lang="de-DE" sz="1400" baseline="-25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03C7E493-B426-4040-B1FD-09B40E035C68}"/>
                </a:ext>
              </a:extLst>
            </p:cNvPr>
            <p:cNvSpPr txBox="1"/>
            <p:nvPr/>
          </p:nvSpPr>
          <p:spPr>
            <a:xfrm>
              <a:off x="8621928" y="2293476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&gt; t</a:t>
              </a:r>
              <a:r>
                <a:rPr lang="de-DE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9A6C996-E764-4FB2-B1BD-C745BCF5F808}"/>
              </a:ext>
            </a:extLst>
          </p:cNvPr>
          <p:cNvGrpSpPr/>
          <p:nvPr/>
        </p:nvGrpSpPr>
        <p:grpSpPr>
          <a:xfrm>
            <a:off x="6609534" y="3461624"/>
            <a:ext cx="2600405" cy="3102422"/>
            <a:chOff x="6609534" y="3449512"/>
            <a:chExt cx="2600405" cy="3102422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3799C31B-3A44-4FE3-9579-31B2333A3A20}"/>
                </a:ext>
              </a:extLst>
            </p:cNvPr>
            <p:cNvGrpSpPr/>
            <p:nvPr/>
          </p:nvGrpSpPr>
          <p:grpSpPr>
            <a:xfrm>
              <a:off x="6609534" y="3449512"/>
              <a:ext cx="2600405" cy="3102422"/>
              <a:chOff x="6609534" y="3426855"/>
              <a:chExt cx="2600405" cy="3102422"/>
            </a:xfrm>
          </p:grpSpPr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281FB5CF-C122-4E0A-BA5B-D3D2A3D8797C}"/>
                  </a:ext>
                </a:extLst>
              </p:cNvPr>
              <p:cNvGrpSpPr/>
              <p:nvPr/>
            </p:nvGrpSpPr>
            <p:grpSpPr>
              <a:xfrm>
                <a:off x="6609534" y="3426855"/>
                <a:ext cx="2600405" cy="3102422"/>
                <a:chOff x="6609534" y="3426855"/>
                <a:chExt cx="2600405" cy="3102422"/>
              </a:xfrm>
            </p:grpSpPr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61AF05E4-1257-43AB-BA3F-451D38A0B50C}"/>
                    </a:ext>
                  </a:extLst>
                </p:cNvPr>
                <p:cNvGrpSpPr/>
                <p:nvPr/>
              </p:nvGrpSpPr>
              <p:grpSpPr>
                <a:xfrm>
                  <a:off x="6609534" y="3426855"/>
                  <a:ext cx="2600405" cy="3102422"/>
                  <a:chOff x="6609534" y="3426855"/>
                  <a:chExt cx="2600405" cy="3102422"/>
                </a:xfrm>
              </p:grpSpPr>
              <p:grpSp>
                <p:nvGrpSpPr>
                  <p:cNvPr id="40" name="Gruppieren 39">
                    <a:extLst>
                      <a:ext uri="{FF2B5EF4-FFF2-40B4-BE49-F238E27FC236}">
                        <a16:creationId xmlns:a16="http://schemas.microsoft.com/office/drawing/2014/main" id="{5D86D0EE-EDE3-4BEF-9F36-F664A14E0FAA}"/>
                      </a:ext>
                    </a:extLst>
                  </p:cNvPr>
                  <p:cNvGrpSpPr/>
                  <p:nvPr/>
                </p:nvGrpSpPr>
                <p:grpSpPr>
                  <a:xfrm>
                    <a:off x="6609534" y="3426855"/>
                    <a:ext cx="2600405" cy="3102422"/>
                    <a:chOff x="6523809" y="1236105"/>
                    <a:chExt cx="2600405" cy="3102422"/>
                  </a:xfrm>
                </p:grpSpPr>
                <p:sp>
                  <p:nvSpPr>
                    <p:cNvPr id="22" name="Textfeld 21">
                      <a:extLst>
                        <a:ext uri="{FF2B5EF4-FFF2-40B4-BE49-F238E27FC236}">
                          <a16:creationId xmlns:a16="http://schemas.microsoft.com/office/drawing/2014/main" id="{7AA29CFB-76A5-4980-AB9C-35F373363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9398" y="4030750"/>
                      <a:ext cx="2648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9" name="Gruppieren 38">
                      <a:extLst>
                        <a:ext uri="{FF2B5EF4-FFF2-40B4-BE49-F238E27FC236}">
                          <a16:creationId xmlns:a16="http://schemas.microsoft.com/office/drawing/2014/main" id="{DEEF28D8-6EFD-42F0-A199-A703F16547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23809" y="1236105"/>
                      <a:ext cx="2395005" cy="2921238"/>
                      <a:chOff x="6091730" y="1170791"/>
                      <a:chExt cx="2395005" cy="2921238"/>
                    </a:xfrm>
                  </p:grpSpPr>
                  <p:grpSp>
                    <p:nvGrpSpPr>
                      <p:cNvPr id="32" name="Gruppieren 31">
                        <a:extLst>
                          <a:ext uri="{FF2B5EF4-FFF2-40B4-BE49-F238E27FC236}">
                            <a16:creationId xmlns:a16="http://schemas.microsoft.com/office/drawing/2014/main" id="{7ABD9619-E7CE-4CD1-B7B8-2B59E8E65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1730" y="1170791"/>
                        <a:ext cx="2395005" cy="2921238"/>
                        <a:chOff x="6091730" y="1170791"/>
                        <a:chExt cx="2395005" cy="2921238"/>
                      </a:xfrm>
                    </p:grpSpPr>
                    <p:grpSp>
                      <p:nvGrpSpPr>
                        <p:cNvPr id="29" name="Gruppieren 28">
                          <a:extLst>
                            <a:ext uri="{FF2B5EF4-FFF2-40B4-BE49-F238E27FC236}">
                              <a16:creationId xmlns:a16="http://schemas.microsoft.com/office/drawing/2014/main" id="{2FA3D3F9-0D19-4031-90A0-F9FA4E7CA6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91730" y="1170791"/>
                          <a:ext cx="2395005" cy="2921238"/>
                          <a:chOff x="6091730" y="1170791"/>
                          <a:chExt cx="2395005" cy="2921238"/>
                        </a:xfrm>
                      </p:grpSpPr>
                      <p:grpSp>
                        <p:nvGrpSpPr>
                          <p:cNvPr id="26" name="Gruppieren 25">
                            <a:extLst>
                              <a:ext uri="{FF2B5EF4-FFF2-40B4-BE49-F238E27FC236}">
                                <a16:creationId xmlns:a16="http://schemas.microsoft.com/office/drawing/2014/main" id="{C2AA1B9F-14F4-4780-8CE5-74C87AA3B0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91730" y="1170791"/>
                            <a:ext cx="2395005" cy="2921238"/>
                            <a:chOff x="1453094" y="831613"/>
                            <a:chExt cx="2395005" cy="2921238"/>
                          </a:xfrm>
                        </p:grpSpPr>
                        <p:grpSp>
                          <p:nvGrpSpPr>
                            <p:cNvPr id="17" name="Gruppieren 16">
                              <a:extLst>
                                <a:ext uri="{FF2B5EF4-FFF2-40B4-BE49-F238E27FC236}">
                                  <a16:creationId xmlns:a16="http://schemas.microsoft.com/office/drawing/2014/main" id="{EBB60827-D3B1-4B1C-A1AA-4D1AAE99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66900" y="1066800"/>
                              <a:ext cx="1981199" cy="2686051"/>
                              <a:chOff x="1866900" y="1066800"/>
                              <a:chExt cx="1981199" cy="2686051"/>
                            </a:xfrm>
                          </p:grpSpPr>
                          <p:grpSp>
                            <p:nvGrpSpPr>
                              <p:cNvPr id="13" name="Gruppieren 12">
                                <a:extLst>
                                  <a:ext uri="{FF2B5EF4-FFF2-40B4-BE49-F238E27FC236}">
                                    <a16:creationId xmlns:a16="http://schemas.microsoft.com/office/drawing/2014/main" id="{BC07C733-30AC-4F17-8B68-2322987DB5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866900" y="1066800"/>
                                <a:ext cx="1981199" cy="2686051"/>
                                <a:chOff x="1866900" y="1066800"/>
                                <a:chExt cx="1981199" cy="2686051"/>
                              </a:xfrm>
                            </p:grpSpPr>
                            <p:cxnSp>
                              <p:nvCxnSpPr>
                                <p:cNvPr id="5" name="Gerade Verbindung mit Pfeil 4">
                                  <a:extLst>
                                    <a:ext uri="{FF2B5EF4-FFF2-40B4-BE49-F238E27FC236}">
                                      <a16:creationId xmlns:a16="http://schemas.microsoft.com/office/drawing/2014/main" id="{62927A42-6228-4865-BBE5-180C165EDC0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1876425" y="1066800"/>
                                  <a:ext cx="0" cy="2686051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6" name="Gerade Verbindung mit Pfeil 5">
                                  <a:extLst>
                                    <a:ext uri="{FF2B5EF4-FFF2-40B4-BE49-F238E27FC236}">
                                      <a16:creationId xmlns:a16="http://schemas.microsoft.com/office/drawing/2014/main" id="{A0A6F45F-F5DB-41CB-A714-EC32DF6C89DD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1866900" y="3746757"/>
                                  <a:ext cx="1981199" cy="1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1" name="Rechteck 10">
                                  <a:extLst>
                                    <a:ext uri="{FF2B5EF4-FFF2-40B4-BE49-F238E27FC236}">
                                      <a16:creationId xmlns:a16="http://schemas.microsoft.com/office/drawing/2014/main" id="{882CDE24-9BB4-4043-86FE-7F747AD44A9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85943" y="2590539"/>
                                  <a:ext cx="555606" cy="1152522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  <p:style>
                                <a:lnRef idx="3">
                                  <a:schemeClr val="lt1"/>
                                </a:lnRef>
                                <a:fillRef idx="1">
                                  <a:schemeClr val="accent3"/>
                                </a:fillRef>
                                <a:effectRef idx="1">
                                  <a:schemeClr val="accent3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12" name="Rechteck 11">
                                  <a:extLst>
                                    <a:ext uri="{FF2B5EF4-FFF2-40B4-BE49-F238E27FC236}">
                                      <a16:creationId xmlns:a16="http://schemas.microsoft.com/office/drawing/2014/main" id="{9E90C3B9-49C4-4E00-ADFA-F16A1CF0C55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885943" y="1450183"/>
                                  <a:ext cx="559303" cy="115252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2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15" name="Rechteck 14">
                                <a:extLst>
                                  <a:ext uri="{FF2B5EF4-FFF2-40B4-BE49-F238E27FC236}">
                                    <a16:creationId xmlns:a16="http://schemas.microsoft.com/office/drawing/2014/main" id="{333A4D97-40B8-4BE1-A729-E90ADB5B1A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431063" y="2598821"/>
                                <a:ext cx="1133436" cy="1146088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16" name="Rechteck 15">
                                <a:extLst>
                                  <a:ext uri="{FF2B5EF4-FFF2-40B4-BE49-F238E27FC236}">
                                    <a16:creationId xmlns:a16="http://schemas.microsoft.com/office/drawing/2014/main" id="{15D82EA9-CAFD-4CAE-A283-2B9D8D6C77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429780" y="1451082"/>
                                <a:ext cx="1136003" cy="115252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3">
                                <a:schemeClr val="lt1"/>
                              </a:lnRef>
                              <a:fillRef idx="1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sp>
                          <p:nvSpPr>
                            <p:cNvPr id="21" name="Textfeld 20">
                              <a:extLst>
                                <a:ext uri="{FF2B5EF4-FFF2-40B4-BE49-F238E27FC236}">
                                  <a16:creationId xmlns:a16="http://schemas.microsoft.com/office/drawing/2014/main" id="{C433972E-959A-4358-B429-FBBE2E697DB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53094" y="831613"/>
                              <a:ext cx="857158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de-DE" sz="1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E(z)</a:t>
                              </a:r>
                              <a:endParaRPr lang="en-US" sz="1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3" name="Textfeld 22">
                              <a:extLst>
                                <a:ext uri="{FF2B5EF4-FFF2-40B4-BE49-F238E27FC236}">
                                  <a16:creationId xmlns:a16="http://schemas.microsoft.com/office/drawing/2014/main" id="{00736175-551C-48CD-8471-F860B87943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33569" y="2416380"/>
                              <a:ext cx="857158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de-DE" sz="14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E</a:t>
                              </a:r>
                              <a:r>
                                <a:rPr lang="de-DE" sz="14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F</a:t>
                              </a:r>
                              <a:endParaRPr lang="en-US" sz="1400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4" name="Textfeld 23">
                              <a:extLst>
                                <a:ext uri="{FF2B5EF4-FFF2-40B4-BE49-F238E27FC236}">
                                  <a16:creationId xmlns:a16="http://schemas.microsoft.com/office/drawing/2014/main" id="{E75C4E62-BB85-41AC-98CB-CB5E35F5333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952736" y="1450183"/>
                              <a:ext cx="41896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de-DE" sz="1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Fe</a:t>
                              </a:r>
                              <a:endParaRPr lang="en-US" sz="1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" name="Textfeld 24">
                              <a:extLst>
                                <a:ext uri="{FF2B5EF4-FFF2-40B4-BE49-F238E27FC236}">
                                  <a16:creationId xmlns:a16="http://schemas.microsoft.com/office/drawing/2014/main" id="{AF56FD20-1B42-4A5E-AD0A-FCD2B122A7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695536" y="1455543"/>
                              <a:ext cx="47624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de-DE" sz="1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Au</a:t>
                              </a:r>
                              <a:endParaRPr lang="en-US" sz="1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7" name="Ellipse 26">
                            <a:extLst>
                              <a:ext uri="{FF2B5EF4-FFF2-40B4-BE49-F238E27FC236}">
                                <a16:creationId xmlns:a16="http://schemas.microsoft.com/office/drawing/2014/main" id="{ECF9EE3B-7A61-49C0-908D-331EF844AA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26699" y="3099824"/>
                            <a:ext cx="72000" cy="72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9525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28" name="Ellipse 27">
                            <a:extLst>
                              <a:ext uri="{FF2B5EF4-FFF2-40B4-BE49-F238E27FC236}">
                                <a16:creationId xmlns:a16="http://schemas.microsoft.com/office/drawing/2014/main" id="{A3F2208B-6E27-4B10-A6A8-1D90398C74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24060" y="2320690"/>
                            <a:ext cx="72000" cy="72000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</p:grpSp>
                    <p:cxnSp>
                      <p:nvCxnSpPr>
                        <p:cNvPr id="31" name="Gerade Verbindung mit Pfeil 30">
                          <a:extLst>
                            <a:ext uri="{FF2B5EF4-FFF2-40B4-BE49-F238E27FC236}">
                              <a16:creationId xmlns:a16="http://schemas.microsoft.com/office/drawing/2014/main" id="{66F3EFE0-ABE1-4627-8526-813F7107ED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60060" y="2441749"/>
                          <a:ext cx="0" cy="62158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3" name="Ellipse 32">
                        <a:extLst>
                          <a:ext uri="{FF2B5EF4-FFF2-40B4-BE49-F238E27FC236}">
                            <a16:creationId xmlns:a16="http://schemas.microsoft.com/office/drawing/2014/main" id="{F792B56F-06AB-414D-A792-7A6535CC3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66576" y="2978765"/>
                        <a:ext cx="72000" cy="7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4" name="Ellipse 33">
                        <a:extLst>
                          <a:ext uri="{FF2B5EF4-FFF2-40B4-BE49-F238E27FC236}">
                            <a16:creationId xmlns:a16="http://schemas.microsoft.com/office/drawing/2014/main" id="{41A757F9-FBA8-46DC-8EDC-B1D9A4B69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63936" y="2199631"/>
                        <a:ext cx="64800" cy="65906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35" name="Gerade Verbindung mit Pfeil 34">
                        <a:extLst>
                          <a:ext uri="{FF2B5EF4-FFF2-40B4-BE49-F238E27FC236}">
                            <a16:creationId xmlns:a16="http://schemas.microsoft.com/office/drawing/2014/main" id="{84AF167E-D239-430F-9511-9BA7D0D6013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99937" y="2320690"/>
                        <a:ext cx="0" cy="62158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Gerade Verbindung mit Pfeil 35">
                        <a:extLst>
                          <a:ext uri="{FF2B5EF4-FFF2-40B4-BE49-F238E27FC236}">
                            <a16:creationId xmlns:a16="http://schemas.microsoft.com/office/drawing/2014/main" id="{7220FEB6-CA0D-4BEA-A2DF-9840EE8D24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73254" y="2229559"/>
                        <a:ext cx="4286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1" name="Ellipse 40">
                    <a:extLst>
                      <a:ext uri="{FF2B5EF4-FFF2-40B4-BE49-F238E27FC236}">
                        <a16:creationId xmlns:a16="http://schemas.microsoft.com/office/drawing/2014/main" id="{6F9DDB71-77EC-4FB6-9998-6DDB8193C2A6}"/>
                      </a:ext>
                    </a:extLst>
                  </p:cNvPr>
                  <p:cNvSpPr/>
                  <p:nvPr/>
                </p:nvSpPr>
                <p:spPr>
                  <a:xfrm>
                    <a:off x="7952994" y="4455695"/>
                    <a:ext cx="72000" cy="7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7792569F-A22B-4FD5-BD57-85ECA3E7B376}"/>
                    </a:ext>
                  </a:extLst>
                </p:cNvPr>
                <p:cNvSpPr/>
                <p:nvPr/>
              </p:nvSpPr>
              <p:spPr>
                <a:xfrm>
                  <a:off x="7952994" y="5319888"/>
                  <a:ext cx="72000" cy="720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8" name="Gerade Verbindung mit Pfeil 67">
                  <a:extLst>
                    <a:ext uri="{FF2B5EF4-FFF2-40B4-BE49-F238E27FC236}">
                      <a16:creationId xmlns:a16="http://schemas.microsoft.com/office/drawing/2014/main" id="{37327D9D-424A-4BA4-B609-FA6C6F869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88994" y="4554612"/>
                  <a:ext cx="0" cy="332935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 Verbindung mit Pfeil 69">
                  <a:extLst>
                    <a:ext uri="{FF2B5EF4-FFF2-40B4-BE49-F238E27FC236}">
                      <a16:creationId xmlns:a16="http://schemas.microsoft.com/office/drawing/2014/main" id="{05DF9E55-251C-4BAB-A581-4F5155DF4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8994" y="4919662"/>
                  <a:ext cx="2281" cy="377642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3C80F749-0198-4302-8DDA-C394F9FAD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4994" y="4863882"/>
                <a:ext cx="1782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BCDA0999-1863-452F-8EF4-7302A44D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4994" y="4957077"/>
                <a:ext cx="1782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8C2A84C-1A95-4109-8EB1-47DF449809C6}"/>
                </a:ext>
              </a:extLst>
            </p:cNvPr>
            <p:cNvSpPr/>
            <p:nvPr/>
          </p:nvSpPr>
          <p:spPr>
            <a:xfrm>
              <a:off x="8232356" y="5342545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9C088AE-380B-4B94-9FF5-07FB9FF08A41}"/>
                </a:ext>
              </a:extLst>
            </p:cNvPr>
            <p:cNvSpPr/>
            <p:nvPr/>
          </p:nvSpPr>
          <p:spPr>
            <a:xfrm>
              <a:off x="8239285" y="4838204"/>
              <a:ext cx="72000" cy="72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CDCD8D4C-93E1-4684-B466-2F2AE7633516}"/>
                </a:ext>
              </a:extLst>
            </p:cNvPr>
            <p:cNvSpPr/>
            <p:nvPr/>
          </p:nvSpPr>
          <p:spPr>
            <a:xfrm>
              <a:off x="8237005" y="4942319"/>
              <a:ext cx="72000" cy="72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feld 82">
            <a:extLst>
              <a:ext uri="{FF2B5EF4-FFF2-40B4-BE49-F238E27FC236}">
                <a16:creationId xmlns:a16="http://schemas.microsoft.com/office/drawing/2014/main" id="{89A431AB-B192-4644-B002-A772741E730F}"/>
              </a:ext>
            </a:extLst>
          </p:cNvPr>
          <p:cNvSpPr txBox="1"/>
          <p:nvPr/>
        </p:nvSpPr>
        <p:spPr>
          <a:xfrm>
            <a:off x="6964473" y="3795666"/>
            <a:ext cx="685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excitation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08549162-3EA6-429E-9AFA-42CDC796275E}"/>
              </a:ext>
            </a:extLst>
          </p:cNvPr>
          <p:cNvSpPr txBox="1"/>
          <p:nvPr/>
        </p:nvSpPr>
        <p:spPr>
          <a:xfrm>
            <a:off x="7260371" y="3573573"/>
            <a:ext cx="685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66386EB-12DD-4B70-8E8A-ACC75FE38A0D}"/>
              </a:ext>
            </a:extLst>
          </p:cNvPr>
          <p:cNvSpPr txBox="1"/>
          <p:nvPr/>
        </p:nvSpPr>
        <p:spPr>
          <a:xfrm>
            <a:off x="7832813" y="3548587"/>
            <a:ext cx="77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A717EC1B-B5F4-40B3-B2B7-A816E0AF384E}"/>
              </a:ext>
            </a:extLst>
          </p:cNvPr>
          <p:cNvGrpSpPr/>
          <p:nvPr/>
        </p:nvGrpSpPr>
        <p:grpSpPr>
          <a:xfrm>
            <a:off x="2180423" y="4191120"/>
            <a:ext cx="3288207" cy="2349452"/>
            <a:chOff x="2180423" y="4191120"/>
            <a:chExt cx="3288207" cy="2349452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32F1031-3DEC-470F-82FA-2D340CC37324}"/>
                </a:ext>
              </a:extLst>
            </p:cNvPr>
            <p:cNvGrpSpPr/>
            <p:nvPr/>
          </p:nvGrpSpPr>
          <p:grpSpPr>
            <a:xfrm>
              <a:off x="2180423" y="4191120"/>
              <a:ext cx="3288207" cy="2349452"/>
              <a:chOff x="2180423" y="4191120"/>
              <a:chExt cx="3288207" cy="2349452"/>
            </a:xfrm>
          </p:grpSpPr>
          <p:grpSp>
            <p:nvGrpSpPr>
              <p:cNvPr id="158" name="Gruppieren 157">
                <a:extLst>
                  <a:ext uri="{FF2B5EF4-FFF2-40B4-BE49-F238E27FC236}">
                    <a16:creationId xmlns:a16="http://schemas.microsoft.com/office/drawing/2014/main" id="{06B7AB51-1DC1-4B62-AD60-3DF75B732EBA}"/>
                  </a:ext>
                </a:extLst>
              </p:cNvPr>
              <p:cNvGrpSpPr/>
              <p:nvPr/>
            </p:nvGrpSpPr>
            <p:grpSpPr>
              <a:xfrm>
                <a:off x="2180423" y="4191120"/>
                <a:ext cx="3288207" cy="2349452"/>
                <a:chOff x="2942766" y="4626370"/>
                <a:chExt cx="2244390" cy="1381480"/>
              </a:xfrm>
            </p:grpSpPr>
            <p:grpSp>
              <p:nvGrpSpPr>
                <p:cNvPr id="155" name="Gruppieren 154">
                  <a:extLst>
                    <a:ext uri="{FF2B5EF4-FFF2-40B4-BE49-F238E27FC236}">
                      <a16:creationId xmlns:a16="http://schemas.microsoft.com/office/drawing/2014/main" id="{399EA315-583D-40EA-A14B-90124EAC53CA}"/>
                    </a:ext>
                  </a:extLst>
                </p:cNvPr>
                <p:cNvGrpSpPr/>
                <p:nvPr/>
              </p:nvGrpSpPr>
              <p:grpSpPr>
                <a:xfrm>
                  <a:off x="2942766" y="4626370"/>
                  <a:ext cx="2244390" cy="1127032"/>
                  <a:chOff x="2908540" y="4729210"/>
                  <a:chExt cx="2244390" cy="1127032"/>
                </a:xfrm>
              </p:grpSpPr>
              <p:cxnSp>
                <p:nvCxnSpPr>
                  <p:cNvPr id="61" name="Gerade Verbindung mit Pfeil 60">
                    <a:extLst>
                      <a:ext uri="{FF2B5EF4-FFF2-40B4-BE49-F238E27FC236}">
                        <a16:creationId xmlns:a16="http://schemas.microsoft.com/office/drawing/2014/main" id="{990169E5-4251-4A9E-916F-CD66A8F38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08540" y="5856241"/>
                    <a:ext cx="1981199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Würfel 6">
                    <a:extLst>
                      <a:ext uri="{FF2B5EF4-FFF2-40B4-BE49-F238E27FC236}">
                        <a16:creationId xmlns:a16="http://schemas.microsoft.com/office/drawing/2014/main" id="{B2E7EC9E-1D21-4265-9789-01D8633363F5}"/>
                      </a:ext>
                    </a:extLst>
                  </p:cNvPr>
                  <p:cNvSpPr/>
                  <p:nvPr/>
                </p:nvSpPr>
                <p:spPr>
                  <a:xfrm>
                    <a:off x="2963958" y="5024014"/>
                    <a:ext cx="821925" cy="832225"/>
                  </a:xfrm>
                  <a:prstGeom prst="cube">
                    <a:avLst>
                      <a:gd name="adj" fmla="val 37141"/>
                    </a:avLst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154" name="Grafik 153" descr="Ein Bild, das Zeichnung enthält.&#10;&#10;Automatisch generierte Beschreibung">
                    <a:extLst>
                      <a:ext uri="{FF2B5EF4-FFF2-40B4-BE49-F238E27FC236}">
                        <a16:creationId xmlns:a16="http://schemas.microsoft.com/office/drawing/2014/main" id="{E398E905-74E2-4099-B7B0-F22F9335A9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830411">
                    <a:off x="4539718" y="4811429"/>
                    <a:ext cx="695432" cy="530993"/>
                  </a:xfrm>
                  <a:prstGeom prst="rect">
                    <a:avLst/>
                  </a:prstGeom>
                </p:spPr>
              </p:pic>
              <p:sp>
                <p:nvSpPr>
                  <p:cNvPr id="71" name="Würfel 70">
                    <a:extLst>
                      <a:ext uri="{FF2B5EF4-FFF2-40B4-BE49-F238E27FC236}">
                        <a16:creationId xmlns:a16="http://schemas.microsoft.com/office/drawing/2014/main" id="{9704B0E4-64DB-4640-9894-9DDEF36362C6}"/>
                      </a:ext>
                    </a:extLst>
                  </p:cNvPr>
                  <p:cNvSpPr/>
                  <p:nvPr/>
                </p:nvSpPr>
                <p:spPr>
                  <a:xfrm>
                    <a:off x="3482577" y="5024014"/>
                    <a:ext cx="1132587" cy="832225"/>
                  </a:xfrm>
                  <a:prstGeom prst="cube">
                    <a:avLst>
                      <a:gd name="adj" fmla="val 31812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6" name="Textfeld 155">
                  <a:extLst>
                    <a:ext uri="{FF2B5EF4-FFF2-40B4-BE49-F238E27FC236}">
                      <a16:creationId xmlns:a16="http://schemas.microsoft.com/office/drawing/2014/main" id="{4D130EF0-0D78-4715-9455-B9BC4E410B65}"/>
                    </a:ext>
                  </a:extLst>
                </p:cNvPr>
                <p:cNvSpPr txBox="1"/>
                <p:nvPr/>
              </p:nvSpPr>
              <p:spPr>
                <a:xfrm>
                  <a:off x="4860736" y="5700073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2" name="Gruppieren 171">
                <a:extLst>
                  <a:ext uri="{FF2B5EF4-FFF2-40B4-BE49-F238E27FC236}">
                    <a16:creationId xmlns:a16="http://schemas.microsoft.com/office/drawing/2014/main" id="{C09C20A5-C11C-4307-8032-678C26492FAF}"/>
                  </a:ext>
                </a:extLst>
              </p:cNvPr>
              <p:cNvGrpSpPr/>
              <p:nvPr/>
            </p:nvGrpSpPr>
            <p:grpSpPr>
              <a:xfrm>
                <a:off x="4275651" y="4884056"/>
                <a:ext cx="332040" cy="700636"/>
                <a:chOff x="4268287" y="4898652"/>
                <a:chExt cx="332040" cy="700636"/>
              </a:xfrm>
            </p:grpSpPr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4BF41C17-739F-49BF-AE6C-463E3D480E9D}"/>
                    </a:ext>
                  </a:extLst>
                </p:cNvPr>
                <p:cNvSpPr/>
                <p:nvPr/>
              </p:nvSpPr>
              <p:spPr>
                <a:xfrm>
                  <a:off x="4474327" y="5220550"/>
                  <a:ext cx="126000" cy="180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9" name="Gerade Verbindung mit Pfeil 158">
                  <a:extLst>
                    <a:ext uri="{FF2B5EF4-FFF2-40B4-BE49-F238E27FC236}">
                      <a16:creationId xmlns:a16="http://schemas.microsoft.com/office/drawing/2014/main" id="{6C8E7445-F692-4B42-AEC8-F3DA9835B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01490" y="5395597"/>
                  <a:ext cx="155392" cy="1480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>
                  <a:extLst>
                    <a:ext uri="{FF2B5EF4-FFF2-40B4-BE49-F238E27FC236}">
                      <a16:creationId xmlns:a16="http://schemas.microsoft.com/office/drawing/2014/main" id="{BBB6D11C-ABA9-4171-9944-2BE1D65B0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9241" y="4898652"/>
                  <a:ext cx="1" cy="2591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>
                  <a:extLst>
                    <a:ext uri="{FF2B5EF4-FFF2-40B4-BE49-F238E27FC236}">
                      <a16:creationId xmlns:a16="http://schemas.microsoft.com/office/drawing/2014/main" id="{CDD5EF25-3CEE-40FF-93ED-DA6AE4FA2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6550" y="5414757"/>
                  <a:ext cx="0" cy="1845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>
                  <a:extLst>
                    <a:ext uri="{FF2B5EF4-FFF2-40B4-BE49-F238E27FC236}">
                      <a16:creationId xmlns:a16="http://schemas.microsoft.com/office/drawing/2014/main" id="{22E3D271-7BB6-4238-804D-498EE496D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68287" y="5284178"/>
                  <a:ext cx="1878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uppieren 186">
                <a:extLst>
                  <a:ext uri="{FF2B5EF4-FFF2-40B4-BE49-F238E27FC236}">
                    <a16:creationId xmlns:a16="http://schemas.microsoft.com/office/drawing/2014/main" id="{2DE9FA6D-BFC1-414F-B17B-59EA741977F3}"/>
                  </a:ext>
                </a:extLst>
              </p:cNvPr>
              <p:cNvGrpSpPr/>
              <p:nvPr/>
            </p:nvGrpSpPr>
            <p:grpSpPr>
              <a:xfrm>
                <a:off x="2726184" y="5407710"/>
                <a:ext cx="1436018" cy="541342"/>
                <a:chOff x="2726184" y="5407710"/>
                <a:chExt cx="1436018" cy="541342"/>
              </a:xfrm>
            </p:grpSpPr>
            <p:grpSp>
              <p:nvGrpSpPr>
                <p:cNvPr id="177" name="Gruppieren 176">
                  <a:extLst>
                    <a:ext uri="{FF2B5EF4-FFF2-40B4-BE49-F238E27FC236}">
                      <a16:creationId xmlns:a16="http://schemas.microsoft.com/office/drawing/2014/main" id="{B6A0140C-5A98-4B8B-8929-9E5CCEEEB220}"/>
                    </a:ext>
                  </a:extLst>
                </p:cNvPr>
                <p:cNvGrpSpPr/>
                <p:nvPr/>
              </p:nvGrpSpPr>
              <p:grpSpPr>
                <a:xfrm>
                  <a:off x="3130189" y="5407710"/>
                  <a:ext cx="696462" cy="541342"/>
                  <a:chOff x="3130189" y="5407710"/>
                  <a:chExt cx="696462" cy="541342"/>
                </a:xfrm>
              </p:grpSpPr>
              <p:sp>
                <p:nvSpPr>
                  <p:cNvPr id="174" name="Ellipse 173">
                    <a:extLst>
                      <a:ext uri="{FF2B5EF4-FFF2-40B4-BE49-F238E27FC236}">
                        <a16:creationId xmlns:a16="http://schemas.microsoft.com/office/drawing/2014/main" id="{7952A88E-DCB8-4209-87B3-A7F0D42CA748}"/>
                      </a:ext>
                    </a:extLst>
                  </p:cNvPr>
                  <p:cNvSpPr/>
                  <p:nvPr/>
                </p:nvSpPr>
                <p:spPr>
                  <a:xfrm>
                    <a:off x="3130189" y="5407710"/>
                    <a:ext cx="72000" cy="7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Ellipse 174">
                    <a:extLst>
                      <a:ext uri="{FF2B5EF4-FFF2-40B4-BE49-F238E27FC236}">
                        <a16:creationId xmlns:a16="http://schemas.microsoft.com/office/drawing/2014/main" id="{6E97D0F4-3915-4D8B-AAC0-7C0C2C8AB3A9}"/>
                      </a:ext>
                    </a:extLst>
                  </p:cNvPr>
                  <p:cNvSpPr/>
                  <p:nvPr/>
                </p:nvSpPr>
                <p:spPr>
                  <a:xfrm>
                    <a:off x="3754651" y="5560358"/>
                    <a:ext cx="72000" cy="7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Ellipse 175">
                    <a:extLst>
                      <a:ext uri="{FF2B5EF4-FFF2-40B4-BE49-F238E27FC236}">
                        <a16:creationId xmlns:a16="http://schemas.microsoft.com/office/drawing/2014/main" id="{D52A8DAA-D93E-4ACA-BC3E-E3DE1565B74D}"/>
                      </a:ext>
                    </a:extLst>
                  </p:cNvPr>
                  <p:cNvSpPr/>
                  <p:nvPr/>
                </p:nvSpPr>
                <p:spPr>
                  <a:xfrm>
                    <a:off x="3345732" y="5877052"/>
                    <a:ext cx="72000" cy="7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78" name="Gerade Verbindung mit Pfeil 177">
                  <a:extLst>
                    <a:ext uri="{FF2B5EF4-FFF2-40B4-BE49-F238E27FC236}">
                      <a16:creationId xmlns:a16="http://schemas.microsoft.com/office/drawing/2014/main" id="{F61C3E6E-6575-403A-AC23-1B5239E26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4471" y="5448619"/>
                  <a:ext cx="302563" cy="11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Gerade Verbindung mit Pfeil 179">
                  <a:extLst>
                    <a:ext uri="{FF2B5EF4-FFF2-40B4-BE49-F238E27FC236}">
                      <a16:creationId xmlns:a16="http://schemas.microsoft.com/office/drawing/2014/main" id="{0750D6E5-1DD6-44EB-9FCC-F57B89BD2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9639" y="5594485"/>
                  <a:ext cx="302563" cy="11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Gerade Verbindung mit Pfeil 180">
                  <a:extLst>
                    <a:ext uri="{FF2B5EF4-FFF2-40B4-BE49-F238E27FC236}">
                      <a16:creationId xmlns:a16="http://schemas.microsoft.com/office/drawing/2014/main" id="{F7069C76-2B00-4E98-AA2A-573F623CB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9095" y="5918340"/>
                  <a:ext cx="302563" cy="11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Gerade Verbindung mit Pfeil 181">
                  <a:extLst>
                    <a:ext uri="{FF2B5EF4-FFF2-40B4-BE49-F238E27FC236}">
                      <a16:creationId xmlns:a16="http://schemas.microsoft.com/office/drawing/2014/main" id="{CD8C828D-7E14-468D-9AAE-61A6D91772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59151" y="5913052"/>
                  <a:ext cx="3104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Gerade Verbindung mit Pfeil 184">
                  <a:extLst>
                    <a:ext uri="{FF2B5EF4-FFF2-40B4-BE49-F238E27FC236}">
                      <a16:creationId xmlns:a16="http://schemas.microsoft.com/office/drawing/2014/main" id="{65AD5486-FA39-4DA0-BE63-045EB2D2F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6184" y="5443710"/>
                  <a:ext cx="3104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Gerade Verbindung mit Pfeil 185">
                  <a:extLst>
                    <a:ext uri="{FF2B5EF4-FFF2-40B4-BE49-F238E27FC236}">
                      <a16:creationId xmlns:a16="http://schemas.microsoft.com/office/drawing/2014/main" id="{F9747652-183C-464D-A976-7C762239F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81732" y="5594485"/>
                  <a:ext cx="3104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9E5272AD-C13A-4DF9-9BAA-EA3AB2D20BC3}"/>
                </a:ext>
              </a:extLst>
            </p:cNvPr>
            <p:cNvSpPr txBox="1"/>
            <p:nvPr/>
          </p:nvSpPr>
          <p:spPr>
            <a:xfrm>
              <a:off x="2778971" y="4384709"/>
              <a:ext cx="418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5176ABBB-07EB-47E2-A826-1E844F7958CE}"/>
                </a:ext>
              </a:extLst>
            </p:cNvPr>
            <p:cNvSpPr txBox="1"/>
            <p:nvPr/>
          </p:nvSpPr>
          <p:spPr>
            <a:xfrm>
              <a:off x="3500036" y="4402481"/>
              <a:ext cx="47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74F2A084-E256-43A1-843F-B59F885934EB}"/>
                </a:ext>
              </a:extLst>
            </p:cNvPr>
            <p:cNvSpPr txBox="1"/>
            <p:nvPr/>
          </p:nvSpPr>
          <p:spPr>
            <a:xfrm>
              <a:off x="4286668" y="4391040"/>
              <a:ext cx="642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 e</a:t>
              </a:r>
              <a:r>
                <a:rPr lang="de-DE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DD364D7F-6363-4B0C-9E72-3FDDEF1E962C}"/>
              </a:ext>
            </a:extLst>
          </p:cNvPr>
          <p:cNvGrpSpPr/>
          <p:nvPr/>
        </p:nvGrpSpPr>
        <p:grpSpPr>
          <a:xfrm>
            <a:off x="1366154" y="2000474"/>
            <a:ext cx="4233323" cy="2167336"/>
            <a:chOff x="1329810" y="2035314"/>
            <a:chExt cx="4233323" cy="2167336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B38BDC69-77BC-49A5-9134-66BF2FAB33DC}"/>
                </a:ext>
              </a:extLst>
            </p:cNvPr>
            <p:cNvGrpSpPr/>
            <p:nvPr/>
          </p:nvGrpSpPr>
          <p:grpSpPr>
            <a:xfrm>
              <a:off x="1329810" y="2035314"/>
              <a:ext cx="4233323" cy="2167336"/>
              <a:chOff x="1145052" y="4373234"/>
              <a:chExt cx="4233323" cy="2167336"/>
            </a:xfrm>
          </p:grpSpPr>
          <p:grpSp>
            <p:nvGrpSpPr>
              <p:cNvPr id="195" name="Gruppieren 194">
                <a:extLst>
                  <a:ext uri="{FF2B5EF4-FFF2-40B4-BE49-F238E27FC236}">
                    <a16:creationId xmlns:a16="http://schemas.microsoft.com/office/drawing/2014/main" id="{D4D9C41E-7B60-4E73-AECF-ECC7FC002E90}"/>
                  </a:ext>
                </a:extLst>
              </p:cNvPr>
              <p:cNvGrpSpPr/>
              <p:nvPr/>
            </p:nvGrpSpPr>
            <p:grpSpPr>
              <a:xfrm>
                <a:off x="1145052" y="4692485"/>
                <a:ext cx="4233323" cy="1848085"/>
                <a:chOff x="1145052" y="4692485"/>
                <a:chExt cx="4233323" cy="1848085"/>
              </a:xfrm>
            </p:grpSpPr>
            <p:grpSp>
              <p:nvGrpSpPr>
                <p:cNvPr id="199" name="Gruppieren 198">
                  <a:extLst>
                    <a:ext uri="{FF2B5EF4-FFF2-40B4-BE49-F238E27FC236}">
                      <a16:creationId xmlns:a16="http://schemas.microsoft.com/office/drawing/2014/main" id="{92072A6A-32F6-4BCA-A430-474A624DDFDF}"/>
                    </a:ext>
                  </a:extLst>
                </p:cNvPr>
                <p:cNvGrpSpPr/>
                <p:nvPr/>
              </p:nvGrpSpPr>
              <p:grpSpPr>
                <a:xfrm>
                  <a:off x="1145052" y="4692485"/>
                  <a:ext cx="4233323" cy="1848085"/>
                  <a:chOff x="2236066" y="4921174"/>
                  <a:chExt cx="2889486" cy="1086676"/>
                </a:xfrm>
              </p:grpSpPr>
              <p:grpSp>
                <p:nvGrpSpPr>
                  <p:cNvPr id="217" name="Gruppieren 216">
                    <a:extLst>
                      <a:ext uri="{FF2B5EF4-FFF2-40B4-BE49-F238E27FC236}">
                        <a16:creationId xmlns:a16="http://schemas.microsoft.com/office/drawing/2014/main" id="{52915AF7-409C-4FB1-93E2-DFBFCE581635}"/>
                      </a:ext>
                    </a:extLst>
                  </p:cNvPr>
                  <p:cNvGrpSpPr/>
                  <p:nvPr/>
                </p:nvGrpSpPr>
                <p:grpSpPr>
                  <a:xfrm>
                    <a:off x="2236066" y="4921174"/>
                    <a:ext cx="2687899" cy="832228"/>
                    <a:chOff x="2201840" y="5024014"/>
                    <a:chExt cx="2687899" cy="832228"/>
                  </a:xfrm>
                </p:grpSpPr>
                <p:cxnSp>
                  <p:nvCxnSpPr>
                    <p:cNvPr id="219" name="Gerade Verbindung mit Pfeil 218">
                      <a:extLst>
                        <a:ext uri="{FF2B5EF4-FFF2-40B4-BE49-F238E27FC236}">
                          <a16:creationId xmlns:a16="http://schemas.microsoft.com/office/drawing/2014/main" id="{6D29D1E8-2D74-4180-888F-0EE56666E3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08540" y="5856241"/>
                      <a:ext cx="1981199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21" name="Grafik 220" descr="Ein Bild, das Zeichnung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86119220-E79A-474D-AC74-B733443C20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715622">
                      <a:off x="2201840" y="5043102"/>
                      <a:ext cx="807265" cy="45743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0" name="Würfel 219">
                      <a:extLst>
                        <a:ext uri="{FF2B5EF4-FFF2-40B4-BE49-F238E27FC236}">
                          <a16:creationId xmlns:a16="http://schemas.microsoft.com/office/drawing/2014/main" id="{06ED0450-C6C5-430E-8E91-3D178119C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3958" y="5024014"/>
                      <a:ext cx="821925" cy="832225"/>
                    </a:xfrm>
                    <a:prstGeom prst="cube">
                      <a:avLst>
                        <a:gd name="adj" fmla="val 37141"/>
                      </a:avLst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22" name="Würfel 221">
                      <a:extLst>
                        <a:ext uri="{FF2B5EF4-FFF2-40B4-BE49-F238E27FC236}">
                          <a16:creationId xmlns:a16="http://schemas.microsoft.com/office/drawing/2014/main" id="{33643AAF-ABFA-4C39-A8E4-F823C35CF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2577" y="5024014"/>
                      <a:ext cx="1132587" cy="832225"/>
                    </a:xfrm>
                    <a:prstGeom prst="cube">
                      <a:avLst>
                        <a:gd name="adj" fmla="val 31812"/>
                      </a:avLst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218" name="Textfeld 217">
                    <a:extLst>
                      <a:ext uri="{FF2B5EF4-FFF2-40B4-BE49-F238E27FC236}">
                        <a16:creationId xmlns:a16="http://schemas.microsoft.com/office/drawing/2014/main" id="{67D99C9D-E47C-4B8B-B1C0-590DE501F71B}"/>
                      </a:ext>
                    </a:extLst>
                  </p:cNvPr>
                  <p:cNvSpPr txBox="1"/>
                  <p:nvPr/>
                </p:nvSpPr>
                <p:spPr>
                  <a:xfrm>
                    <a:off x="4860736" y="5700073"/>
                    <a:ext cx="2648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0" name="Gruppieren 199">
                  <a:extLst>
                    <a:ext uri="{FF2B5EF4-FFF2-40B4-BE49-F238E27FC236}">
                      <a16:creationId xmlns:a16="http://schemas.microsoft.com/office/drawing/2014/main" id="{4C33996A-00A3-4A5D-9355-BE3626A1B960}"/>
                    </a:ext>
                  </a:extLst>
                </p:cNvPr>
                <p:cNvGrpSpPr/>
                <p:nvPr/>
              </p:nvGrpSpPr>
              <p:grpSpPr>
                <a:xfrm>
                  <a:off x="2420438" y="5044206"/>
                  <a:ext cx="322189" cy="680202"/>
                  <a:chOff x="2413074" y="5058802"/>
                  <a:chExt cx="322189" cy="680202"/>
                </a:xfrm>
              </p:grpSpPr>
              <p:sp>
                <p:nvSpPr>
                  <p:cNvPr id="212" name="Ellipse 211">
                    <a:extLst>
                      <a:ext uri="{FF2B5EF4-FFF2-40B4-BE49-F238E27FC236}">
                        <a16:creationId xmlns:a16="http://schemas.microsoft.com/office/drawing/2014/main" id="{F0297FF4-1960-4FD2-ACB3-594B0E7A4ADF}"/>
                      </a:ext>
                    </a:extLst>
                  </p:cNvPr>
                  <p:cNvSpPr/>
                  <p:nvPr/>
                </p:nvSpPr>
                <p:spPr>
                  <a:xfrm>
                    <a:off x="2413074" y="5354609"/>
                    <a:ext cx="126000" cy="180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3" name="Gerade Verbindung mit Pfeil 212">
                    <a:extLst>
                      <a:ext uri="{FF2B5EF4-FFF2-40B4-BE49-F238E27FC236}">
                        <a16:creationId xmlns:a16="http://schemas.microsoft.com/office/drawing/2014/main" id="{EC86D699-54E6-47FB-B13A-ADAD3D5658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370" y="5529427"/>
                    <a:ext cx="157901" cy="1311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Gerade Verbindung mit Pfeil 213">
                    <a:extLst>
                      <a:ext uri="{FF2B5EF4-FFF2-40B4-BE49-F238E27FC236}">
                        <a16:creationId xmlns:a16="http://schemas.microsoft.com/office/drawing/2014/main" id="{13F11AAF-4E70-4673-B9C5-A063951302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466025" y="5058802"/>
                    <a:ext cx="10049" cy="2244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Gerade Verbindung mit Pfeil 214">
                    <a:extLst>
                      <a:ext uri="{FF2B5EF4-FFF2-40B4-BE49-F238E27FC236}">
                        <a16:creationId xmlns:a16="http://schemas.microsoft.com/office/drawing/2014/main" id="{889A275F-15F5-432C-8B46-19A29A4F04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87123" y="5554473"/>
                    <a:ext cx="0" cy="1845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Gerade Verbindung mit Pfeil 215">
                    <a:extLst>
                      <a:ext uri="{FF2B5EF4-FFF2-40B4-BE49-F238E27FC236}">
                        <a16:creationId xmlns:a16="http://schemas.microsoft.com/office/drawing/2014/main" id="{768A16FB-27BC-43DB-B3ED-0DC45F35C2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50505" y="5394306"/>
                    <a:ext cx="18475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uppieren 200">
                  <a:extLst>
                    <a:ext uri="{FF2B5EF4-FFF2-40B4-BE49-F238E27FC236}">
                      <a16:creationId xmlns:a16="http://schemas.microsoft.com/office/drawing/2014/main" id="{98233534-9E2B-4B51-AF63-92FCFA056594}"/>
                    </a:ext>
                  </a:extLst>
                </p:cNvPr>
                <p:cNvGrpSpPr/>
                <p:nvPr/>
              </p:nvGrpSpPr>
              <p:grpSpPr>
                <a:xfrm>
                  <a:off x="2873546" y="5407710"/>
                  <a:ext cx="1288656" cy="541342"/>
                  <a:chOff x="2873546" y="5407710"/>
                  <a:chExt cx="1288656" cy="541342"/>
                </a:xfrm>
              </p:grpSpPr>
              <p:grpSp>
                <p:nvGrpSpPr>
                  <p:cNvPr id="202" name="Gruppieren 201">
                    <a:extLst>
                      <a:ext uri="{FF2B5EF4-FFF2-40B4-BE49-F238E27FC236}">
                        <a16:creationId xmlns:a16="http://schemas.microsoft.com/office/drawing/2014/main" id="{BFD8C4FA-A63C-4C0C-8101-A071C140D5B6}"/>
                      </a:ext>
                    </a:extLst>
                  </p:cNvPr>
                  <p:cNvGrpSpPr/>
                  <p:nvPr/>
                </p:nvGrpSpPr>
                <p:grpSpPr>
                  <a:xfrm>
                    <a:off x="3130189" y="5407710"/>
                    <a:ext cx="696462" cy="541342"/>
                    <a:chOff x="3130189" y="5407710"/>
                    <a:chExt cx="696462" cy="541342"/>
                  </a:xfrm>
                </p:grpSpPr>
                <p:sp>
                  <p:nvSpPr>
                    <p:cNvPr id="209" name="Ellipse 208">
                      <a:extLst>
                        <a:ext uri="{FF2B5EF4-FFF2-40B4-BE49-F238E27FC236}">
                          <a16:creationId xmlns:a16="http://schemas.microsoft.com/office/drawing/2014/main" id="{526905F8-0E18-4ADE-BE50-B74C9370E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0189" y="5407710"/>
                      <a:ext cx="72000" cy="72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0" name="Ellipse 209">
                      <a:extLst>
                        <a:ext uri="{FF2B5EF4-FFF2-40B4-BE49-F238E27FC236}">
                          <a16:creationId xmlns:a16="http://schemas.microsoft.com/office/drawing/2014/main" id="{88A85C3A-65E0-40ED-A1E9-AA42C8D53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651" y="5560358"/>
                      <a:ext cx="72000" cy="72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1" name="Ellipse 210">
                      <a:extLst>
                        <a:ext uri="{FF2B5EF4-FFF2-40B4-BE49-F238E27FC236}">
                          <a16:creationId xmlns:a16="http://schemas.microsoft.com/office/drawing/2014/main" id="{B927C920-05BC-4EEC-92EF-DF979BFAE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5732" y="5877052"/>
                      <a:ext cx="72000" cy="72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203" name="Gerade Verbindung mit Pfeil 202">
                    <a:extLst>
                      <a:ext uri="{FF2B5EF4-FFF2-40B4-BE49-F238E27FC236}">
                        <a16:creationId xmlns:a16="http://schemas.microsoft.com/office/drawing/2014/main" id="{41273244-5F01-4F36-9A15-6B4DB909B3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3209" y="5448321"/>
                    <a:ext cx="242536" cy="23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Gerade Verbindung mit Pfeil 203">
                    <a:extLst>
                      <a:ext uri="{FF2B5EF4-FFF2-40B4-BE49-F238E27FC236}">
                        <a16:creationId xmlns:a16="http://schemas.microsoft.com/office/drawing/2014/main" id="{8B29394D-3299-40CD-B34F-EC627DC6E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59639" y="5594485"/>
                    <a:ext cx="302563" cy="11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Gerade Verbindung mit Pfeil 204">
                    <a:extLst>
                      <a:ext uri="{FF2B5EF4-FFF2-40B4-BE49-F238E27FC236}">
                        <a16:creationId xmlns:a16="http://schemas.microsoft.com/office/drawing/2014/main" id="{8D4D21F6-3D3C-4CD2-85BD-6571A49A4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9095" y="5918340"/>
                    <a:ext cx="302563" cy="11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Gerade Verbindung mit Pfeil 205">
                    <a:extLst>
                      <a:ext uri="{FF2B5EF4-FFF2-40B4-BE49-F238E27FC236}">
                        <a16:creationId xmlns:a16="http://schemas.microsoft.com/office/drawing/2014/main" id="{34248AAC-B328-4E85-A581-BD76DB40F5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59151" y="5913052"/>
                    <a:ext cx="31048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Gerade Verbindung mit Pfeil 206">
                    <a:extLst>
                      <a:ext uri="{FF2B5EF4-FFF2-40B4-BE49-F238E27FC236}">
                        <a16:creationId xmlns:a16="http://schemas.microsoft.com/office/drawing/2014/main" id="{2A89D1E3-9518-4E18-8F58-3EE159E64E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73546" y="5448372"/>
                    <a:ext cx="22110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Gerade Verbindung mit Pfeil 207">
                    <a:extLst>
                      <a:ext uri="{FF2B5EF4-FFF2-40B4-BE49-F238E27FC236}">
                        <a16:creationId xmlns:a16="http://schemas.microsoft.com/office/drawing/2014/main" id="{6AA77295-43EC-4FC0-AD7E-051EC1E73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81732" y="5594485"/>
                    <a:ext cx="31048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9173A268-74AD-4B40-9F17-B73826385C53}"/>
                  </a:ext>
                </a:extLst>
              </p:cNvPr>
              <p:cNvSpPr txBox="1"/>
              <p:nvPr/>
            </p:nvSpPr>
            <p:spPr>
              <a:xfrm>
                <a:off x="2778971" y="4384709"/>
                <a:ext cx="418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feld 196">
                <a:extLst>
                  <a:ext uri="{FF2B5EF4-FFF2-40B4-BE49-F238E27FC236}">
                    <a16:creationId xmlns:a16="http://schemas.microsoft.com/office/drawing/2014/main" id="{6B8875DF-BCBF-4A1B-A7E4-EAE1F655DA96}"/>
                  </a:ext>
                </a:extLst>
              </p:cNvPr>
              <p:cNvSpPr txBox="1"/>
              <p:nvPr/>
            </p:nvSpPr>
            <p:spPr>
              <a:xfrm>
                <a:off x="3500036" y="4402481"/>
                <a:ext cx="476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feld 197">
                <a:extLst>
                  <a:ext uri="{FF2B5EF4-FFF2-40B4-BE49-F238E27FC236}">
                    <a16:creationId xmlns:a16="http://schemas.microsoft.com/office/drawing/2014/main" id="{F42DC381-F469-445A-8C9D-344D01A684F4}"/>
                  </a:ext>
                </a:extLst>
              </p:cNvPr>
              <p:cNvSpPr txBox="1"/>
              <p:nvPr/>
            </p:nvSpPr>
            <p:spPr>
              <a:xfrm>
                <a:off x="2067735" y="4373234"/>
                <a:ext cx="6420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Hot e</a:t>
                </a:r>
                <a:r>
                  <a:rPr lang="de-DE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FDEBC85E-0B28-4850-AB6F-BF7B47107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800" y="2354565"/>
              <a:ext cx="158" cy="936066"/>
            </a:xfrm>
            <a:prstGeom prst="line">
              <a:avLst/>
            </a:prstGeom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BCFF1C41-803B-416F-BE5C-0D7AEB4A4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5005" y="3269489"/>
              <a:ext cx="486367" cy="503993"/>
            </a:xfrm>
            <a:prstGeom prst="line">
              <a:avLst/>
            </a:prstGeom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1" name="Gerader Verbinder 230">
              <a:extLst>
                <a:ext uri="{FF2B5EF4-FFF2-40B4-BE49-F238E27FC236}">
                  <a16:creationId xmlns:a16="http://schemas.microsoft.com/office/drawing/2014/main" id="{07074FA5-A8FE-4469-98E0-B1D0B39E4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4419" y="3271837"/>
              <a:ext cx="344507" cy="0"/>
            </a:xfrm>
            <a:prstGeom prst="line">
              <a:avLst/>
            </a:prstGeom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81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45034F5-5E21-444D-A415-AFD6C9A07358}"/>
              </a:ext>
            </a:extLst>
          </p:cNvPr>
          <p:cNvGrpSpPr/>
          <p:nvPr/>
        </p:nvGrpSpPr>
        <p:grpSpPr>
          <a:xfrm>
            <a:off x="3799669" y="908647"/>
            <a:ext cx="3459915" cy="4396778"/>
            <a:chOff x="3799669" y="908647"/>
            <a:chExt cx="3459915" cy="43967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4CEB483-0A7F-49D7-8899-DC614D4658BF}"/>
                </a:ext>
              </a:extLst>
            </p:cNvPr>
            <p:cNvGrpSpPr/>
            <p:nvPr/>
          </p:nvGrpSpPr>
          <p:grpSpPr>
            <a:xfrm>
              <a:off x="3799669" y="908647"/>
              <a:ext cx="3459915" cy="4396778"/>
              <a:chOff x="905065" y="344875"/>
              <a:chExt cx="3459915" cy="4396778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0D0B1D51-2AE7-4ADD-AAEF-F57DE84ECE03}"/>
                  </a:ext>
                </a:extLst>
              </p:cNvPr>
              <p:cNvGrpSpPr/>
              <p:nvPr/>
            </p:nvGrpSpPr>
            <p:grpSpPr>
              <a:xfrm>
                <a:off x="905065" y="344875"/>
                <a:ext cx="3459915" cy="4396778"/>
                <a:chOff x="899625" y="335639"/>
                <a:chExt cx="3459915" cy="4396778"/>
              </a:xfrm>
            </p:grpSpPr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8F1C0916-5630-4F28-9895-7E9ADE00B616}"/>
                    </a:ext>
                  </a:extLst>
                </p:cNvPr>
                <p:cNvGrpSpPr/>
                <p:nvPr/>
              </p:nvGrpSpPr>
              <p:grpSpPr>
                <a:xfrm>
                  <a:off x="1551266" y="335639"/>
                  <a:ext cx="2808274" cy="4396778"/>
                  <a:chOff x="1551266" y="335639"/>
                  <a:chExt cx="2808274" cy="4396778"/>
                </a:xfrm>
              </p:grpSpPr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C80694E4-6CEA-4C48-B2F5-164D30A94E48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404" y="1778464"/>
                    <a:ext cx="457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/>
                  </a:p>
                </p:txBody>
              </p:sp>
              <p:grpSp>
                <p:nvGrpSpPr>
                  <p:cNvPr id="19" name="Gruppieren 18">
                    <a:extLst>
                      <a:ext uri="{FF2B5EF4-FFF2-40B4-BE49-F238E27FC236}">
                        <a16:creationId xmlns:a16="http://schemas.microsoft.com/office/drawing/2014/main" id="{97CB8FCF-7007-4C5D-9FEC-BDB03735D82F}"/>
                      </a:ext>
                    </a:extLst>
                  </p:cNvPr>
                  <p:cNvGrpSpPr/>
                  <p:nvPr/>
                </p:nvGrpSpPr>
                <p:grpSpPr>
                  <a:xfrm>
                    <a:off x="1551266" y="335639"/>
                    <a:ext cx="2808274" cy="4396778"/>
                    <a:chOff x="1569739" y="215567"/>
                    <a:chExt cx="2808274" cy="4396778"/>
                  </a:xfrm>
                </p:grpSpPr>
                <p:grpSp>
                  <p:nvGrpSpPr>
                    <p:cNvPr id="20" name="Gruppieren 19">
                      <a:extLst>
                        <a:ext uri="{FF2B5EF4-FFF2-40B4-BE49-F238E27FC236}">
                          <a16:creationId xmlns:a16="http://schemas.microsoft.com/office/drawing/2014/main" id="{7966F951-E612-4A2A-ADA8-00CBC70DBE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9739" y="215567"/>
                      <a:ext cx="2808274" cy="4396778"/>
                      <a:chOff x="1578976" y="280221"/>
                      <a:chExt cx="2808274" cy="4396778"/>
                    </a:xfrm>
                  </p:grpSpPr>
                  <p:grpSp>
                    <p:nvGrpSpPr>
                      <p:cNvPr id="23" name="Gruppieren 22">
                        <a:extLst>
                          <a:ext uri="{FF2B5EF4-FFF2-40B4-BE49-F238E27FC236}">
                            <a16:creationId xmlns:a16="http://schemas.microsoft.com/office/drawing/2014/main" id="{55E344F9-8F3B-4824-8415-8ACAA1694E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78976" y="587998"/>
                        <a:ext cx="2521961" cy="4089001"/>
                        <a:chOff x="1578981" y="569525"/>
                        <a:chExt cx="2521961" cy="4089001"/>
                      </a:xfrm>
                    </p:grpSpPr>
                    <p:grpSp>
                      <p:nvGrpSpPr>
                        <p:cNvPr id="25" name="Gruppieren 24">
                          <a:extLst>
                            <a:ext uri="{FF2B5EF4-FFF2-40B4-BE49-F238E27FC236}">
                              <a16:creationId xmlns:a16="http://schemas.microsoft.com/office/drawing/2014/main" id="{65D3B640-4F7A-4EAD-B42F-DDC0AC8CFF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78981" y="569525"/>
                          <a:ext cx="2420357" cy="4089001"/>
                          <a:chOff x="1578981" y="569525"/>
                          <a:chExt cx="2420357" cy="4089001"/>
                        </a:xfrm>
                      </p:grpSpPr>
                      <p:grpSp>
                        <p:nvGrpSpPr>
                          <p:cNvPr id="27" name="Gruppieren 26">
                            <a:extLst>
                              <a:ext uri="{FF2B5EF4-FFF2-40B4-BE49-F238E27FC236}">
                                <a16:creationId xmlns:a16="http://schemas.microsoft.com/office/drawing/2014/main" id="{588B5A0C-BB8A-4D4E-A551-F647468D15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7311" y="1954069"/>
                            <a:ext cx="527709" cy="1412012"/>
                            <a:chOff x="2839718" y="1944249"/>
                            <a:chExt cx="527709" cy="1412012"/>
                          </a:xfrm>
                        </p:grpSpPr>
                        <p:cxnSp>
                          <p:nvCxnSpPr>
                            <p:cNvPr id="45" name="Gerade Verbindung mit Pfeil 44">
                              <a:extLst>
                                <a:ext uri="{FF2B5EF4-FFF2-40B4-BE49-F238E27FC236}">
                                  <a16:creationId xmlns:a16="http://schemas.microsoft.com/office/drawing/2014/main" id="{02CF2066-446C-4355-AC56-67F036CBB8E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969492" y="1944249"/>
                              <a:ext cx="0" cy="53570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6" name="Gerade Verbindung mit Pfeil 45">
                              <a:extLst>
                                <a:ext uri="{FF2B5EF4-FFF2-40B4-BE49-F238E27FC236}">
                                  <a16:creationId xmlns:a16="http://schemas.microsoft.com/office/drawing/2014/main" id="{C479EAB7-1A03-4623-ADA4-36C98F1FEAF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83347" y="2872509"/>
                              <a:ext cx="0" cy="48375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feld 46">
                              <a:extLst>
                                <a:ext uri="{FF2B5EF4-FFF2-40B4-BE49-F238E27FC236}">
                                  <a16:creationId xmlns:a16="http://schemas.microsoft.com/office/drawing/2014/main" id="{2ACA5CED-CD05-4864-90B2-860AB18AFC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839718" y="2486549"/>
                              <a:ext cx="527709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de-DE" sz="14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Φ</a:t>
                              </a:r>
                              <a:r>
                                <a:rPr lang="de-DE" sz="1400" baseline="-250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spec</a:t>
                              </a:r>
                              <a:endParaRPr lang="en-US" sz="1400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" name="Gruppieren 27">
                            <a:extLst>
                              <a:ext uri="{FF2B5EF4-FFF2-40B4-BE49-F238E27FC236}">
                                <a16:creationId xmlns:a16="http://schemas.microsoft.com/office/drawing/2014/main" id="{F04CA359-F3BD-4034-86FA-CAE3F3F83B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78981" y="569525"/>
                            <a:ext cx="2420357" cy="4089001"/>
                            <a:chOff x="1477381" y="541816"/>
                            <a:chExt cx="2420357" cy="4089001"/>
                          </a:xfrm>
                        </p:grpSpPr>
                        <p:cxnSp>
                          <p:nvCxnSpPr>
                            <p:cNvPr id="29" name="Gerade Verbindung mit Pfeil 28">
                              <a:extLst>
                                <a:ext uri="{FF2B5EF4-FFF2-40B4-BE49-F238E27FC236}">
                                  <a16:creationId xmlns:a16="http://schemas.microsoft.com/office/drawing/2014/main" id="{9CAB68A9-E06A-4D88-8D5A-5EEE8F52C2C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131729" y="1183157"/>
                              <a:ext cx="0" cy="26786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0" name="Gruppieren 29">
                              <a:extLst>
                                <a:ext uri="{FF2B5EF4-FFF2-40B4-BE49-F238E27FC236}">
                                  <a16:creationId xmlns:a16="http://schemas.microsoft.com/office/drawing/2014/main" id="{A7462A34-6E26-4C63-96D2-DF50B3B616C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477381" y="541816"/>
                              <a:ext cx="2420357" cy="4089001"/>
                              <a:chOff x="1486618" y="578761"/>
                              <a:chExt cx="2420357" cy="4089001"/>
                            </a:xfrm>
                          </p:grpSpPr>
                          <p:cxnSp>
                            <p:nvCxnSpPr>
                              <p:cNvPr id="31" name="Gerade Verbindung mit Pfeil 30">
                                <a:extLst>
                                  <a:ext uri="{FF2B5EF4-FFF2-40B4-BE49-F238E27FC236}">
                                    <a16:creationId xmlns:a16="http://schemas.microsoft.com/office/drawing/2014/main" id="{0C0B806A-66BC-4EC8-B639-AE851AE2C2E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514328" y="1459555"/>
                                <a:ext cx="0" cy="3208207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2" name="Gerader Verbinder 31">
                                <a:extLst>
                                  <a:ext uri="{FF2B5EF4-FFF2-40B4-BE49-F238E27FC236}">
                                    <a16:creationId xmlns:a16="http://schemas.microsoft.com/office/drawing/2014/main" id="{BADBD046-A22B-45BA-B4EE-1143361B8AC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21909" y="1738363"/>
                                <a:ext cx="831274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3" name="Gerader Verbinder 32">
                                <a:extLst>
                                  <a:ext uri="{FF2B5EF4-FFF2-40B4-BE49-F238E27FC236}">
                                    <a16:creationId xmlns:a16="http://schemas.microsoft.com/office/drawing/2014/main" id="{11227D75-26DC-4985-A1F6-F6560DBD084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486618" y="3819446"/>
                                <a:ext cx="831274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4" name="Gerader Verbinder 33">
                                <a:extLst>
                                  <a:ext uri="{FF2B5EF4-FFF2-40B4-BE49-F238E27FC236}">
                                    <a16:creationId xmlns:a16="http://schemas.microsoft.com/office/drawing/2014/main" id="{64ACDA45-489C-4C23-AF1B-9C1E56C3B44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801160" y="3414571"/>
                                <a:ext cx="722515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5" name="Gerader Verbinder 34">
                                <a:extLst>
                                  <a:ext uri="{FF2B5EF4-FFF2-40B4-BE49-F238E27FC236}">
                                    <a16:creationId xmlns:a16="http://schemas.microsoft.com/office/drawing/2014/main" id="{BF1AF859-EBA1-4057-9FBE-4EAF8B1EB18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54980" y="1879597"/>
                                <a:ext cx="722515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Gerade Verbindung mit Pfeil 35">
                                <a:extLst>
                                  <a:ext uri="{FF2B5EF4-FFF2-40B4-BE49-F238E27FC236}">
                                    <a16:creationId xmlns:a16="http://schemas.microsoft.com/office/drawing/2014/main" id="{721A4F6A-1D0B-476D-A065-F17498B5061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643636" y="1760620"/>
                                <a:ext cx="9236" cy="93709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" name="Gerade Verbindung mit Pfeil 36">
                                <a:extLst>
                                  <a:ext uri="{FF2B5EF4-FFF2-40B4-BE49-F238E27FC236}">
                                    <a16:creationId xmlns:a16="http://schemas.microsoft.com/office/drawing/2014/main" id="{E0E5CC30-2B16-4DA1-A6BB-1F3740F347E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652872" y="2997408"/>
                                <a:ext cx="0" cy="78278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8" name="Textfeld 37">
                                <a:extLst>
                                  <a:ext uri="{FF2B5EF4-FFF2-40B4-BE49-F238E27FC236}">
                                    <a16:creationId xmlns:a16="http://schemas.microsoft.com/office/drawing/2014/main" id="{BC9E1AE6-4750-4F7B-9542-022BC6AF51F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86618" y="2682660"/>
                                <a:ext cx="654346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de-DE" sz="1400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Φ</a:t>
                                </a:r>
                                <a:r>
                                  <a:rPr lang="de-DE" sz="1400" baseline="-25000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sample</a:t>
                                </a:r>
                                <a:endParaRPr lang="en-US" sz="14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9" name="Gerader Verbinder 38">
                                <a:extLst>
                                  <a:ext uri="{FF2B5EF4-FFF2-40B4-BE49-F238E27FC236}">
                                    <a16:creationId xmlns:a16="http://schemas.microsoft.com/office/drawing/2014/main" id="{B5857A69-2DCB-47E0-9B94-10CF19BDC59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394946" y="1738363"/>
                                <a:ext cx="1491670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0" name="Gerade Verbindung mit Pfeil 39">
                                <a:extLst>
                                  <a:ext uri="{FF2B5EF4-FFF2-40B4-BE49-F238E27FC236}">
                                    <a16:creationId xmlns:a16="http://schemas.microsoft.com/office/drawing/2014/main" id="{ADB94BEB-72DF-447C-83ED-DCD6DF5C529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895431" y="578761"/>
                                <a:ext cx="11544" cy="1607127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1" name="Gerader Verbinder 40">
                                <a:extLst>
                                  <a:ext uri="{FF2B5EF4-FFF2-40B4-BE49-F238E27FC236}">
                                    <a16:creationId xmlns:a16="http://schemas.microsoft.com/office/drawing/2014/main" id="{748380AE-EAC0-448E-9A7B-D1190CABF8C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853835" y="1200058"/>
                                <a:ext cx="2016553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2" name="Gerade Verbindung mit Pfeil 41">
                                <a:extLst>
                                  <a:ext uri="{FF2B5EF4-FFF2-40B4-BE49-F238E27FC236}">
                                    <a16:creationId xmlns:a16="http://schemas.microsoft.com/office/drawing/2014/main" id="{D98638AF-BD39-4FD0-BD03-0F03AB74820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131729" y="1723944"/>
                                <a:ext cx="0" cy="206548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3" name="Textfeld 42">
                                <a:extLst>
                                  <a:ext uri="{FF2B5EF4-FFF2-40B4-BE49-F238E27FC236}">
                                    <a16:creationId xmlns:a16="http://schemas.microsoft.com/office/drawing/2014/main" id="{3AF5BA07-AA25-42FB-BCB4-5952898982D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964029" y="1459554"/>
                                <a:ext cx="356188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de-DE" sz="1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l-GR" sz="1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ν</a:t>
                                </a:r>
                                <a:endParaRPr lang="en-US" sz="14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44" name="Gerader Verbinder 43">
                                <a:extLst>
                                  <a:ext uri="{FF2B5EF4-FFF2-40B4-BE49-F238E27FC236}">
                                    <a16:creationId xmlns:a16="http://schemas.microsoft.com/office/drawing/2014/main" id="{AFCB2DE4-E2D0-4AC4-B4A7-5A2EC0FEA0A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317892" y="3819446"/>
                                <a:ext cx="928722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cxnSp>
                      <p:nvCxnSpPr>
                        <p:cNvPr id="26" name="Gerader Verbinder 25">
                          <a:extLst>
                            <a:ext uri="{FF2B5EF4-FFF2-40B4-BE49-F238E27FC236}">
                              <a16:creationId xmlns:a16="http://schemas.microsoft.com/office/drawing/2014/main" id="{91BE1654-0773-4082-A74D-EE9CBD82723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87794" y="1870361"/>
                          <a:ext cx="113148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4" name="Textfeld 23">
                        <a:extLst>
                          <a:ext uri="{FF2B5EF4-FFF2-40B4-BE49-F238E27FC236}">
                            <a16:creationId xmlns:a16="http://schemas.microsoft.com/office/drawing/2014/main" id="{181ECC25-1F4F-4480-B7A1-4E3E86C726F5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3929585" y="280221"/>
                        <a:ext cx="45766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4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de-DE" sz="1400" baseline="-250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kin</a:t>
                        </a:r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Textfeld 20">
                          <a:extLst>
                            <a:ext uri="{FF2B5EF4-FFF2-40B4-BE49-F238E27FC236}">
                              <a16:creationId xmlns:a16="http://schemas.microsoft.com/office/drawing/2014/main" id="{273CAA8A-7284-47EC-AB72-14A5AF1402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3465032" y="1740310"/>
                          <a:ext cx="592480" cy="3351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spec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8" name="Textfeld 427">
                          <a:extLst>
                            <a:ext uri="{FF2B5EF4-FFF2-40B4-BE49-F238E27FC236}">
                              <a16:creationId xmlns:a16="http://schemas.microsoft.com/office/drawing/2014/main" id="{11277B08-4A1A-4EB1-92BC-AEF5E2F3A3D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3465032" y="1740310"/>
                          <a:ext cx="592480" cy="335156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feld 21">
                          <a:extLst>
                            <a:ext uri="{FF2B5EF4-FFF2-40B4-BE49-F238E27FC236}">
                              <a16:creationId xmlns:a16="http://schemas.microsoft.com/office/drawing/2014/main" id="{11101B0F-4D0D-409F-992E-69410455FE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3573116" y="3201414"/>
                          <a:ext cx="592480" cy="3497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F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spec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9" name="Textfeld 428">
                          <a:extLst>
                            <a:ext uri="{FF2B5EF4-FFF2-40B4-BE49-F238E27FC236}">
                              <a16:creationId xmlns:a16="http://schemas.microsoft.com/office/drawing/2014/main" id="{D0C1559D-426F-4301-B536-474DE1450B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3573116" y="3201414"/>
                          <a:ext cx="592480" cy="349776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50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feld 15">
                      <a:extLst>
                        <a:ext uri="{FF2B5EF4-FFF2-40B4-BE49-F238E27FC236}">
                          <a16:creationId xmlns:a16="http://schemas.microsoft.com/office/drawing/2014/main" id="{34566E80-34A9-4C87-A01C-2610CD6D1CD4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899625" y="1788599"/>
                      <a:ext cx="592480" cy="364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vac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sample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3" name="Textfeld 422">
                      <a:extLst>
                        <a:ext uri="{FF2B5EF4-FFF2-40B4-BE49-F238E27FC236}">
                          <a16:creationId xmlns:a16="http://schemas.microsoft.com/office/drawing/2014/main" id="{CBBEAB99-A324-4A71-B23F-012AEBE236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99625" y="1788599"/>
                      <a:ext cx="592480" cy="3649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26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50083154-76F7-4158-89F5-224CE0BE24DC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27142" y="3704975"/>
                      <a:ext cx="592480" cy="385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sample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4" name="Textfeld 423">
                      <a:extLst>
                        <a:ext uri="{FF2B5EF4-FFF2-40B4-BE49-F238E27FC236}">
                          <a16:creationId xmlns:a16="http://schemas.microsoft.com/office/drawing/2014/main" id="{7258AD63-D318-4B12-AAF4-D81DC2FA5B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27142" y="3704975"/>
                      <a:ext cx="592480" cy="38568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495" b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EBDDB-F844-4153-AF35-95E07279A0AF}"/>
                  </a:ext>
                </a:extLst>
              </p:cNvPr>
              <p:cNvSpPr txBox="1"/>
              <p:nvPr/>
            </p:nvSpPr>
            <p:spPr>
              <a:xfrm>
                <a:off x="2493653" y="357187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de-DE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0</a:t>
                </a:r>
                <a:endParaRPr lang="en-US" sz="1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597483B5-571B-4C99-BE78-D567F54333C3}"/>
                </a:ext>
              </a:extLst>
            </p:cNvPr>
            <p:cNvGrpSpPr/>
            <p:nvPr/>
          </p:nvGrpSpPr>
          <p:grpSpPr>
            <a:xfrm rot="5078262">
              <a:off x="4278137" y="4491380"/>
              <a:ext cx="706725" cy="378348"/>
              <a:chOff x="10040240" y="3608255"/>
              <a:chExt cx="2437673" cy="2206066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A8A8CC2E-D589-40CC-B74E-63C38C70A575}"/>
                  </a:ext>
                </a:extLst>
              </p:cNvPr>
              <p:cNvSpPr/>
              <p:nvPr/>
            </p:nvSpPr>
            <p:spPr>
              <a:xfrm>
                <a:off x="10040240" y="3608255"/>
                <a:ext cx="2373745" cy="1699489"/>
              </a:xfrm>
              <a:custGeom>
                <a:avLst/>
                <a:gdLst>
                  <a:gd name="connsiteX0" fmla="*/ 0 w 3602182"/>
                  <a:gd name="connsiteY0" fmla="*/ 2244436 h 2244436"/>
                  <a:gd name="connsiteX1" fmla="*/ 240146 w 3602182"/>
                  <a:gd name="connsiteY1" fmla="*/ 2198254 h 2244436"/>
                  <a:gd name="connsiteX2" fmla="*/ 360219 w 3602182"/>
                  <a:gd name="connsiteY2" fmla="*/ 2170545 h 2244436"/>
                  <a:gd name="connsiteX3" fmla="*/ 387928 w 3602182"/>
                  <a:gd name="connsiteY3" fmla="*/ 2161309 h 2244436"/>
                  <a:gd name="connsiteX4" fmla="*/ 443346 w 3602182"/>
                  <a:gd name="connsiteY4" fmla="*/ 2133600 h 2244436"/>
                  <a:gd name="connsiteX5" fmla="*/ 471055 w 3602182"/>
                  <a:gd name="connsiteY5" fmla="*/ 2115127 h 2244436"/>
                  <a:gd name="connsiteX6" fmla="*/ 498764 w 3602182"/>
                  <a:gd name="connsiteY6" fmla="*/ 2105891 h 2244436"/>
                  <a:gd name="connsiteX7" fmla="*/ 526473 w 3602182"/>
                  <a:gd name="connsiteY7" fmla="*/ 2078181 h 2244436"/>
                  <a:gd name="connsiteX8" fmla="*/ 554182 w 3602182"/>
                  <a:gd name="connsiteY8" fmla="*/ 2059709 h 2244436"/>
                  <a:gd name="connsiteX9" fmla="*/ 609600 w 3602182"/>
                  <a:gd name="connsiteY9" fmla="*/ 1995054 h 2244436"/>
                  <a:gd name="connsiteX10" fmla="*/ 628073 w 3602182"/>
                  <a:gd name="connsiteY10" fmla="*/ 1967345 h 2244436"/>
                  <a:gd name="connsiteX11" fmla="*/ 674255 w 3602182"/>
                  <a:gd name="connsiteY11" fmla="*/ 1911927 h 2244436"/>
                  <a:gd name="connsiteX12" fmla="*/ 683491 w 3602182"/>
                  <a:gd name="connsiteY12" fmla="*/ 1884218 h 2244436"/>
                  <a:gd name="connsiteX13" fmla="*/ 701964 w 3602182"/>
                  <a:gd name="connsiteY13" fmla="*/ 1856509 h 2244436"/>
                  <a:gd name="connsiteX14" fmla="*/ 720437 w 3602182"/>
                  <a:gd name="connsiteY14" fmla="*/ 1819563 h 2244436"/>
                  <a:gd name="connsiteX15" fmla="*/ 748146 w 3602182"/>
                  <a:gd name="connsiteY15" fmla="*/ 1745672 h 2244436"/>
                  <a:gd name="connsiteX16" fmla="*/ 757382 w 3602182"/>
                  <a:gd name="connsiteY16" fmla="*/ 1717963 h 2244436"/>
                  <a:gd name="connsiteX17" fmla="*/ 766619 w 3602182"/>
                  <a:gd name="connsiteY17" fmla="*/ 1681018 h 2244436"/>
                  <a:gd name="connsiteX18" fmla="*/ 785091 w 3602182"/>
                  <a:gd name="connsiteY18" fmla="*/ 1653309 h 2244436"/>
                  <a:gd name="connsiteX19" fmla="*/ 794328 w 3602182"/>
                  <a:gd name="connsiteY19" fmla="*/ 1625600 h 2244436"/>
                  <a:gd name="connsiteX20" fmla="*/ 803564 w 3602182"/>
                  <a:gd name="connsiteY20" fmla="*/ 1570181 h 2244436"/>
                  <a:gd name="connsiteX21" fmla="*/ 812800 w 3602182"/>
                  <a:gd name="connsiteY21" fmla="*/ 1542472 h 2244436"/>
                  <a:gd name="connsiteX22" fmla="*/ 831273 w 3602182"/>
                  <a:gd name="connsiteY22" fmla="*/ 1477818 h 2244436"/>
                  <a:gd name="connsiteX23" fmla="*/ 840510 w 3602182"/>
                  <a:gd name="connsiteY23" fmla="*/ 1413163 h 2244436"/>
                  <a:gd name="connsiteX24" fmla="*/ 858982 w 3602182"/>
                  <a:gd name="connsiteY24" fmla="*/ 1385454 h 2244436"/>
                  <a:gd name="connsiteX25" fmla="*/ 868219 w 3602182"/>
                  <a:gd name="connsiteY25" fmla="*/ 1357745 h 2244436"/>
                  <a:gd name="connsiteX26" fmla="*/ 886691 w 3602182"/>
                  <a:gd name="connsiteY26" fmla="*/ 1265381 h 2244436"/>
                  <a:gd name="connsiteX27" fmla="*/ 914400 w 3602182"/>
                  <a:gd name="connsiteY27" fmla="*/ 1191491 h 2244436"/>
                  <a:gd name="connsiteX28" fmla="*/ 932873 w 3602182"/>
                  <a:gd name="connsiteY28" fmla="*/ 1154545 h 2244436"/>
                  <a:gd name="connsiteX29" fmla="*/ 951346 w 3602182"/>
                  <a:gd name="connsiteY29" fmla="*/ 1089891 h 2244436"/>
                  <a:gd name="connsiteX30" fmla="*/ 960582 w 3602182"/>
                  <a:gd name="connsiteY30" fmla="*/ 1062181 h 2244436"/>
                  <a:gd name="connsiteX31" fmla="*/ 979055 w 3602182"/>
                  <a:gd name="connsiteY31" fmla="*/ 1034472 h 2244436"/>
                  <a:gd name="connsiteX32" fmla="*/ 988291 w 3602182"/>
                  <a:gd name="connsiteY32" fmla="*/ 988291 h 2244436"/>
                  <a:gd name="connsiteX33" fmla="*/ 1006764 w 3602182"/>
                  <a:gd name="connsiteY33" fmla="*/ 960581 h 2244436"/>
                  <a:gd name="connsiteX34" fmla="*/ 1034473 w 3602182"/>
                  <a:gd name="connsiteY34" fmla="*/ 905163 h 2244436"/>
                  <a:gd name="connsiteX35" fmla="*/ 1052946 w 3602182"/>
                  <a:gd name="connsiteY35" fmla="*/ 840509 h 2244436"/>
                  <a:gd name="connsiteX36" fmla="*/ 1071419 w 3602182"/>
                  <a:gd name="connsiteY36" fmla="*/ 812800 h 2244436"/>
                  <a:gd name="connsiteX37" fmla="*/ 1099128 w 3602182"/>
                  <a:gd name="connsiteY37" fmla="*/ 738909 h 2244436"/>
                  <a:gd name="connsiteX38" fmla="*/ 1136073 w 3602182"/>
                  <a:gd name="connsiteY38" fmla="*/ 683491 h 2244436"/>
                  <a:gd name="connsiteX39" fmla="*/ 1173019 w 3602182"/>
                  <a:gd name="connsiteY39" fmla="*/ 637309 h 2244436"/>
                  <a:gd name="connsiteX40" fmla="*/ 1228437 w 3602182"/>
                  <a:gd name="connsiteY40" fmla="*/ 554181 h 2244436"/>
                  <a:gd name="connsiteX41" fmla="*/ 1246910 w 3602182"/>
                  <a:gd name="connsiteY41" fmla="*/ 526472 h 2244436"/>
                  <a:gd name="connsiteX42" fmla="*/ 1302328 w 3602182"/>
                  <a:gd name="connsiteY42" fmla="*/ 489527 h 2244436"/>
                  <a:gd name="connsiteX43" fmla="*/ 1385455 w 3602182"/>
                  <a:gd name="connsiteY43" fmla="*/ 424872 h 2244436"/>
                  <a:gd name="connsiteX44" fmla="*/ 1413164 w 3602182"/>
                  <a:gd name="connsiteY44" fmla="*/ 415636 h 2244436"/>
                  <a:gd name="connsiteX45" fmla="*/ 1477819 w 3602182"/>
                  <a:gd name="connsiteY45" fmla="*/ 387927 h 2244436"/>
                  <a:gd name="connsiteX46" fmla="*/ 1551710 w 3602182"/>
                  <a:gd name="connsiteY46" fmla="*/ 360218 h 2244436"/>
                  <a:gd name="connsiteX47" fmla="*/ 1644073 w 3602182"/>
                  <a:gd name="connsiteY47" fmla="*/ 332509 h 2244436"/>
                  <a:gd name="connsiteX48" fmla="*/ 1699491 w 3602182"/>
                  <a:gd name="connsiteY48" fmla="*/ 314036 h 2244436"/>
                  <a:gd name="connsiteX49" fmla="*/ 1736437 w 3602182"/>
                  <a:gd name="connsiteY49" fmla="*/ 304800 h 2244436"/>
                  <a:gd name="connsiteX50" fmla="*/ 1884219 w 3602182"/>
                  <a:gd name="connsiteY50" fmla="*/ 277091 h 2244436"/>
                  <a:gd name="connsiteX51" fmla="*/ 1967346 w 3602182"/>
                  <a:gd name="connsiteY51" fmla="*/ 258618 h 2244436"/>
                  <a:gd name="connsiteX52" fmla="*/ 2050473 w 3602182"/>
                  <a:gd name="connsiteY52" fmla="*/ 240145 h 2244436"/>
                  <a:gd name="connsiteX53" fmla="*/ 2124364 w 3602182"/>
                  <a:gd name="connsiteY53" fmla="*/ 230909 h 2244436"/>
                  <a:gd name="connsiteX54" fmla="*/ 2152073 w 3602182"/>
                  <a:gd name="connsiteY54" fmla="*/ 221672 h 2244436"/>
                  <a:gd name="connsiteX55" fmla="*/ 2225964 w 3602182"/>
                  <a:gd name="connsiteY55" fmla="*/ 203200 h 2244436"/>
                  <a:gd name="connsiteX56" fmla="*/ 2253673 w 3602182"/>
                  <a:gd name="connsiteY56" fmla="*/ 184727 h 2244436"/>
                  <a:gd name="connsiteX57" fmla="*/ 2309091 w 3602182"/>
                  <a:gd name="connsiteY57" fmla="*/ 166254 h 2244436"/>
                  <a:gd name="connsiteX58" fmla="*/ 2336800 w 3602182"/>
                  <a:gd name="connsiteY58" fmla="*/ 147781 h 2244436"/>
                  <a:gd name="connsiteX59" fmla="*/ 2392219 w 3602182"/>
                  <a:gd name="connsiteY59" fmla="*/ 129309 h 2244436"/>
                  <a:gd name="connsiteX60" fmla="*/ 2419928 w 3602182"/>
                  <a:gd name="connsiteY60" fmla="*/ 120072 h 2244436"/>
                  <a:gd name="connsiteX61" fmla="*/ 2503055 w 3602182"/>
                  <a:gd name="connsiteY61" fmla="*/ 73891 h 2244436"/>
                  <a:gd name="connsiteX62" fmla="*/ 2521528 w 3602182"/>
                  <a:gd name="connsiteY62" fmla="*/ 46181 h 2244436"/>
                  <a:gd name="connsiteX63" fmla="*/ 2549237 w 3602182"/>
                  <a:gd name="connsiteY63" fmla="*/ 27709 h 2244436"/>
                  <a:gd name="connsiteX64" fmla="*/ 2576946 w 3602182"/>
                  <a:gd name="connsiteY64" fmla="*/ 0 h 2244436"/>
                  <a:gd name="connsiteX65" fmla="*/ 2632364 w 3602182"/>
                  <a:gd name="connsiteY65" fmla="*/ 18472 h 2244436"/>
                  <a:gd name="connsiteX66" fmla="*/ 2669310 w 3602182"/>
                  <a:gd name="connsiteY66" fmla="*/ 101600 h 2244436"/>
                  <a:gd name="connsiteX67" fmla="*/ 2678546 w 3602182"/>
                  <a:gd name="connsiteY67" fmla="*/ 129309 h 2244436"/>
                  <a:gd name="connsiteX68" fmla="*/ 2706255 w 3602182"/>
                  <a:gd name="connsiteY68" fmla="*/ 147781 h 2244436"/>
                  <a:gd name="connsiteX69" fmla="*/ 2743200 w 3602182"/>
                  <a:gd name="connsiteY69" fmla="*/ 184727 h 2244436"/>
                  <a:gd name="connsiteX70" fmla="*/ 2752437 w 3602182"/>
                  <a:gd name="connsiteY70" fmla="*/ 212436 h 2244436"/>
                  <a:gd name="connsiteX71" fmla="*/ 2780146 w 3602182"/>
                  <a:gd name="connsiteY71" fmla="*/ 230909 h 2244436"/>
                  <a:gd name="connsiteX72" fmla="*/ 2798619 w 3602182"/>
                  <a:gd name="connsiteY72" fmla="*/ 258618 h 2244436"/>
                  <a:gd name="connsiteX73" fmla="*/ 2807855 w 3602182"/>
                  <a:gd name="connsiteY73" fmla="*/ 286327 h 2244436"/>
                  <a:gd name="connsiteX74" fmla="*/ 2844800 w 3602182"/>
                  <a:gd name="connsiteY74" fmla="*/ 341745 h 2244436"/>
                  <a:gd name="connsiteX75" fmla="*/ 2854037 w 3602182"/>
                  <a:gd name="connsiteY75" fmla="*/ 378691 h 2244436"/>
                  <a:gd name="connsiteX76" fmla="*/ 2872510 w 3602182"/>
                  <a:gd name="connsiteY76" fmla="*/ 434109 h 2244436"/>
                  <a:gd name="connsiteX77" fmla="*/ 2881746 w 3602182"/>
                  <a:gd name="connsiteY77" fmla="*/ 461818 h 2244436"/>
                  <a:gd name="connsiteX78" fmla="*/ 2900219 w 3602182"/>
                  <a:gd name="connsiteY78" fmla="*/ 517236 h 2244436"/>
                  <a:gd name="connsiteX79" fmla="*/ 2918691 w 3602182"/>
                  <a:gd name="connsiteY79" fmla="*/ 544945 h 2244436"/>
                  <a:gd name="connsiteX80" fmla="*/ 2927928 w 3602182"/>
                  <a:gd name="connsiteY80" fmla="*/ 609600 h 2244436"/>
                  <a:gd name="connsiteX81" fmla="*/ 2937164 w 3602182"/>
                  <a:gd name="connsiteY81" fmla="*/ 701963 h 2244436"/>
                  <a:gd name="connsiteX82" fmla="*/ 2955637 w 3602182"/>
                  <a:gd name="connsiteY82" fmla="*/ 757381 h 2244436"/>
                  <a:gd name="connsiteX83" fmla="*/ 2974110 w 3602182"/>
                  <a:gd name="connsiteY83" fmla="*/ 868218 h 2244436"/>
                  <a:gd name="connsiteX84" fmla="*/ 2992582 w 3602182"/>
                  <a:gd name="connsiteY84" fmla="*/ 942109 h 2244436"/>
                  <a:gd name="connsiteX85" fmla="*/ 3001819 w 3602182"/>
                  <a:gd name="connsiteY85" fmla="*/ 1016000 h 2244436"/>
                  <a:gd name="connsiteX86" fmla="*/ 3020291 w 3602182"/>
                  <a:gd name="connsiteY86" fmla="*/ 1043709 h 2244436"/>
                  <a:gd name="connsiteX87" fmla="*/ 3075710 w 3602182"/>
                  <a:gd name="connsiteY87" fmla="*/ 1062181 h 2244436"/>
                  <a:gd name="connsiteX88" fmla="*/ 3205019 w 3602182"/>
                  <a:gd name="connsiteY88" fmla="*/ 1052945 h 2244436"/>
                  <a:gd name="connsiteX89" fmla="*/ 3232728 w 3602182"/>
                  <a:gd name="connsiteY89" fmla="*/ 1043709 h 2244436"/>
                  <a:gd name="connsiteX90" fmla="*/ 3288146 w 3602182"/>
                  <a:gd name="connsiteY90" fmla="*/ 960581 h 2244436"/>
                  <a:gd name="connsiteX91" fmla="*/ 3306619 w 3602182"/>
                  <a:gd name="connsiteY91" fmla="*/ 932872 h 2244436"/>
                  <a:gd name="connsiteX92" fmla="*/ 3325091 w 3602182"/>
                  <a:gd name="connsiteY92" fmla="*/ 905163 h 2244436"/>
                  <a:gd name="connsiteX93" fmla="*/ 3389746 w 3602182"/>
                  <a:gd name="connsiteY93" fmla="*/ 914400 h 2244436"/>
                  <a:gd name="connsiteX94" fmla="*/ 3398982 w 3602182"/>
                  <a:gd name="connsiteY94" fmla="*/ 988291 h 2244436"/>
                  <a:gd name="connsiteX95" fmla="*/ 3417455 w 3602182"/>
                  <a:gd name="connsiteY95" fmla="*/ 1099127 h 2244436"/>
                  <a:gd name="connsiteX96" fmla="*/ 3426691 w 3602182"/>
                  <a:gd name="connsiteY96" fmla="*/ 1126836 h 2244436"/>
                  <a:gd name="connsiteX97" fmla="*/ 3454400 w 3602182"/>
                  <a:gd name="connsiteY97" fmla="*/ 1136072 h 2244436"/>
                  <a:gd name="connsiteX98" fmla="*/ 3463637 w 3602182"/>
                  <a:gd name="connsiteY98" fmla="*/ 1163781 h 2244436"/>
                  <a:gd name="connsiteX99" fmla="*/ 3519055 w 3602182"/>
                  <a:gd name="connsiteY99" fmla="*/ 1145309 h 2244436"/>
                  <a:gd name="connsiteX100" fmla="*/ 3546764 w 3602182"/>
                  <a:gd name="connsiteY100" fmla="*/ 1062181 h 2244436"/>
                  <a:gd name="connsiteX101" fmla="*/ 3556000 w 3602182"/>
                  <a:gd name="connsiteY101" fmla="*/ 1034472 h 2244436"/>
                  <a:gd name="connsiteX102" fmla="*/ 3565237 w 3602182"/>
                  <a:gd name="connsiteY102" fmla="*/ 997527 h 2244436"/>
                  <a:gd name="connsiteX103" fmla="*/ 3574473 w 3602182"/>
                  <a:gd name="connsiteY103" fmla="*/ 942109 h 2244436"/>
                  <a:gd name="connsiteX104" fmla="*/ 3583710 w 3602182"/>
                  <a:gd name="connsiteY104" fmla="*/ 914400 h 2244436"/>
                  <a:gd name="connsiteX105" fmla="*/ 3602182 w 3602182"/>
                  <a:gd name="connsiteY105" fmla="*/ 812800 h 224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602182" h="2244436">
                    <a:moveTo>
                      <a:pt x="0" y="2244436"/>
                    </a:moveTo>
                    <a:cubicBezTo>
                      <a:pt x="80049" y="2229042"/>
                      <a:pt x="162814" y="2224032"/>
                      <a:pt x="240146" y="2198254"/>
                    </a:cubicBezTo>
                    <a:cubicBezTo>
                      <a:pt x="316217" y="2172896"/>
                      <a:pt x="276288" y="2182535"/>
                      <a:pt x="360219" y="2170545"/>
                    </a:cubicBezTo>
                    <a:cubicBezTo>
                      <a:pt x="369455" y="2167466"/>
                      <a:pt x="379220" y="2165663"/>
                      <a:pt x="387928" y="2161309"/>
                    </a:cubicBezTo>
                    <a:cubicBezTo>
                      <a:pt x="459547" y="2125499"/>
                      <a:pt x="373699" y="2156815"/>
                      <a:pt x="443346" y="2133600"/>
                    </a:cubicBezTo>
                    <a:cubicBezTo>
                      <a:pt x="452582" y="2127442"/>
                      <a:pt x="461126" y="2120091"/>
                      <a:pt x="471055" y="2115127"/>
                    </a:cubicBezTo>
                    <a:cubicBezTo>
                      <a:pt x="479763" y="2110773"/>
                      <a:pt x="490663" y="2111292"/>
                      <a:pt x="498764" y="2105891"/>
                    </a:cubicBezTo>
                    <a:cubicBezTo>
                      <a:pt x="509632" y="2098645"/>
                      <a:pt x="516438" y="2086543"/>
                      <a:pt x="526473" y="2078181"/>
                    </a:cubicBezTo>
                    <a:cubicBezTo>
                      <a:pt x="535001" y="2071075"/>
                      <a:pt x="544946" y="2065866"/>
                      <a:pt x="554182" y="2059709"/>
                    </a:cubicBezTo>
                    <a:cubicBezTo>
                      <a:pt x="596592" y="1996095"/>
                      <a:pt x="542408" y="2073446"/>
                      <a:pt x="609600" y="1995054"/>
                    </a:cubicBezTo>
                    <a:cubicBezTo>
                      <a:pt x="616824" y="1986626"/>
                      <a:pt x="620966" y="1975873"/>
                      <a:pt x="628073" y="1967345"/>
                    </a:cubicBezTo>
                    <a:cubicBezTo>
                      <a:pt x="687337" y="1896228"/>
                      <a:pt x="628390" y="1980723"/>
                      <a:pt x="674255" y="1911927"/>
                    </a:cubicBezTo>
                    <a:cubicBezTo>
                      <a:pt x="677334" y="1902691"/>
                      <a:pt x="679137" y="1892926"/>
                      <a:pt x="683491" y="1884218"/>
                    </a:cubicBezTo>
                    <a:cubicBezTo>
                      <a:pt x="688455" y="1874289"/>
                      <a:pt x="696456" y="1866147"/>
                      <a:pt x="701964" y="1856509"/>
                    </a:cubicBezTo>
                    <a:cubicBezTo>
                      <a:pt x="708795" y="1844554"/>
                      <a:pt x="714279" y="1831878"/>
                      <a:pt x="720437" y="1819563"/>
                    </a:cubicBezTo>
                    <a:cubicBezTo>
                      <a:pt x="737465" y="1751448"/>
                      <a:pt x="719166" y="1813293"/>
                      <a:pt x="748146" y="1745672"/>
                    </a:cubicBezTo>
                    <a:cubicBezTo>
                      <a:pt x="751981" y="1736723"/>
                      <a:pt x="754707" y="1727324"/>
                      <a:pt x="757382" y="1717963"/>
                    </a:cubicBezTo>
                    <a:cubicBezTo>
                      <a:pt x="760869" y="1705757"/>
                      <a:pt x="761619" y="1692686"/>
                      <a:pt x="766619" y="1681018"/>
                    </a:cubicBezTo>
                    <a:cubicBezTo>
                      <a:pt x="770992" y="1670815"/>
                      <a:pt x="780127" y="1663238"/>
                      <a:pt x="785091" y="1653309"/>
                    </a:cubicBezTo>
                    <a:cubicBezTo>
                      <a:pt x="789445" y="1644601"/>
                      <a:pt x="791249" y="1634836"/>
                      <a:pt x="794328" y="1625600"/>
                    </a:cubicBezTo>
                    <a:cubicBezTo>
                      <a:pt x="797407" y="1607127"/>
                      <a:pt x="799502" y="1588463"/>
                      <a:pt x="803564" y="1570181"/>
                    </a:cubicBezTo>
                    <a:cubicBezTo>
                      <a:pt x="805676" y="1560677"/>
                      <a:pt x="810125" y="1551833"/>
                      <a:pt x="812800" y="1542472"/>
                    </a:cubicBezTo>
                    <a:cubicBezTo>
                      <a:pt x="835996" y="1461289"/>
                      <a:pt x="809128" y="1544255"/>
                      <a:pt x="831273" y="1477818"/>
                    </a:cubicBezTo>
                    <a:cubicBezTo>
                      <a:pt x="834352" y="1456266"/>
                      <a:pt x="834254" y="1434015"/>
                      <a:pt x="840510" y="1413163"/>
                    </a:cubicBezTo>
                    <a:cubicBezTo>
                      <a:pt x="843700" y="1402531"/>
                      <a:pt x="854018" y="1395383"/>
                      <a:pt x="858982" y="1385454"/>
                    </a:cubicBezTo>
                    <a:cubicBezTo>
                      <a:pt x="863336" y="1376746"/>
                      <a:pt x="865544" y="1367106"/>
                      <a:pt x="868219" y="1357745"/>
                    </a:cubicBezTo>
                    <a:cubicBezTo>
                      <a:pt x="886620" y="1293343"/>
                      <a:pt x="868548" y="1347025"/>
                      <a:pt x="886691" y="1265381"/>
                    </a:cubicBezTo>
                    <a:cubicBezTo>
                      <a:pt x="890075" y="1250154"/>
                      <a:pt x="911208" y="1198673"/>
                      <a:pt x="914400" y="1191491"/>
                    </a:cubicBezTo>
                    <a:cubicBezTo>
                      <a:pt x="919992" y="1178909"/>
                      <a:pt x="927449" y="1167201"/>
                      <a:pt x="932873" y="1154545"/>
                    </a:cubicBezTo>
                    <a:cubicBezTo>
                      <a:pt x="942366" y="1132394"/>
                      <a:pt x="944649" y="1113333"/>
                      <a:pt x="951346" y="1089891"/>
                    </a:cubicBezTo>
                    <a:cubicBezTo>
                      <a:pt x="954021" y="1080529"/>
                      <a:pt x="956228" y="1070889"/>
                      <a:pt x="960582" y="1062181"/>
                    </a:cubicBezTo>
                    <a:cubicBezTo>
                      <a:pt x="965546" y="1052252"/>
                      <a:pt x="972897" y="1043708"/>
                      <a:pt x="979055" y="1034472"/>
                    </a:cubicBezTo>
                    <a:cubicBezTo>
                      <a:pt x="982134" y="1019078"/>
                      <a:pt x="982779" y="1002990"/>
                      <a:pt x="988291" y="988291"/>
                    </a:cubicBezTo>
                    <a:cubicBezTo>
                      <a:pt x="992189" y="977897"/>
                      <a:pt x="1001800" y="970510"/>
                      <a:pt x="1006764" y="960581"/>
                    </a:cubicBezTo>
                    <a:cubicBezTo>
                      <a:pt x="1045001" y="884105"/>
                      <a:pt x="981535" y="984569"/>
                      <a:pt x="1034473" y="905163"/>
                    </a:cubicBezTo>
                    <a:cubicBezTo>
                      <a:pt x="1037431" y="893331"/>
                      <a:pt x="1046323" y="853756"/>
                      <a:pt x="1052946" y="840509"/>
                    </a:cubicBezTo>
                    <a:cubicBezTo>
                      <a:pt x="1057910" y="830580"/>
                      <a:pt x="1065261" y="822036"/>
                      <a:pt x="1071419" y="812800"/>
                    </a:cubicBezTo>
                    <a:cubicBezTo>
                      <a:pt x="1080814" y="775217"/>
                      <a:pt x="1078427" y="773411"/>
                      <a:pt x="1099128" y="738909"/>
                    </a:cubicBezTo>
                    <a:cubicBezTo>
                      <a:pt x="1110551" y="719872"/>
                      <a:pt x="1129052" y="704553"/>
                      <a:pt x="1136073" y="683491"/>
                    </a:cubicBezTo>
                    <a:cubicBezTo>
                      <a:pt x="1148820" y="645250"/>
                      <a:pt x="1137209" y="661182"/>
                      <a:pt x="1173019" y="637309"/>
                    </a:cubicBezTo>
                    <a:lnTo>
                      <a:pt x="1228437" y="554181"/>
                    </a:lnTo>
                    <a:cubicBezTo>
                      <a:pt x="1234595" y="544945"/>
                      <a:pt x="1237674" y="532630"/>
                      <a:pt x="1246910" y="526472"/>
                    </a:cubicBezTo>
                    <a:cubicBezTo>
                      <a:pt x="1265383" y="514157"/>
                      <a:pt x="1286629" y="505226"/>
                      <a:pt x="1302328" y="489527"/>
                    </a:cubicBezTo>
                    <a:cubicBezTo>
                      <a:pt x="1326235" y="465620"/>
                      <a:pt x="1352314" y="435919"/>
                      <a:pt x="1385455" y="424872"/>
                    </a:cubicBezTo>
                    <a:lnTo>
                      <a:pt x="1413164" y="415636"/>
                    </a:lnTo>
                    <a:cubicBezTo>
                      <a:pt x="1469318" y="378199"/>
                      <a:pt x="1409653" y="413489"/>
                      <a:pt x="1477819" y="387927"/>
                    </a:cubicBezTo>
                    <a:cubicBezTo>
                      <a:pt x="1574418" y="351702"/>
                      <a:pt x="1456875" y="383926"/>
                      <a:pt x="1551710" y="360218"/>
                    </a:cubicBezTo>
                    <a:cubicBezTo>
                      <a:pt x="1605312" y="324483"/>
                      <a:pt x="1553174" y="353486"/>
                      <a:pt x="1644073" y="332509"/>
                    </a:cubicBezTo>
                    <a:cubicBezTo>
                      <a:pt x="1663046" y="328131"/>
                      <a:pt x="1680600" y="318758"/>
                      <a:pt x="1699491" y="314036"/>
                    </a:cubicBezTo>
                    <a:cubicBezTo>
                      <a:pt x="1711806" y="310957"/>
                      <a:pt x="1724024" y="307460"/>
                      <a:pt x="1736437" y="304800"/>
                    </a:cubicBezTo>
                    <a:cubicBezTo>
                      <a:pt x="1813963" y="288187"/>
                      <a:pt x="1817633" y="288188"/>
                      <a:pt x="1884219" y="277091"/>
                    </a:cubicBezTo>
                    <a:cubicBezTo>
                      <a:pt x="1938147" y="259114"/>
                      <a:pt x="1886066" y="274874"/>
                      <a:pt x="1967346" y="258618"/>
                    </a:cubicBezTo>
                    <a:cubicBezTo>
                      <a:pt x="2028654" y="246356"/>
                      <a:pt x="1980548" y="250902"/>
                      <a:pt x="2050473" y="240145"/>
                    </a:cubicBezTo>
                    <a:cubicBezTo>
                      <a:pt x="2075006" y="236371"/>
                      <a:pt x="2099734" y="233988"/>
                      <a:pt x="2124364" y="230909"/>
                    </a:cubicBezTo>
                    <a:cubicBezTo>
                      <a:pt x="2133600" y="227830"/>
                      <a:pt x="2142628" y="224033"/>
                      <a:pt x="2152073" y="221672"/>
                    </a:cubicBezTo>
                    <a:lnTo>
                      <a:pt x="2225964" y="203200"/>
                    </a:lnTo>
                    <a:cubicBezTo>
                      <a:pt x="2235200" y="197042"/>
                      <a:pt x="2243529" y="189236"/>
                      <a:pt x="2253673" y="184727"/>
                    </a:cubicBezTo>
                    <a:cubicBezTo>
                      <a:pt x="2271467" y="176819"/>
                      <a:pt x="2292889" y="177055"/>
                      <a:pt x="2309091" y="166254"/>
                    </a:cubicBezTo>
                    <a:cubicBezTo>
                      <a:pt x="2318327" y="160096"/>
                      <a:pt x="2326656" y="152289"/>
                      <a:pt x="2336800" y="147781"/>
                    </a:cubicBezTo>
                    <a:cubicBezTo>
                      <a:pt x="2354594" y="139873"/>
                      <a:pt x="2373746" y="135467"/>
                      <a:pt x="2392219" y="129309"/>
                    </a:cubicBezTo>
                    <a:cubicBezTo>
                      <a:pt x="2401455" y="126230"/>
                      <a:pt x="2411827" y="125473"/>
                      <a:pt x="2419928" y="120072"/>
                    </a:cubicBezTo>
                    <a:cubicBezTo>
                      <a:pt x="2483447" y="77727"/>
                      <a:pt x="2454284" y="90147"/>
                      <a:pt x="2503055" y="73891"/>
                    </a:cubicBezTo>
                    <a:cubicBezTo>
                      <a:pt x="2509213" y="64654"/>
                      <a:pt x="2513678" y="54031"/>
                      <a:pt x="2521528" y="46181"/>
                    </a:cubicBezTo>
                    <a:cubicBezTo>
                      <a:pt x="2529377" y="38332"/>
                      <a:pt x="2540709" y="34815"/>
                      <a:pt x="2549237" y="27709"/>
                    </a:cubicBezTo>
                    <a:cubicBezTo>
                      <a:pt x="2559272" y="19347"/>
                      <a:pt x="2567710" y="9236"/>
                      <a:pt x="2576946" y="0"/>
                    </a:cubicBezTo>
                    <a:cubicBezTo>
                      <a:pt x="2595419" y="6157"/>
                      <a:pt x="2626206" y="-1"/>
                      <a:pt x="2632364" y="18472"/>
                    </a:cubicBezTo>
                    <a:cubicBezTo>
                      <a:pt x="2654347" y="84422"/>
                      <a:pt x="2640036" y="57689"/>
                      <a:pt x="2669310" y="101600"/>
                    </a:cubicBezTo>
                    <a:cubicBezTo>
                      <a:pt x="2672389" y="110836"/>
                      <a:pt x="2672464" y="121707"/>
                      <a:pt x="2678546" y="129309"/>
                    </a:cubicBezTo>
                    <a:cubicBezTo>
                      <a:pt x="2685480" y="137977"/>
                      <a:pt x="2697827" y="140557"/>
                      <a:pt x="2706255" y="147781"/>
                    </a:cubicBezTo>
                    <a:cubicBezTo>
                      <a:pt x="2719478" y="159115"/>
                      <a:pt x="2730885" y="172412"/>
                      <a:pt x="2743200" y="184727"/>
                    </a:cubicBezTo>
                    <a:cubicBezTo>
                      <a:pt x="2746279" y="193963"/>
                      <a:pt x="2746355" y="204833"/>
                      <a:pt x="2752437" y="212436"/>
                    </a:cubicBezTo>
                    <a:cubicBezTo>
                      <a:pt x="2759372" y="221104"/>
                      <a:pt x="2772297" y="223060"/>
                      <a:pt x="2780146" y="230909"/>
                    </a:cubicBezTo>
                    <a:cubicBezTo>
                      <a:pt x="2787995" y="238758"/>
                      <a:pt x="2792461" y="249382"/>
                      <a:pt x="2798619" y="258618"/>
                    </a:cubicBezTo>
                    <a:cubicBezTo>
                      <a:pt x="2801698" y="267854"/>
                      <a:pt x="2803127" y="277816"/>
                      <a:pt x="2807855" y="286327"/>
                    </a:cubicBezTo>
                    <a:cubicBezTo>
                      <a:pt x="2818637" y="305735"/>
                      <a:pt x="2844800" y="341745"/>
                      <a:pt x="2844800" y="341745"/>
                    </a:cubicBezTo>
                    <a:cubicBezTo>
                      <a:pt x="2847879" y="354060"/>
                      <a:pt x="2850389" y="366532"/>
                      <a:pt x="2854037" y="378691"/>
                    </a:cubicBezTo>
                    <a:cubicBezTo>
                      <a:pt x="2859632" y="397342"/>
                      <a:pt x="2866352" y="415636"/>
                      <a:pt x="2872510" y="434109"/>
                    </a:cubicBezTo>
                    <a:lnTo>
                      <a:pt x="2881746" y="461818"/>
                    </a:lnTo>
                    <a:cubicBezTo>
                      <a:pt x="2881748" y="461823"/>
                      <a:pt x="2900216" y="517232"/>
                      <a:pt x="2900219" y="517236"/>
                    </a:cubicBezTo>
                    <a:lnTo>
                      <a:pt x="2918691" y="544945"/>
                    </a:lnTo>
                    <a:cubicBezTo>
                      <a:pt x="2921770" y="566497"/>
                      <a:pt x="2925384" y="587979"/>
                      <a:pt x="2927928" y="609600"/>
                    </a:cubicBezTo>
                    <a:cubicBezTo>
                      <a:pt x="2931543" y="640329"/>
                      <a:pt x="2931462" y="671552"/>
                      <a:pt x="2937164" y="701963"/>
                    </a:cubicBezTo>
                    <a:cubicBezTo>
                      <a:pt x="2940752" y="721101"/>
                      <a:pt x="2955637" y="757381"/>
                      <a:pt x="2955637" y="757381"/>
                    </a:cubicBezTo>
                    <a:cubicBezTo>
                      <a:pt x="2960852" y="793888"/>
                      <a:pt x="2965104" y="832193"/>
                      <a:pt x="2974110" y="868218"/>
                    </a:cubicBezTo>
                    <a:cubicBezTo>
                      <a:pt x="2989843" y="931150"/>
                      <a:pt x="2978965" y="853600"/>
                      <a:pt x="2992582" y="942109"/>
                    </a:cubicBezTo>
                    <a:cubicBezTo>
                      <a:pt x="2996356" y="966642"/>
                      <a:pt x="2995288" y="992053"/>
                      <a:pt x="3001819" y="1016000"/>
                    </a:cubicBezTo>
                    <a:cubicBezTo>
                      <a:pt x="3004740" y="1026709"/>
                      <a:pt x="3010878" y="1037826"/>
                      <a:pt x="3020291" y="1043709"/>
                    </a:cubicBezTo>
                    <a:cubicBezTo>
                      <a:pt x="3036803" y="1054029"/>
                      <a:pt x="3075710" y="1062181"/>
                      <a:pt x="3075710" y="1062181"/>
                    </a:cubicBezTo>
                    <a:cubicBezTo>
                      <a:pt x="3118813" y="1059102"/>
                      <a:pt x="3162102" y="1057994"/>
                      <a:pt x="3205019" y="1052945"/>
                    </a:cubicBezTo>
                    <a:cubicBezTo>
                      <a:pt x="3214688" y="1051807"/>
                      <a:pt x="3225844" y="1050593"/>
                      <a:pt x="3232728" y="1043709"/>
                    </a:cubicBezTo>
                    <a:cubicBezTo>
                      <a:pt x="3232730" y="1043707"/>
                      <a:pt x="3278909" y="974436"/>
                      <a:pt x="3288146" y="960581"/>
                    </a:cubicBezTo>
                    <a:lnTo>
                      <a:pt x="3306619" y="932872"/>
                    </a:lnTo>
                    <a:lnTo>
                      <a:pt x="3325091" y="905163"/>
                    </a:lnTo>
                    <a:lnTo>
                      <a:pt x="3389746" y="914400"/>
                    </a:lnTo>
                    <a:cubicBezTo>
                      <a:pt x="3406237" y="932952"/>
                      <a:pt x="3395701" y="963687"/>
                      <a:pt x="3398982" y="988291"/>
                    </a:cubicBezTo>
                    <a:cubicBezTo>
                      <a:pt x="3403449" y="1021796"/>
                      <a:pt x="3408990" y="1065267"/>
                      <a:pt x="3417455" y="1099127"/>
                    </a:cubicBezTo>
                    <a:cubicBezTo>
                      <a:pt x="3419816" y="1108572"/>
                      <a:pt x="3419807" y="1119952"/>
                      <a:pt x="3426691" y="1126836"/>
                    </a:cubicBezTo>
                    <a:cubicBezTo>
                      <a:pt x="3433575" y="1133720"/>
                      <a:pt x="3445164" y="1132993"/>
                      <a:pt x="3454400" y="1136072"/>
                    </a:cubicBezTo>
                    <a:cubicBezTo>
                      <a:pt x="3457479" y="1145308"/>
                      <a:pt x="3453999" y="1162404"/>
                      <a:pt x="3463637" y="1163781"/>
                    </a:cubicBezTo>
                    <a:cubicBezTo>
                      <a:pt x="3482913" y="1166535"/>
                      <a:pt x="3519055" y="1145309"/>
                      <a:pt x="3519055" y="1145309"/>
                    </a:cubicBezTo>
                    <a:lnTo>
                      <a:pt x="3546764" y="1062181"/>
                    </a:lnTo>
                    <a:cubicBezTo>
                      <a:pt x="3549843" y="1052945"/>
                      <a:pt x="3553639" y="1043917"/>
                      <a:pt x="3556000" y="1034472"/>
                    </a:cubicBezTo>
                    <a:cubicBezTo>
                      <a:pt x="3559079" y="1022157"/>
                      <a:pt x="3562747" y="1009975"/>
                      <a:pt x="3565237" y="997527"/>
                    </a:cubicBezTo>
                    <a:cubicBezTo>
                      <a:pt x="3568910" y="979163"/>
                      <a:pt x="3570410" y="960390"/>
                      <a:pt x="3574473" y="942109"/>
                    </a:cubicBezTo>
                    <a:cubicBezTo>
                      <a:pt x="3576585" y="932605"/>
                      <a:pt x="3580631" y="923636"/>
                      <a:pt x="3583710" y="914400"/>
                    </a:cubicBezTo>
                    <a:cubicBezTo>
                      <a:pt x="3593379" y="817704"/>
                      <a:pt x="3571067" y="843915"/>
                      <a:pt x="3602182" y="812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142737AC-FBA4-4371-A034-420875FB51EB}"/>
                  </a:ext>
                </a:extLst>
              </p:cNvPr>
              <p:cNvSpPr/>
              <p:nvPr/>
            </p:nvSpPr>
            <p:spPr>
              <a:xfrm rot="21301599" flipH="1">
                <a:off x="12320217" y="4337166"/>
                <a:ext cx="157696" cy="1477155"/>
              </a:xfrm>
              <a:custGeom>
                <a:avLst/>
                <a:gdLst>
                  <a:gd name="connsiteX0" fmla="*/ 0 w 27709"/>
                  <a:gd name="connsiteY0" fmla="*/ 0 h 1745672"/>
                  <a:gd name="connsiteX1" fmla="*/ 27709 w 27709"/>
                  <a:gd name="connsiteY1" fmla="*/ 1745672 h 17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09" h="1745672">
                    <a:moveTo>
                      <a:pt x="0" y="0"/>
                    </a:moveTo>
                    <a:lnTo>
                      <a:pt x="27709" y="1745672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F067E5B8-12AF-4331-A1F9-783E5B2FBDE1}"/>
                </a:ext>
              </a:extLst>
            </p:cNvPr>
            <p:cNvSpPr/>
            <p:nvPr/>
          </p:nvSpPr>
          <p:spPr>
            <a:xfrm rot="5078262">
              <a:off x="6735028" y="1743188"/>
              <a:ext cx="688191" cy="291468"/>
            </a:xfrm>
            <a:custGeom>
              <a:avLst/>
              <a:gdLst>
                <a:gd name="connsiteX0" fmla="*/ 0 w 3602182"/>
                <a:gd name="connsiteY0" fmla="*/ 2244436 h 2244436"/>
                <a:gd name="connsiteX1" fmla="*/ 240146 w 3602182"/>
                <a:gd name="connsiteY1" fmla="*/ 2198254 h 2244436"/>
                <a:gd name="connsiteX2" fmla="*/ 360219 w 3602182"/>
                <a:gd name="connsiteY2" fmla="*/ 2170545 h 2244436"/>
                <a:gd name="connsiteX3" fmla="*/ 387928 w 3602182"/>
                <a:gd name="connsiteY3" fmla="*/ 2161309 h 2244436"/>
                <a:gd name="connsiteX4" fmla="*/ 443346 w 3602182"/>
                <a:gd name="connsiteY4" fmla="*/ 2133600 h 2244436"/>
                <a:gd name="connsiteX5" fmla="*/ 471055 w 3602182"/>
                <a:gd name="connsiteY5" fmla="*/ 2115127 h 2244436"/>
                <a:gd name="connsiteX6" fmla="*/ 498764 w 3602182"/>
                <a:gd name="connsiteY6" fmla="*/ 2105891 h 2244436"/>
                <a:gd name="connsiteX7" fmla="*/ 526473 w 3602182"/>
                <a:gd name="connsiteY7" fmla="*/ 2078181 h 2244436"/>
                <a:gd name="connsiteX8" fmla="*/ 554182 w 3602182"/>
                <a:gd name="connsiteY8" fmla="*/ 2059709 h 2244436"/>
                <a:gd name="connsiteX9" fmla="*/ 609600 w 3602182"/>
                <a:gd name="connsiteY9" fmla="*/ 1995054 h 2244436"/>
                <a:gd name="connsiteX10" fmla="*/ 628073 w 3602182"/>
                <a:gd name="connsiteY10" fmla="*/ 1967345 h 2244436"/>
                <a:gd name="connsiteX11" fmla="*/ 674255 w 3602182"/>
                <a:gd name="connsiteY11" fmla="*/ 1911927 h 2244436"/>
                <a:gd name="connsiteX12" fmla="*/ 683491 w 3602182"/>
                <a:gd name="connsiteY12" fmla="*/ 1884218 h 2244436"/>
                <a:gd name="connsiteX13" fmla="*/ 701964 w 3602182"/>
                <a:gd name="connsiteY13" fmla="*/ 1856509 h 2244436"/>
                <a:gd name="connsiteX14" fmla="*/ 720437 w 3602182"/>
                <a:gd name="connsiteY14" fmla="*/ 1819563 h 2244436"/>
                <a:gd name="connsiteX15" fmla="*/ 748146 w 3602182"/>
                <a:gd name="connsiteY15" fmla="*/ 1745672 h 2244436"/>
                <a:gd name="connsiteX16" fmla="*/ 757382 w 3602182"/>
                <a:gd name="connsiteY16" fmla="*/ 1717963 h 2244436"/>
                <a:gd name="connsiteX17" fmla="*/ 766619 w 3602182"/>
                <a:gd name="connsiteY17" fmla="*/ 1681018 h 2244436"/>
                <a:gd name="connsiteX18" fmla="*/ 785091 w 3602182"/>
                <a:gd name="connsiteY18" fmla="*/ 1653309 h 2244436"/>
                <a:gd name="connsiteX19" fmla="*/ 794328 w 3602182"/>
                <a:gd name="connsiteY19" fmla="*/ 1625600 h 2244436"/>
                <a:gd name="connsiteX20" fmla="*/ 803564 w 3602182"/>
                <a:gd name="connsiteY20" fmla="*/ 1570181 h 2244436"/>
                <a:gd name="connsiteX21" fmla="*/ 812800 w 3602182"/>
                <a:gd name="connsiteY21" fmla="*/ 1542472 h 2244436"/>
                <a:gd name="connsiteX22" fmla="*/ 831273 w 3602182"/>
                <a:gd name="connsiteY22" fmla="*/ 1477818 h 2244436"/>
                <a:gd name="connsiteX23" fmla="*/ 840510 w 3602182"/>
                <a:gd name="connsiteY23" fmla="*/ 1413163 h 2244436"/>
                <a:gd name="connsiteX24" fmla="*/ 858982 w 3602182"/>
                <a:gd name="connsiteY24" fmla="*/ 1385454 h 2244436"/>
                <a:gd name="connsiteX25" fmla="*/ 868219 w 3602182"/>
                <a:gd name="connsiteY25" fmla="*/ 1357745 h 2244436"/>
                <a:gd name="connsiteX26" fmla="*/ 886691 w 3602182"/>
                <a:gd name="connsiteY26" fmla="*/ 1265381 h 2244436"/>
                <a:gd name="connsiteX27" fmla="*/ 914400 w 3602182"/>
                <a:gd name="connsiteY27" fmla="*/ 1191491 h 2244436"/>
                <a:gd name="connsiteX28" fmla="*/ 932873 w 3602182"/>
                <a:gd name="connsiteY28" fmla="*/ 1154545 h 2244436"/>
                <a:gd name="connsiteX29" fmla="*/ 951346 w 3602182"/>
                <a:gd name="connsiteY29" fmla="*/ 1089891 h 2244436"/>
                <a:gd name="connsiteX30" fmla="*/ 960582 w 3602182"/>
                <a:gd name="connsiteY30" fmla="*/ 1062181 h 2244436"/>
                <a:gd name="connsiteX31" fmla="*/ 979055 w 3602182"/>
                <a:gd name="connsiteY31" fmla="*/ 1034472 h 2244436"/>
                <a:gd name="connsiteX32" fmla="*/ 988291 w 3602182"/>
                <a:gd name="connsiteY32" fmla="*/ 988291 h 2244436"/>
                <a:gd name="connsiteX33" fmla="*/ 1006764 w 3602182"/>
                <a:gd name="connsiteY33" fmla="*/ 960581 h 2244436"/>
                <a:gd name="connsiteX34" fmla="*/ 1034473 w 3602182"/>
                <a:gd name="connsiteY34" fmla="*/ 905163 h 2244436"/>
                <a:gd name="connsiteX35" fmla="*/ 1052946 w 3602182"/>
                <a:gd name="connsiteY35" fmla="*/ 840509 h 2244436"/>
                <a:gd name="connsiteX36" fmla="*/ 1071419 w 3602182"/>
                <a:gd name="connsiteY36" fmla="*/ 812800 h 2244436"/>
                <a:gd name="connsiteX37" fmla="*/ 1099128 w 3602182"/>
                <a:gd name="connsiteY37" fmla="*/ 738909 h 2244436"/>
                <a:gd name="connsiteX38" fmla="*/ 1136073 w 3602182"/>
                <a:gd name="connsiteY38" fmla="*/ 683491 h 2244436"/>
                <a:gd name="connsiteX39" fmla="*/ 1173019 w 3602182"/>
                <a:gd name="connsiteY39" fmla="*/ 637309 h 2244436"/>
                <a:gd name="connsiteX40" fmla="*/ 1228437 w 3602182"/>
                <a:gd name="connsiteY40" fmla="*/ 554181 h 2244436"/>
                <a:gd name="connsiteX41" fmla="*/ 1246910 w 3602182"/>
                <a:gd name="connsiteY41" fmla="*/ 526472 h 2244436"/>
                <a:gd name="connsiteX42" fmla="*/ 1302328 w 3602182"/>
                <a:gd name="connsiteY42" fmla="*/ 489527 h 2244436"/>
                <a:gd name="connsiteX43" fmla="*/ 1385455 w 3602182"/>
                <a:gd name="connsiteY43" fmla="*/ 424872 h 2244436"/>
                <a:gd name="connsiteX44" fmla="*/ 1413164 w 3602182"/>
                <a:gd name="connsiteY44" fmla="*/ 415636 h 2244436"/>
                <a:gd name="connsiteX45" fmla="*/ 1477819 w 3602182"/>
                <a:gd name="connsiteY45" fmla="*/ 387927 h 2244436"/>
                <a:gd name="connsiteX46" fmla="*/ 1551710 w 3602182"/>
                <a:gd name="connsiteY46" fmla="*/ 360218 h 2244436"/>
                <a:gd name="connsiteX47" fmla="*/ 1644073 w 3602182"/>
                <a:gd name="connsiteY47" fmla="*/ 332509 h 2244436"/>
                <a:gd name="connsiteX48" fmla="*/ 1699491 w 3602182"/>
                <a:gd name="connsiteY48" fmla="*/ 314036 h 2244436"/>
                <a:gd name="connsiteX49" fmla="*/ 1736437 w 3602182"/>
                <a:gd name="connsiteY49" fmla="*/ 304800 h 2244436"/>
                <a:gd name="connsiteX50" fmla="*/ 1884219 w 3602182"/>
                <a:gd name="connsiteY50" fmla="*/ 277091 h 2244436"/>
                <a:gd name="connsiteX51" fmla="*/ 1967346 w 3602182"/>
                <a:gd name="connsiteY51" fmla="*/ 258618 h 2244436"/>
                <a:gd name="connsiteX52" fmla="*/ 2050473 w 3602182"/>
                <a:gd name="connsiteY52" fmla="*/ 240145 h 2244436"/>
                <a:gd name="connsiteX53" fmla="*/ 2124364 w 3602182"/>
                <a:gd name="connsiteY53" fmla="*/ 230909 h 2244436"/>
                <a:gd name="connsiteX54" fmla="*/ 2152073 w 3602182"/>
                <a:gd name="connsiteY54" fmla="*/ 221672 h 2244436"/>
                <a:gd name="connsiteX55" fmla="*/ 2225964 w 3602182"/>
                <a:gd name="connsiteY55" fmla="*/ 203200 h 2244436"/>
                <a:gd name="connsiteX56" fmla="*/ 2253673 w 3602182"/>
                <a:gd name="connsiteY56" fmla="*/ 184727 h 2244436"/>
                <a:gd name="connsiteX57" fmla="*/ 2309091 w 3602182"/>
                <a:gd name="connsiteY57" fmla="*/ 166254 h 2244436"/>
                <a:gd name="connsiteX58" fmla="*/ 2336800 w 3602182"/>
                <a:gd name="connsiteY58" fmla="*/ 147781 h 2244436"/>
                <a:gd name="connsiteX59" fmla="*/ 2392219 w 3602182"/>
                <a:gd name="connsiteY59" fmla="*/ 129309 h 2244436"/>
                <a:gd name="connsiteX60" fmla="*/ 2419928 w 3602182"/>
                <a:gd name="connsiteY60" fmla="*/ 120072 h 2244436"/>
                <a:gd name="connsiteX61" fmla="*/ 2503055 w 3602182"/>
                <a:gd name="connsiteY61" fmla="*/ 73891 h 2244436"/>
                <a:gd name="connsiteX62" fmla="*/ 2521528 w 3602182"/>
                <a:gd name="connsiteY62" fmla="*/ 46181 h 2244436"/>
                <a:gd name="connsiteX63" fmla="*/ 2549237 w 3602182"/>
                <a:gd name="connsiteY63" fmla="*/ 27709 h 2244436"/>
                <a:gd name="connsiteX64" fmla="*/ 2576946 w 3602182"/>
                <a:gd name="connsiteY64" fmla="*/ 0 h 2244436"/>
                <a:gd name="connsiteX65" fmla="*/ 2632364 w 3602182"/>
                <a:gd name="connsiteY65" fmla="*/ 18472 h 2244436"/>
                <a:gd name="connsiteX66" fmla="*/ 2669310 w 3602182"/>
                <a:gd name="connsiteY66" fmla="*/ 101600 h 2244436"/>
                <a:gd name="connsiteX67" fmla="*/ 2678546 w 3602182"/>
                <a:gd name="connsiteY67" fmla="*/ 129309 h 2244436"/>
                <a:gd name="connsiteX68" fmla="*/ 2706255 w 3602182"/>
                <a:gd name="connsiteY68" fmla="*/ 147781 h 2244436"/>
                <a:gd name="connsiteX69" fmla="*/ 2743200 w 3602182"/>
                <a:gd name="connsiteY69" fmla="*/ 184727 h 2244436"/>
                <a:gd name="connsiteX70" fmla="*/ 2752437 w 3602182"/>
                <a:gd name="connsiteY70" fmla="*/ 212436 h 2244436"/>
                <a:gd name="connsiteX71" fmla="*/ 2780146 w 3602182"/>
                <a:gd name="connsiteY71" fmla="*/ 230909 h 2244436"/>
                <a:gd name="connsiteX72" fmla="*/ 2798619 w 3602182"/>
                <a:gd name="connsiteY72" fmla="*/ 258618 h 2244436"/>
                <a:gd name="connsiteX73" fmla="*/ 2807855 w 3602182"/>
                <a:gd name="connsiteY73" fmla="*/ 286327 h 2244436"/>
                <a:gd name="connsiteX74" fmla="*/ 2844800 w 3602182"/>
                <a:gd name="connsiteY74" fmla="*/ 341745 h 2244436"/>
                <a:gd name="connsiteX75" fmla="*/ 2854037 w 3602182"/>
                <a:gd name="connsiteY75" fmla="*/ 378691 h 2244436"/>
                <a:gd name="connsiteX76" fmla="*/ 2872510 w 3602182"/>
                <a:gd name="connsiteY76" fmla="*/ 434109 h 2244436"/>
                <a:gd name="connsiteX77" fmla="*/ 2881746 w 3602182"/>
                <a:gd name="connsiteY77" fmla="*/ 461818 h 2244436"/>
                <a:gd name="connsiteX78" fmla="*/ 2900219 w 3602182"/>
                <a:gd name="connsiteY78" fmla="*/ 517236 h 2244436"/>
                <a:gd name="connsiteX79" fmla="*/ 2918691 w 3602182"/>
                <a:gd name="connsiteY79" fmla="*/ 544945 h 2244436"/>
                <a:gd name="connsiteX80" fmla="*/ 2927928 w 3602182"/>
                <a:gd name="connsiteY80" fmla="*/ 609600 h 2244436"/>
                <a:gd name="connsiteX81" fmla="*/ 2937164 w 3602182"/>
                <a:gd name="connsiteY81" fmla="*/ 701963 h 2244436"/>
                <a:gd name="connsiteX82" fmla="*/ 2955637 w 3602182"/>
                <a:gd name="connsiteY82" fmla="*/ 757381 h 2244436"/>
                <a:gd name="connsiteX83" fmla="*/ 2974110 w 3602182"/>
                <a:gd name="connsiteY83" fmla="*/ 868218 h 2244436"/>
                <a:gd name="connsiteX84" fmla="*/ 2992582 w 3602182"/>
                <a:gd name="connsiteY84" fmla="*/ 942109 h 2244436"/>
                <a:gd name="connsiteX85" fmla="*/ 3001819 w 3602182"/>
                <a:gd name="connsiteY85" fmla="*/ 1016000 h 2244436"/>
                <a:gd name="connsiteX86" fmla="*/ 3020291 w 3602182"/>
                <a:gd name="connsiteY86" fmla="*/ 1043709 h 2244436"/>
                <a:gd name="connsiteX87" fmla="*/ 3075710 w 3602182"/>
                <a:gd name="connsiteY87" fmla="*/ 1062181 h 2244436"/>
                <a:gd name="connsiteX88" fmla="*/ 3205019 w 3602182"/>
                <a:gd name="connsiteY88" fmla="*/ 1052945 h 2244436"/>
                <a:gd name="connsiteX89" fmla="*/ 3232728 w 3602182"/>
                <a:gd name="connsiteY89" fmla="*/ 1043709 h 2244436"/>
                <a:gd name="connsiteX90" fmla="*/ 3288146 w 3602182"/>
                <a:gd name="connsiteY90" fmla="*/ 960581 h 2244436"/>
                <a:gd name="connsiteX91" fmla="*/ 3306619 w 3602182"/>
                <a:gd name="connsiteY91" fmla="*/ 932872 h 2244436"/>
                <a:gd name="connsiteX92" fmla="*/ 3325091 w 3602182"/>
                <a:gd name="connsiteY92" fmla="*/ 905163 h 2244436"/>
                <a:gd name="connsiteX93" fmla="*/ 3389746 w 3602182"/>
                <a:gd name="connsiteY93" fmla="*/ 914400 h 2244436"/>
                <a:gd name="connsiteX94" fmla="*/ 3398982 w 3602182"/>
                <a:gd name="connsiteY94" fmla="*/ 988291 h 2244436"/>
                <a:gd name="connsiteX95" fmla="*/ 3417455 w 3602182"/>
                <a:gd name="connsiteY95" fmla="*/ 1099127 h 2244436"/>
                <a:gd name="connsiteX96" fmla="*/ 3426691 w 3602182"/>
                <a:gd name="connsiteY96" fmla="*/ 1126836 h 2244436"/>
                <a:gd name="connsiteX97" fmla="*/ 3454400 w 3602182"/>
                <a:gd name="connsiteY97" fmla="*/ 1136072 h 2244436"/>
                <a:gd name="connsiteX98" fmla="*/ 3463637 w 3602182"/>
                <a:gd name="connsiteY98" fmla="*/ 1163781 h 2244436"/>
                <a:gd name="connsiteX99" fmla="*/ 3519055 w 3602182"/>
                <a:gd name="connsiteY99" fmla="*/ 1145309 h 2244436"/>
                <a:gd name="connsiteX100" fmla="*/ 3546764 w 3602182"/>
                <a:gd name="connsiteY100" fmla="*/ 1062181 h 2244436"/>
                <a:gd name="connsiteX101" fmla="*/ 3556000 w 3602182"/>
                <a:gd name="connsiteY101" fmla="*/ 1034472 h 2244436"/>
                <a:gd name="connsiteX102" fmla="*/ 3565237 w 3602182"/>
                <a:gd name="connsiteY102" fmla="*/ 997527 h 2244436"/>
                <a:gd name="connsiteX103" fmla="*/ 3574473 w 3602182"/>
                <a:gd name="connsiteY103" fmla="*/ 942109 h 2244436"/>
                <a:gd name="connsiteX104" fmla="*/ 3583710 w 3602182"/>
                <a:gd name="connsiteY104" fmla="*/ 914400 h 2244436"/>
                <a:gd name="connsiteX105" fmla="*/ 3602182 w 3602182"/>
                <a:gd name="connsiteY105" fmla="*/ 812800 h 22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02182" h="2244436">
                  <a:moveTo>
                    <a:pt x="0" y="2244436"/>
                  </a:moveTo>
                  <a:cubicBezTo>
                    <a:pt x="80049" y="2229042"/>
                    <a:pt x="162814" y="2224032"/>
                    <a:pt x="240146" y="2198254"/>
                  </a:cubicBezTo>
                  <a:cubicBezTo>
                    <a:pt x="316217" y="2172896"/>
                    <a:pt x="276288" y="2182535"/>
                    <a:pt x="360219" y="2170545"/>
                  </a:cubicBezTo>
                  <a:cubicBezTo>
                    <a:pt x="369455" y="2167466"/>
                    <a:pt x="379220" y="2165663"/>
                    <a:pt x="387928" y="2161309"/>
                  </a:cubicBezTo>
                  <a:cubicBezTo>
                    <a:pt x="459547" y="2125499"/>
                    <a:pt x="373699" y="2156815"/>
                    <a:pt x="443346" y="2133600"/>
                  </a:cubicBezTo>
                  <a:cubicBezTo>
                    <a:pt x="452582" y="2127442"/>
                    <a:pt x="461126" y="2120091"/>
                    <a:pt x="471055" y="2115127"/>
                  </a:cubicBezTo>
                  <a:cubicBezTo>
                    <a:pt x="479763" y="2110773"/>
                    <a:pt x="490663" y="2111292"/>
                    <a:pt x="498764" y="2105891"/>
                  </a:cubicBezTo>
                  <a:cubicBezTo>
                    <a:pt x="509632" y="2098645"/>
                    <a:pt x="516438" y="2086543"/>
                    <a:pt x="526473" y="2078181"/>
                  </a:cubicBezTo>
                  <a:cubicBezTo>
                    <a:pt x="535001" y="2071075"/>
                    <a:pt x="544946" y="2065866"/>
                    <a:pt x="554182" y="2059709"/>
                  </a:cubicBezTo>
                  <a:cubicBezTo>
                    <a:pt x="596592" y="1996095"/>
                    <a:pt x="542408" y="2073446"/>
                    <a:pt x="609600" y="1995054"/>
                  </a:cubicBezTo>
                  <a:cubicBezTo>
                    <a:pt x="616824" y="1986626"/>
                    <a:pt x="620966" y="1975873"/>
                    <a:pt x="628073" y="1967345"/>
                  </a:cubicBezTo>
                  <a:cubicBezTo>
                    <a:pt x="687337" y="1896228"/>
                    <a:pt x="628390" y="1980723"/>
                    <a:pt x="674255" y="1911927"/>
                  </a:cubicBezTo>
                  <a:cubicBezTo>
                    <a:pt x="677334" y="1902691"/>
                    <a:pt x="679137" y="1892926"/>
                    <a:pt x="683491" y="1884218"/>
                  </a:cubicBezTo>
                  <a:cubicBezTo>
                    <a:pt x="688455" y="1874289"/>
                    <a:pt x="696456" y="1866147"/>
                    <a:pt x="701964" y="1856509"/>
                  </a:cubicBezTo>
                  <a:cubicBezTo>
                    <a:pt x="708795" y="1844554"/>
                    <a:pt x="714279" y="1831878"/>
                    <a:pt x="720437" y="1819563"/>
                  </a:cubicBezTo>
                  <a:cubicBezTo>
                    <a:pt x="737465" y="1751448"/>
                    <a:pt x="719166" y="1813293"/>
                    <a:pt x="748146" y="1745672"/>
                  </a:cubicBezTo>
                  <a:cubicBezTo>
                    <a:pt x="751981" y="1736723"/>
                    <a:pt x="754707" y="1727324"/>
                    <a:pt x="757382" y="1717963"/>
                  </a:cubicBezTo>
                  <a:cubicBezTo>
                    <a:pt x="760869" y="1705757"/>
                    <a:pt x="761619" y="1692686"/>
                    <a:pt x="766619" y="1681018"/>
                  </a:cubicBezTo>
                  <a:cubicBezTo>
                    <a:pt x="770992" y="1670815"/>
                    <a:pt x="780127" y="1663238"/>
                    <a:pt x="785091" y="1653309"/>
                  </a:cubicBezTo>
                  <a:cubicBezTo>
                    <a:pt x="789445" y="1644601"/>
                    <a:pt x="791249" y="1634836"/>
                    <a:pt x="794328" y="1625600"/>
                  </a:cubicBezTo>
                  <a:cubicBezTo>
                    <a:pt x="797407" y="1607127"/>
                    <a:pt x="799502" y="1588463"/>
                    <a:pt x="803564" y="1570181"/>
                  </a:cubicBezTo>
                  <a:cubicBezTo>
                    <a:pt x="805676" y="1560677"/>
                    <a:pt x="810125" y="1551833"/>
                    <a:pt x="812800" y="1542472"/>
                  </a:cubicBezTo>
                  <a:cubicBezTo>
                    <a:pt x="835996" y="1461289"/>
                    <a:pt x="809128" y="1544255"/>
                    <a:pt x="831273" y="1477818"/>
                  </a:cubicBezTo>
                  <a:cubicBezTo>
                    <a:pt x="834352" y="1456266"/>
                    <a:pt x="834254" y="1434015"/>
                    <a:pt x="840510" y="1413163"/>
                  </a:cubicBezTo>
                  <a:cubicBezTo>
                    <a:pt x="843700" y="1402531"/>
                    <a:pt x="854018" y="1395383"/>
                    <a:pt x="858982" y="1385454"/>
                  </a:cubicBezTo>
                  <a:cubicBezTo>
                    <a:pt x="863336" y="1376746"/>
                    <a:pt x="865544" y="1367106"/>
                    <a:pt x="868219" y="1357745"/>
                  </a:cubicBezTo>
                  <a:cubicBezTo>
                    <a:pt x="886620" y="1293343"/>
                    <a:pt x="868548" y="1347025"/>
                    <a:pt x="886691" y="1265381"/>
                  </a:cubicBezTo>
                  <a:cubicBezTo>
                    <a:pt x="890075" y="1250154"/>
                    <a:pt x="911208" y="1198673"/>
                    <a:pt x="914400" y="1191491"/>
                  </a:cubicBezTo>
                  <a:cubicBezTo>
                    <a:pt x="919992" y="1178909"/>
                    <a:pt x="927449" y="1167201"/>
                    <a:pt x="932873" y="1154545"/>
                  </a:cubicBezTo>
                  <a:cubicBezTo>
                    <a:pt x="942366" y="1132394"/>
                    <a:pt x="944649" y="1113333"/>
                    <a:pt x="951346" y="1089891"/>
                  </a:cubicBezTo>
                  <a:cubicBezTo>
                    <a:pt x="954021" y="1080529"/>
                    <a:pt x="956228" y="1070889"/>
                    <a:pt x="960582" y="1062181"/>
                  </a:cubicBezTo>
                  <a:cubicBezTo>
                    <a:pt x="965546" y="1052252"/>
                    <a:pt x="972897" y="1043708"/>
                    <a:pt x="979055" y="1034472"/>
                  </a:cubicBezTo>
                  <a:cubicBezTo>
                    <a:pt x="982134" y="1019078"/>
                    <a:pt x="982779" y="1002990"/>
                    <a:pt x="988291" y="988291"/>
                  </a:cubicBezTo>
                  <a:cubicBezTo>
                    <a:pt x="992189" y="977897"/>
                    <a:pt x="1001800" y="970510"/>
                    <a:pt x="1006764" y="960581"/>
                  </a:cubicBezTo>
                  <a:cubicBezTo>
                    <a:pt x="1045001" y="884105"/>
                    <a:pt x="981535" y="984569"/>
                    <a:pt x="1034473" y="905163"/>
                  </a:cubicBezTo>
                  <a:cubicBezTo>
                    <a:pt x="1037431" y="893331"/>
                    <a:pt x="1046323" y="853756"/>
                    <a:pt x="1052946" y="840509"/>
                  </a:cubicBezTo>
                  <a:cubicBezTo>
                    <a:pt x="1057910" y="830580"/>
                    <a:pt x="1065261" y="822036"/>
                    <a:pt x="1071419" y="812800"/>
                  </a:cubicBezTo>
                  <a:cubicBezTo>
                    <a:pt x="1080814" y="775217"/>
                    <a:pt x="1078427" y="773411"/>
                    <a:pt x="1099128" y="738909"/>
                  </a:cubicBezTo>
                  <a:cubicBezTo>
                    <a:pt x="1110551" y="719872"/>
                    <a:pt x="1129052" y="704553"/>
                    <a:pt x="1136073" y="683491"/>
                  </a:cubicBezTo>
                  <a:cubicBezTo>
                    <a:pt x="1148820" y="645250"/>
                    <a:pt x="1137209" y="661182"/>
                    <a:pt x="1173019" y="637309"/>
                  </a:cubicBezTo>
                  <a:lnTo>
                    <a:pt x="1228437" y="554181"/>
                  </a:lnTo>
                  <a:cubicBezTo>
                    <a:pt x="1234595" y="544945"/>
                    <a:pt x="1237674" y="532630"/>
                    <a:pt x="1246910" y="526472"/>
                  </a:cubicBezTo>
                  <a:cubicBezTo>
                    <a:pt x="1265383" y="514157"/>
                    <a:pt x="1286629" y="505226"/>
                    <a:pt x="1302328" y="489527"/>
                  </a:cubicBezTo>
                  <a:cubicBezTo>
                    <a:pt x="1326235" y="465620"/>
                    <a:pt x="1352314" y="435919"/>
                    <a:pt x="1385455" y="424872"/>
                  </a:cubicBezTo>
                  <a:lnTo>
                    <a:pt x="1413164" y="415636"/>
                  </a:lnTo>
                  <a:cubicBezTo>
                    <a:pt x="1469318" y="378199"/>
                    <a:pt x="1409653" y="413489"/>
                    <a:pt x="1477819" y="387927"/>
                  </a:cubicBezTo>
                  <a:cubicBezTo>
                    <a:pt x="1574418" y="351702"/>
                    <a:pt x="1456875" y="383926"/>
                    <a:pt x="1551710" y="360218"/>
                  </a:cubicBezTo>
                  <a:cubicBezTo>
                    <a:pt x="1605312" y="324483"/>
                    <a:pt x="1553174" y="353486"/>
                    <a:pt x="1644073" y="332509"/>
                  </a:cubicBezTo>
                  <a:cubicBezTo>
                    <a:pt x="1663046" y="328131"/>
                    <a:pt x="1680600" y="318758"/>
                    <a:pt x="1699491" y="314036"/>
                  </a:cubicBezTo>
                  <a:cubicBezTo>
                    <a:pt x="1711806" y="310957"/>
                    <a:pt x="1724024" y="307460"/>
                    <a:pt x="1736437" y="304800"/>
                  </a:cubicBezTo>
                  <a:cubicBezTo>
                    <a:pt x="1813963" y="288187"/>
                    <a:pt x="1817633" y="288188"/>
                    <a:pt x="1884219" y="277091"/>
                  </a:cubicBezTo>
                  <a:cubicBezTo>
                    <a:pt x="1938147" y="259114"/>
                    <a:pt x="1886066" y="274874"/>
                    <a:pt x="1967346" y="258618"/>
                  </a:cubicBezTo>
                  <a:cubicBezTo>
                    <a:pt x="2028654" y="246356"/>
                    <a:pt x="1980548" y="250902"/>
                    <a:pt x="2050473" y="240145"/>
                  </a:cubicBezTo>
                  <a:cubicBezTo>
                    <a:pt x="2075006" y="236371"/>
                    <a:pt x="2099734" y="233988"/>
                    <a:pt x="2124364" y="230909"/>
                  </a:cubicBezTo>
                  <a:cubicBezTo>
                    <a:pt x="2133600" y="227830"/>
                    <a:pt x="2142628" y="224033"/>
                    <a:pt x="2152073" y="221672"/>
                  </a:cubicBezTo>
                  <a:lnTo>
                    <a:pt x="2225964" y="203200"/>
                  </a:lnTo>
                  <a:cubicBezTo>
                    <a:pt x="2235200" y="197042"/>
                    <a:pt x="2243529" y="189236"/>
                    <a:pt x="2253673" y="184727"/>
                  </a:cubicBezTo>
                  <a:cubicBezTo>
                    <a:pt x="2271467" y="176819"/>
                    <a:pt x="2292889" y="177055"/>
                    <a:pt x="2309091" y="166254"/>
                  </a:cubicBezTo>
                  <a:cubicBezTo>
                    <a:pt x="2318327" y="160096"/>
                    <a:pt x="2326656" y="152289"/>
                    <a:pt x="2336800" y="147781"/>
                  </a:cubicBezTo>
                  <a:cubicBezTo>
                    <a:pt x="2354594" y="139873"/>
                    <a:pt x="2373746" y="135467"/>
                    <a:pt x="2392219" y="129309"/>
                  </a:cubicBezTo>
                  <a:cubicBezTo>
                    <a:pt x="2401455" y="126230"/>
                    <a:pt x="2411827" y="125473"/>
                    <a:pt x="2419928" y="120072"/>
                  </a:cubicBezTo>
                  <a:cubicBezTo>
                    <a:pt x="2483447" y="77727"/>
                    <a:pt x="2454284" y="90147"/>
                    <a:pt x="2503055" y="73891"/>
                  </a:cubicBezTo>
                  <a:cubicBezTo>
                    <a:pt x="2509213" y="64654"/>
                    <a:pt x="2513678" y="54031"/>
                    <a:pt x="2521528" y="46181"/>
                  </a:cubicBezTo>
                  <a:cubicBezTo>
                    <a:pt x="2529377" y="38332"/>
                    <a:pt x="2540709" y="34815"/>
                    <a:pt x="2549237" y="27709"/>
                  </a:cubicBezTo>
                  <a:cubicBezTo>
                    <a:pt x="2559272" y="19347"/>
                    <a:pt x="2567710" y="9236"/>
                    <a:pt x="2576946" y="0"/>
                  </a:cubicBezTo>
                  <a:cubicBezTo>
                    <a:pt x="2595419" y="6157"/>
                    <a:pt x="2626206" y="-1"/>
                    <a:pt x="2632364" y="18472"/>
                  </a:cubicBezTo>
                  <a:cubicBezTo>
                    <a:pt x="2654347" y="84422"/>
                    <a:pt x="2640036" y="57689"/>
                    <a:pt x="2669310" y="101600"/>
                  </a:cubicBezTo>
                  <a:cubicBezTo>
                    <a:pt x="2672389" y="110836"/>
                    <a:pt x="2672464" y="121707"/>
                    <a:pt x="2678546" y="129309"/>
                  </a:cubicBezTo>
                  <a:cubicBezTo>
                    <a:pt x="2685480" y="137977"/>
                    <a:pt x="2697827" y="140557"/>
                    <a:pt x="2706255" y="147781"/>
                  </a:cubicBezTo>
                  <a:cubicBezTo>
                    <a:pt x="2719478" y="159115"/>
                    <a:pt x="2730885" y="172412"/>
                    <a:pt x="2743200" y="184727"/>
                  </a:cubicBezTo>
                  <a:cubicBezTo>
                    <a:pt x="2746279" y="193963"/>
                    <a:pt x="2746355" y="204833"/>
                    <a:pt x="2752437" y="212436"/>
                  </a:cubicBezTo>
                  <a:cubicBezTo>
                    <a:pt x="2759372" y="221104"/>
                    <a:pt x="2772297" y="223060"/>
                    <a:pt x="2780146" y="230909"/>
                  </a:cubicBezTo>
                  <a:cubicBezTo>
                    <a:pt x="2787995" y="238758"/>
                    <a:pt x="2792461" y="249382"/>
                    <a:pt x="2798619" y="258618"/>
                  </a:cubicBezTo>
                  <a:cubicBezTo>
                    <a:pt x="2801698" y="267854"/>
                    <a:pt x="2803127" y="277816"/>
                    <a:pt x="2807855" y="286327"/>
                  </a:cubicBezTo>
                  <a:cubicBezTo>
                    <a:pt x="2818637" y="305735"/>
                    <a:pt x="2844800" y="341745"/>
                    <a:pt x="2844800" y="341745"/>
                  </a:cubicBezTo>
                  <a:cubicBezTo>
                    <a:pt x="2847879" y="354060"/>
                    <a:pt x="2850389" y="366532"/>
                    <a:pt x="2854037" y="378691"/>
                  </a:cubicBezTo>
                  <a:cubicBezTo>
                    <a:pt x="2859632" y="397342"/>
                    <a:pt x="2866352" y="415636"/>
                    <a:pt x="2872510" y="434109"/>
                  </a:cubicBezTo>
                  <a:lnTo>
                    <a:pt x="2881746" y="461818"/>
                  </a:lnTo>
                  <a:cubicBezTo>
                    <a:pt x="2881748" y="461823"/>
                    <a:pt x="2900216" y="517232"/>
                    <a:pt x="2900219" y="517236"/>
                  </a:cubicBezTo>
                  <a:lnTo>
                    <a:pt x="2918691" y="544945"/>
                  </a:lnTo>
                  <a:cubicBezTo>
                    <a:pt x="2921770" y="566497"/>
                    <a:pt x="2925384" y="587979"/>
                    <a:pt x="2927928" y="609600"/>
                  </a:cubicBezTo>
                  <a:cubicBezTo>
                    <a:pt x="2931543" y="640329"/>
                    <a:pt x="2931462" y="671552"/>
                    <a:pt x="2937164" y="701963"/>
                  </a:cubicBezTo>
                  <a:cubicBezTo>
                    <a:pt x="2940752" y="721101"/>
                    <a:pt x="2955637" y="757381"/>
                    <a:pt x="2955637" y="757381"/>
                  </a:cubicBezTo>
                  <a:cubicBezTo>
                    <a:pt x="2960852" y="793888"/>
                    <a:pt x="2965104" y="832193"/>
                    <a:pt x="2974110" y="868218"/>
                  </a:cubicBezTo>
                  <a:cubicBezTo>
                    <a:pt x="2989843" y="931150"/>
                    <a:pt x="2978965" y="853600"/>
                    <a:pt x="2992582" y="942109"/>
                  </a:cubicBezTo>
                  <a:cubicBezTo>
                    <a:pt x="2996356" y="966642"/>
                    <a:pt x="2995288" y="992053"/>
                    <a:pt x="3001819" y="1016000"/>
                  </a:cubicBezTo>
                  <a:cubicBezTo>
                    <a:pt x="3004740" y="1026709"/>
                    <a:pt x="3010878" y="1037826"/>
                    <a:pt x="3020291" y="1043709"/>
                  </a:cubicBezTo>
                  <a:cubicBezTo>
                    <a:pt x="3036803" y="1054029"/>
                    <a:pt x="3075710" y="1062181"/>
                    <a:pt x="3075710" y="1062181"/>
                  </a:cubicBezTo>
                  <a:cubicBezTo>
                    <a:pt x="3118813" y="1059102"/>
                    <a:pt x="3162102" y="1057994"/>
                    <a:pt x="3205019" y="1052945"/>
                  </a:cubicBezTo>
                  <a:cubicBezTo>
                    <a:pt x="3214688" y="1051807"/>
                    <a:pt x="3225844" y="1050593"/>
                    <a:pt x="3232728" y="1043709"/>
                  </a:cubicBezTo>
                  <a:cubicBezTo>
                    <a:pt x="3232730" y="1043707"/>
                    <a:pt x="3278909" y="974436"/>
                    <a:pt x="3288146" y="960581"/>
                  </a:cubicBezTo>
                  <a:lnTo>
                    <a:pt x="3306619" y="932872"/>
                  </a:lnTo>
                  <a:lnTo>
                    <a:pt x="3325091" y="905163"/>
                  </a:lnTo>
                  <a:lnTo>
                    <a:pt x="3389746" y="914400"/>
                  </a:lnTo>
                  <a:cubicBezTo>
                    <a:pt x="3406237" y="932952"/>
                    <a:pt x="3395701" y="963687"/>
                    <a:pt x="3398982" y="988291"/>
                  </a:cubicBezTo>
                  <a:cubicBezTo>
                    <a:pt x="3403449" y="1021796"/>
                    <a:pt x="3408990" y="1065267"/>
                    <a:pt x="3417455" y="1099127"/>
                  </a:cubicBezTo>
                  <a:cubicBezTo>
                    <a:pt x="3419816" y="1108572"/>
                    <a:pt x="3419807" y="1119952"/>
                    <a:pt x="3426691" y="1126836"/>
                  </a:cubicBezTo>
                  <a:cubicBezTo>
                    <a:pt x="3433575" y="1133720"/>
                    <a:pt x="3445164" y="1132993"/>
                    <a:pt x="3454400" y="1136072"/>
                  </a:cubicBezTo>
                  <a:cubicBezTo>
                    <a:pt x="3457479" y="1145308"/>
                    <a:pt x="3453999" y="1162404"/>
                    <a:pt x="3463637" y="1163781"/>
                  </a:cubicBezTo>
                  <a:cubicBezTo>
                    <a:pt x="3482913" y="1166535"/>
                    <a:pt x="3519055" y="1145309"/>
                    <a:pt x="3519055" y="1145309"/>
                  </a:cubicBezTo>
                  <a:lnTo>
                    <a:pt x="3546764" y="1062181"/>
                  </a:lnTo>
                  <a:cubicBezTo>
                    <a:pt x="3549843" y="1052945"/>
                    <a:pt x="3553639" y="1043917"/>
                    <a:pt x="3556000" y="1034472"/>
                  </a:cubicBezTo>
                  <a:cubicBezTo>
                    <a:pt x="3559079" y="1022157"/>
                    <a:pt x="3562747" y="1009975"/>
                    <a:pt x="3565237" y="997527"/>
                  </a:cubicBezTo>
                  <a:cubicBezTo>
                    <a:pt x="3568910" y="979163"/>
                    <a:pt x="3570410" y="960390"/>
                    <a:pt x="3574473" y="942109"/>
                  </a:cubicBezTo>
                  <a:cubicBezTo>
                    <a:pt x="3576585" y="932605"/>
                    <a:pt x="3580631" y="923636"/>
                    <a:pt x="3583710" y="914400"/>
                  </a:cubicBezTo>
                  <a:cubicBezTo>
                    <a:pt x="3593379" y="817704"/>
                    <a:pt x="3571067" y="843915"/>
                    <a:pt x="3602182" y="8128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DC2E07C-F4E2-4316-8CD5-7122A8F4C0C7}"/>
                </a:ext>
              </a:extLst>
            </p:cNvPr>
            <p:cNvSpPr/>
            <p:nvPr/>
          </p:nvSpPr>
          <p:spPr>
            <a:xfrm rot="4779861" flipH="1">
              <a:off x="6974777" y="2253136"/>
              <a:ext cx="45719" cy="253337"/>
            </a:xfrm>
            <a:custGeom>
              <a:avLst/>
              <a:gdLst>
                <a:gd name="connsiteX0" fmla="*/ 0 w 27709"/>
                <a:gd name="connsiteY0" fmla="*/ 0 h 1745672"/>
                <a:gd name="connsiteX1" fmla="*/ 27709 w 27709"/>
                <a:gd name="connsiteY1" fmla="*/ 1745672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709" h="1745672">
                  <a:moveTo>
                    <a:pt x="0" y="0"/>
                  </a:moveTo>
                  <a:lnTo>
                    <a:pt x="27709" y="1745672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453272F-3813-4FF5-AB45-418D8BA9C3E5}"/>
                </a:ext>
              </a:extLst>
            </p:cNvPr>
            <p:cNvSpPr/>
            <p:nvPr/>
          </p:nvSpPr>
          <p:spPr>
            <a:xfrm>
              <a:off x="4486601" y="5018619"/>
              <a:ext cx="803561" cy="1695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7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56EC3DB-31B7-4DDB-8E2A-9CC62B5DB969}"/>
                </a:ext>
              </a:extLst>
            </p:cNvPr>
            <p:cNvSpPr/>
            <p:nvPr/>
          </p:nvSpPr>
          <p:spPr>
            <a:xfrm>
              <a:off x="6932295" y="2223135"/>
              <a:ext cx="219075" cy="152411"/>
            </a:xfrm>
            <a:custGeom>
              <a:avLst/>
              <a:gdLst>
                <a:gd name="connsiteX0" fmla="*/ 219075 w 219075"/>
                <a:gd name="connsiteY0" fmla="*/ 0 h 152411"/>
                <a:gd name="connsiteX1" fmla="*/ 211455 w 219075"/>
                <a:gd name="connsiteY1" fmla="*/ 9525 h 152411"/>
                <a:gd name="connsiteX2" fmla="*/ 203835 w 219075"/>
                <a:gd name="connsiteY2" fmla="*/ 20955 h 152411"/>
                <a:gd name="connsiteX3" fmla="*/ 200025 w 219075"/>
                <a:gd name="connsiteY3" fmla="*/ 26670 h 152411"/>
                <a:gd name="connsiteX4" fmla="*/ 192405 w 219075"/>
                <a:gd name="connsiteY4" fmla="*/ 30480 h 152411"/>
                <a:gd name="connsiteX5" fmla="*/ 186690 w 219075"/>
                <a:gd name="connsiteY5" fmla="*/ 32385 h 152411"/>
                <a:gd name="connsiteX6" fmla="*/ 135255 w 219075"/>
                <a:gd name="connsiteY6" fmla="*/ 34290 h 152411"/>
                <a:gd name="connsiteX7" fmla="*/ 125730 w 219075"/>
                <a:gd name="connsiteY7" fmla="*/ 38100 h 152411"/>
                <a:gd name="connsiteX8" fmla="*/ 110490 w 219075"/>
                <a:gd name="connsiteY8" fmla="*/ 41910 h 152411"/>
                <a:gd name="connsiteX9" fmla="*/ 104775 w 219075"/>
                <a:gd name="connsiteY9" fmla="*/ 45720 h 152411"/>
                <a:gd name="connsiteX10" fmla="*/ 91440 w 219075"/>
                <a:gd name="connsiteY10" fmla="*/ 51435 h 152411"/>
                <a:gd name="connsiteX11" fmla="*/ 80010 w 219075"/>
                <a:gd name="connsiteY11" fmla="*/ 59055 h 152411"/>
                <a:gd name="connsiteX12" fmla="*/ 74295 w 219075"/>
                <a:gd name="connsiteY12" fmla="*/ 70485 h 152411"/>
                <a:gd name="connsiteX13" fmla="*/ 66675 w 219075"/>
                <a:gd name="connsiteY13" fmla="*/ 81915 h 152411"/>
                <a:gd name="connsiteX14" fmla="*/ 59055 w 219075"/>
                <a:gd name="connsiteY14" fmla="*/ 93345 h 152411"/>
                <a:gd name="connsiteX15" fmla="*/ 51435 w 219075"/>
                <a:gd name="connsiteY15" fmla="*/ 104775 h 152411"/>
                <a:gd name="connsiteX16" fmla="*/ 45720 w 219075"/>
                <a:gd name="connsiteY16" fmla="*/ 108585 h 152411"/>
                <a:gd name="connsiteX17" fmla="*/ 34290 w 219075"/>
                <a:gd name="connsiteY17" fmla="*/ 112395 h 152411"/>
                <a:gd name="connsiteX18" fmla="*/ 20955 w 219075"/>
                <a:gd name="connsiteY18" fmla="*/ 116205 h 152411"/>
                <a:gd name="connsiteX19" fmla="*/ 11430 w 219075"/>
                <a:gd name="connsiteY19" fmla="*/ 127635 h 152411"/>
                <a:gd name="connsiteX20" fmla="*/ 5715 w 219075"/>
                <a:gd name="connsiteY20" fmla="*/ 146685 h 152411"/>
                <a:gd name="connsiteX21" fmla="*/ 0 w 219075"/>
                <a:gd name="connsiteY21" fmla="*/ 152400 h 15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152411">
                  <a:moveTo>
                    <a:pt x="219075" y="0"/>
                  </a:moveTo>
                  <a:cubicBezTo>
                    <a:pt x="216535" y="3175"/>
                    <a:pt x="213846" y="6237"/>
                    <a:pt x="211455" y="9525"/>
                  </a:cubicBezTo>
                  <a:cubicBezTo>
                    <a:pt x="208762" y="13228"/>
                    <a:pt x="206375" y="17145"/>
                    <a:pt x="203835" y="20955"/>
                  </a:cubicBezTo>
                  <a:cubicBezTo>
                    <a:pt x="202565" y="22860"/>
                    <a:pt x="202073" y="25646"/>
                    <a:pt x="200025" y="26670"/>
                  </a:cubicBezTo>
                  <a:cubicBezTo>
                    <a:pt x="197485" y="27940"/>
                    <a:pt x="195015" y="29361"/>
                    <a:pt x="192405" y="30480"/>
                  </a:cubicBezTo>
                  <a:cubicBezTo>
                    <a:pt x="190559" y="31271"/>
                    <a:pt x="188694" y="32251"/>
                    <a:pt x="186690" y="32385"/>
                  </a:cubicBezTo>
                  <a:cubicBezTo>
                    <a:pt x="169571" y="33526"/>
                    <a:pt x="152400" y="33655"/>
                    <a:pt x="135255" y="34290"/>
                  </a:cubicBezTo>
                  <a:cubicBezTo>
                    <a:pt x="132080" y="35560"/>
                    <a:pt x="128998" y="37094"/>
                    <a:pt x="125730" y="38100"/>
                  </a:cubicBezTo>
                  <a:cubicBezTo>
                    <a:pt x="120725" y="39640"/>
                    <a:pt x="110490" y="41910"/>
                    <a:pt x="110490" y="41910"/>
                  </a:cubicBezTo>
                  <a:cubicBezTo>
                    <a:pt x="108585" y="43180"/>
                    <a:pt x="106823" y="44696"/>
                    <a:pt x="104775" y="45720"/>
                  </a:cubicBezTo>
                  <a:cubicBezTo>
                    <a:pt x="89009" y="53603"/>
                    <a:pt x="111260" y="39543"/>
                    <a:pt x="91440" y="51435"/>
                  </a:cubicBezTo>
                  <a:cubicBezTo>
                    <a:pt x="87513" y="53791"/>
                    <a:pt x="80010" y="59055"/>
                    <a:pt x="80010" y="59055"/>
                  </a:cubicBezTo>
                  <a:cubicBezTo>
                    <a:pt x="75222" y="73420"/>
                    <a:pt x="81681" y="55713"/>
                    <a:pt x="74295" y="70485"/>
                  </a:cubicBezTo>
                  <a:cubicBezTo>
                    <a:pt x="68781" y="81513"/>
                    <a:pt x="77509" y="71081"/>
                    <a:pt x="66675" y="81915"/>
                  </a:cubicBezTo>
                  <a:cubicBezTo>
                    <a:pt x="63032" y="92845"/>
                    <a:pt x="67379" y="82643"/>
                    <a:pt x="59055" y="93345"/>
                  </a:cubicBezTo>
                  <a:cubicBezTo>
                    <a:pt x="56244" y="96959"/>
                    <a:pt x="55245" y="102235"/>
                    <a:pt x="51435" y="104775"/>
                  </a:cubicBezTo>
                  <a:cubicBezTo>
                    <a:pt x="49530" y="106045"/>
                    <a:pt x="47812" y="107655"/>
                    <a:pt x="45720" y="108585"/>
                  </a:cubicBezTo>
                  <a:cubicBezTo>
                    <a:pt x="42050" y="110216"/>
                    <a:pt x="38100" y="111125"/>
                    <a:pt x="34290" y="112395"/>
                  </a:cubicBezTo>
                  <a:cubicBezTo>
                    <a:pt x="26091" y="115128"/>
                    <a:pt x="30523" y="113813"/>
                    <a:pt x="20955" y="116205"/>
                  </a:cubicBezTo>
                  <a:cubicBezTo>
                    <a:pt x="17522" y="119638"/>
                    <a:pt x="13419" y="122994"/>
                    <a:pt x="11430" y="127635"/>
                  </a:cubicBezTo>
                  <a:cubicBezTo>
                    <a:pt x="8235" y="135089"/>
                    <a:pt x="10837" y="139002"/>
                    <a:pt x="5715" y="146685"/>
                  </a:cubicBezTo>
                  <a:cubicBezTo>
                    <a:pt x="1553" y="152928"/>
                    <a:pt x="4195" y="152400"/>
                    <a:pt x="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4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56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didem.denizer@stud.uni-due.de</dc:creator>
  <cp:lastModifiedBy>Florian Kühne</cp:lastModifiedBy>
  <cp:revision>24</cp:revision>
  <dcterms:created xsi:type="dcterms:W3CDTF">2020-05-27T17:12:08Z</dcterms:created>
  <dcterms:modified xsi:type="dcterms:W3CDTF">2020-07-24T09:02:55Z</dcterms:modified>
</cp:coreProperties>
</file>