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5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9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8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0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FFF1-0587-4EB6-8B60-D4620333AF65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1961-8950-453B-83A3-B798C8B80C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34096"/>
              </p:ext>
            </p:extLst>
          </p:nvPr>
        </p:nvGraphicFramePr>
        <p:xfrm>
          <a:off x="1549399" y="-1491"/>
          <a:ext cx="9051926" cy="685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3971815" imgH="3009900" progId="AcroExch.Document.DC">
                  <p:embed/>
                </p:oleObj>
              </mc:Choice>
              <mc:Fallback>
                <p:oleObj name="Acrobat Document" r:id="rId3" imgW="3971815" imgH="30099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399" y="-1491"/>
                        <a:ext cx="9051926" cy="6859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/>
          <p:nvPr/>
        </p:nvSpPr>
        <p:spPr>
          <a:xfrm>
            <a:off x="3043237" y="171450"/>
            <a:ext cx="414338" cy="6015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0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Adobe Acrobat Document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2</cp:revision>
  <dcterms:created xsi:type="dcterms:W3CDTF">2020-08-11T14:09:04Z</dcterms:created>
  <dcterms:modified xsi:type="dcterms:W3CDTF">2020-08-12T10:42:07Z</dcterms:modified>
</cp:coreProperties>
</file>