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9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51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3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8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4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B234-CC55-46AE-96ED-CD441F679AE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6743-5CA3-4006-B18C-18FA07E7AF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63224"/>
              </p:ext>
            </p:extLst>
          </p:nvPr>
        </p:nvGraphicFramePr>
        <p:xfrm>
          <a:off x="2674388" y="0"/>
          <a:ext cx="9517612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4771826" imgH="3438525" progId="AcroExch.Document.DC">
                  <p:embed/>
                </p:oleObj>
              </mc:Choice>
              <mc:Fallback>
                <p:oleObj name="Acrobat Document" r:id="rId3" imgW="4771826" imgH="34385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4388" y="0"/>
                        <a:ext cx="9517612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27902"/>
              </p:ext>
            </p:extLst>
          </p:nvPr>
        </p:nvGraphicFramePr>
        <p:xfrm>
          <a:off x="0" y="0"/>
          <a:ext cx="2464225" cy="317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8">
                  <a:extLst>
                    <a:ext uri="{9D8B030D-6E8A-4147-A177-3AD203B41FA5}">
                      <a16:colId xmlns:a16="http://schemas.microsoft.com/office/drawing/2014/main" val="2589772745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703569248"/>
                    </a:ext>
                  </a:extLst>
                </a:gridCol>
                <a:gridCol w="864025">
                  <a:extLst>
                    <a:ext uri="{9D8B030D-6E8A-4147-A177-3AD203B41FA5}">
                      <a16:colId xmlns:a16="http://schemas.microsoft.com/office/drawing/2014/main" val="3622383707"/>
                    </a:ext>
                  </a:extLst>
                </a:gridCol>
              </a:tblGrid>
              <a:tr h="792956">
                <a:tc>
                  <a:txBody>
                    <a:bodyPr/>
                    <a:lstStyle/>
                    <a:p>
                      <a:r>
                        <a:rPr lang="en-GB" dirty="0" smtClean="0"/>
                        <a:t>µJ/cm²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4110"/>
                  </a:ext>
                </a:extLst>
              </a:tr>
              <a:tr h="792956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46451"/>
                  </a:ext>
                </a:extLst>
              </a:tr>
              <a:tr h="792956"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(0.04)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45902"/>
                  </a:ext>
                </a:extLst>
              </a:tr>
              <a:tr h="792956"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65982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71463" y="4414838"/>
            <a:ext cx="195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Estimation:</a:t>
            </a:r>
          </a:p>
          <a:p>
            <a:r>
              <a:rPr lang="en-GB" dirty="0" smtClean="0"/>
              <a:t>0.227-0.566µJ/cm²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5772805" y="95269"/>
                <a:ext cx="3879972" cy="993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𝑃𝐸𝑆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m:rPr>
                              <m:brk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4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𝑒𝑉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805" y="95269"/>
                <a:ext cx="3879972" cy="9932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6625068" y="1585912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6216502" y="1319717"/>
                <a:ext cx="1406026" cy="532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𝑃𝐸𝑆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𝑃𝐸𝑆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502" y="1319717"/>
                <a:ext cx="1406026" cy="532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7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Adobe Acrobat Document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3</cp:revision>
  <dcterms:created xsi:type="dcterms:W3CDTF">2020-08-13T12:25:55Z</dcterms:created>
  <dcterms:modified xsi:type="dcterms:W3CDTF">2020-08-13T12:38:14Z</dcterms:modified>
</cp:coreProperties>
</file>