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84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E8F1AA-0048-4600-9E29-61765E165C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2FF79B0-E719-4E4C-A49B-DE7C9C065F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A5D8AFF-9CD2-4B21-A699-919374CBB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AE9F1-4C5E-4283-8C57-8DCA02AE0338}" type="datetimeFigureOut">
              <a:rPr lang="de-DE" smtClean="0"/>
              <a:t>19.08.2020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81BA6AF-1403-46E8-8431-F19246C08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B162DD0-8D56-4258-BE63-36B32FAB6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5D187-6FF1-4893-8F1E-693B7AC2843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9432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73462D-D2A6-4729-937B-066E84362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3C2CD79-D984-49F8-B79B-14935E2707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E033C76-BB34-4D16-A9C5-B6A9E05C1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AE9F1-4C5E-4283-8C57-8DCA02AE0338}" type="datetimeFigureOut">
              <a:rPr lang="de-DE" smtClean="0"/>
              <a:t>19.08.2020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6F3B0F4-8ADF-4BB9-B9E7-C72A24336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A5E9178-48F4-4FFC-95AC-D86271952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5D187-6FF1-4893-8F1E-693B7AC2843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4420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FABDF49-F838-4109-A9BE-99890983FC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228851D-D89D-433C-B723-A2DA83D5C0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D4C01CC-F1F4-4CCA-9664-EDA8D55F2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AE9F1-4C5E-4283-8C57-8DCA02AE0338}" type="datetimeFigureOut">
              <a:rPr lang="de-DE" smtClean="0"/>
              <a:t>19.08.2020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4E85C40-A3B7-4D2C-A56A-291A7F35E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CD0CF5E-A253-404D-BF2A-856F9CDBB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5D187-6FF1-4893-8F1E-693B7AC2843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7800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E405CF-1D4C-4A8F-95DC-0BDAD4623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72C6575-796F-42B0-B32A-F5F852B06A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AA13F6C-5F0D-4727-A7D0-BADA36034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AE9F1-4C5E-4283-8C57-8DCA02AE0338}" type="datetimeFigureOut">
              <a:rPr lang="de-DE" smtClean="0"/>
              <a:t>19.08.2020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601D83E-215B-4285-BC89-D5BDEC81D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5E00DCD-3ABE-497F-A828-25F957874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5D187-6FF1-4893-8F1E-693B7AC2843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804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5B781F-2C0E-4A7B-AE10-25E0E0E47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64FA865-1F6D-49DF-9EA5-7F40EA5E2C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177128F-B543-49D1-A93F-FC9CEA534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AE9F1-4C5E-4283-8C57-8DCA02AE0338}" type="datetimeFigureOut">
              <a:rPr lang="de-DE" smtClean="0"/>
              <a:t>19.08.2020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5DF97FA-F17C-469B-BC62-373FB81D5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62A888F-A4E4-4BDE-8A0C-226111CBA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5D187-6FF1-4893-8F1E-693B7AC2843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6896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24C4C5-28BC-44D3-8E49-74A875220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44CAAA8-50A3-4F78-89FA-10B09388B1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882EBE2-82C9-42C1-9836-C689B93759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831B07F-2A84-4355-81FF-B94EEC286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AE9F1-4C5E-4283-8C57-8DCA02AE0338}" type="datetimeFigureOut">
              <a:rPr lang="de-DE" smtClean="0"/>
              <a:t>19.08.2020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F0D98C7-608D-4DB6-ACC0-F645B4BA6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D6350EA-10A8-4BCF-BD87-3B0A9D8E0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5D187-6FF1-4893-8F1E-693B7AC2843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1310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0877F1-831A-4982-BBE7-AF7325B26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C431F5B-7CCB-4E06-8BFD-7BE687C68D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B404247-AE43-4CCE-A7F4-74C3542E73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E87A098-E3C2-4557-B4A8-743B07FBB2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9AA4654-46BE-4D48-9D82-2C13ED685C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FC865E8-7A15-4B24-B391-4066C4914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AE9F1-4C5E-4283-8C57-8DCA02AE0338}" type="datetimeFigureOut">
              <a:rPr lang="de-DE" smtClean="0"/>
              <a:t>19.08.2020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CCA2DB8-A654-4744-9B95-AB2CC5FF8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BC87FDC-2110-459E-93F2-35BF500B3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5D187-6FF1-4893-8F1E-693B7AC2843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5936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BC7D27-FD48-4A37-B4E6-F5D126CBE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A253030-5082-4F77-9518-9C9594984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AE9F1-4C5E-4283-8C57-8DCA02AE0338}" type="datetimeFigureOut">
              <a:rPr lang="de-DE" smtClean="0"/>
              <a:t>19.08.2020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90216B3-4CCE-4CCA-BA00-28B19C3A7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ECBFC1E-AC1D-4D5C-A257-D23C4D6C3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5D187-6FF1-4893-8F1E-693B7AC2843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6167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165A9E5-D4FE-46D5-AF0B-22ECEAE75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AE9F1-4C5E-4283-8C57-8DCA02AE0338}" type="datetimeFigureOut">
              <a:rPr lang="de-DE" smtClean="0"/>
              <a:t>19.08.2020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5435B64-7A24-43B4-93DA-FCDE87362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3464D5D-4CED-495C-85AA-E5E4EEC3A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5D187-6FF1-4893-8F1E-693B7AC2843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7127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143F71-0BA0-4A9F-B69E-B3EBAE4E4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867621D-E3FC-44FE-B286-93F9CD4173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AE34E6A-E90B-47ED-A4DF-4901ECF957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882AE8B-A9A0-465B-8EE4-C908CC5C6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AE9F1-4C5E-4283-8C57-8DCA02AE0338}" type="datetimeFigureOut">
              <a:rPr lang="de-DE" smtClean="0"/>
              <a:t>19.08.2020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DBAD625-559B-449B-B07E-3969766A8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EE9A30C-10B3-4541-997A-7146E32AD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5D187-6FF1-4893-8F1E-693B7AC2843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6205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D11271-8E8D-43C6-9DDB-F8D9CB71C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EB278A0-A2C4-40A1-90CF-C66AA48256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06C0BFF-5726-479F-BACA-88011264D8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9F53E5B-F70F-42A5-BC4C-8C5B1F414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AE9F1-4C5E-4283-8C57-8DCA02AE0338}" type="datetimeFigureOut">
              <a:rPr lang="de-DE" smtClean="0"/>
              <a:t>19.08.2020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A891101-D524-45B1-A0FB-2C69EFDF6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B60297B-815E-443C-9218-22403EBB5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5D187-6FF1-4893-8F1E-693B7AC2843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4913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302B1E4-460E-4A96-A076-35834ACF6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5FC5ACF-69A7-45C1-9248-13CDCCC34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377A4F9-67BC-447D-B5A3-2C16E2ED53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DAE9F1-4C5E-4283-8C57-8DCA02AE0338}" type="datetimeFigureOut">
              <a:rPr lang="de-DE" smtClean="0"/>
              <a:t>19.08.2020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691E443-F2CE-4B98-AD1B-83D4742C51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D3D773E-BFE4-4589-A448-B5790C31EB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C5D187-6FF1-4893-8F1E-693B7AC2843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0492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uppieren 47">
            <a:extLst>
              <a:ext uri="{FF2B5EF4-FFF2-40B4-BE49-F238E27FC236}">
                <a16:creationId xmlns:a16="http://schemas.microsoft.com/office/drawing/2014/main" id="{A11D1C49-DA70-466F-AE07-57A7BAFAAB32}"/>
              </a:ext>
            </a:extLst>
          </p:cNvPr>
          <p:cNvGrpSpPr/>
          <p:nvPr/>
        </p:nvGrpSpPr>
        <p:grpSpPr>
          <a:xfrm>
            <a:off x="3782226" y="917333"/>
            <a:ext cx="3477952" cy="4143334"/>
            <a:chOff x="7683390" y="960044"/>
            <a:chExt cx="3477952" cy="4143334"/>
          </a:xfrm>
        </p:grpSpPr>
        <p:grpSp>
          <p:nvGrpSpPr>
            <p:cNvPr id="49" name="Gruppieren 48">
              <a:extLst>
                <a:ext uri="{FF2B5EF4-FFF2-40B4-BE49-F238E27FC236}">
                  <a16:creationId xmlns:a16="http://schemas.microsoft.com/office/drawing/2014/main" id="{56F11B2D-6F25-486D-AFEB-D25733E4DD87}"/>
                </a:ext>
              </a:extLst>
            </p:cNvPr>
            <p:cNvGrpSpPr/>
            <p:nvPr/>
          </p:nvGrpSpPr>
          <p:grpSpPr>
            <a:xfrm>
              <a:off x="7683390" y="960044"/>
              <a:ext cx="3477952" cy="4143334"/>
              <a:chOff x="1170423" y="353771"/>
              <a:chExt cx="3477952" cy="4143334"/>
            </a:xfrm>
          </p:grpSpPr>
          <p:grpSp>
            <p:nvGrpSpPr>
              <p:cNvPr id="51" name="Gruppieren 50">
                <a:extLst>
                  <a:ext uri="{FF2B5EF4-FFF2-40B4-BE49-F238E27FC236}">
                    <a16:creationId xmlns:a16="http://schemas.microsoft.com/office/drawing/2014/main" id="{399C19F1-7D0D-4939-9E87-4426091F8BE4}"/>
                  </a:ext>
                </a:extLst>
              </p:cNvPr>
              <p:cNvGrpSpPr/>
              <p:nvPr/>
            </p:nvGrpSpPr>
            <p:grpSpPr>
              <a:xfrm>
                <a:off x="1170423" y="353771"/>
                <a:ext cx="3477952" cy="4143334"/>
                <a:chOff x="1182591" y="381820"/>
                <a:chExt cx="3477952" cy="4143334"/>
              </a:xfrm>
            </p:grpSpPr>
            <p:grpSp>
              <p:nvGrpSpPr>
                <p:cNvPr id="54" name="Gruppieren 53">
                  <a:extLst>
                    <a:ext uri="{FF2B5EF4-FFF2-40B4-BE49-F238E27FC236}">
                      <a16:creationId xmlns:a16="http://schemas.microsoft.com/office/drawing/2014/main" id="{7C4EFAAE-B2CB-4CD0-B01F-D0E240B40A57}"/>
                    </a:ext>
                  </a:extLst>
                </p:cNvPr>
                <p:cNvGrpSpPr/>
                <p:nvPr/>
              </p:nvGrpSpPr>
              <p:grpSpPr>
                <a:xfrm>
                  <a:off x="1182591" y="381820"/>
                  <a:ext cx="3477952" cy="4143334"/>
                  <a:chOff x="887028" y="344875"/>
                  <a:chExt cx="3477952" cy="4143334"/>
                </a:xfrm>
              </p:grpSpPr>
              <p:grpSp>
                <p:nvGrpSpPr>
                  <p:cNvPr id="58" name="Gruppieren 57">
                    <a:extLst>
                      <a:ext uri="{FF2B5EF4-FFF2-40B4-BE49-F238E27FC236}">
                        <a16:creationId xmlns:a16="http://schemas.microsoft.com/office/drawing/2014/main" id="{B18C676D-9299-475D-A309-D69DA83C3EC0}"/>
                      </a:ext>
                    </a:extLst>
                  </p:cNvPr>
                  <p:cNvGrpSpPr/>
                  <p:nvPr/>
                </p:nvGrpSpPr>
                <p:grpSpPr>
                  <a:xfrm>
                    <a:off x="887028" y="344875"/>
                    <a:ext cx="3477952" cy="4143334"/>
                    <a:chOff x="881588" y="335639"/>
                    <a:chExt cx="3477952" cy="4143334"/>
                  </a:xfrm>
                </p:grpSpPr>
                <p:grpSp>
                  <p:nvGrpSpPr>
                    <p:cNvPr id="60" name="Gruppieren 59">
                      <a:extLst>
                        <a:ext uri="{FF2B5EF4-FFF2-40B4-BE49-F238E27FC236}">
                          <a16:creationId xmlns:a16="http://schemas.microsoft.com/office/drawing/2014/main" id="{73CD51A9-BEA8-4D69-B568-A4F93CDE018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533229" y="335639"/>
                      <a:ext cx="2826311" cy="4143334"/>
                      <a:chOff x="1533229" y="335639"/>
                      <a:chExt cx="2826311" cy="4143334"/>
                    </a:xfrm>
                  </p:grpSpPr>
                  <p:sp>
                    <p:nvSpPr>
                      <p:cNvPr id="63" name="Textfeld 62">
                        <a:extLst>
                          <a:ext uri="{FF2B5EF4-FFF2-40B4-BE49-F238E27FC236}">
                            <a16:creationId xmlns:a16="http://schemas.microsoft.com/office/drawing/2014/main" id="{7290033A-F13A-4460-A139-8DF47517E4C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109298" y="1873705"/>
                        <a:ext cx="45719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de-DE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0</a:t>
                        </a:r>
                        <a:endParaRPr lang="en-US" dirty="0"/>
                      </a:p>
                    </p:txBody>
                  </p:sp>
                  <p:grpSp>
                    <p:nvGrpSpPr>
                      <p:cNvPr id="64" name="Gruppieren 63">
                        <a:extLst>
                          <a:ext uri="{FF2B5EF4-FFF2-40B4-BE49-F238E27FC236}">
                            <a16:creationId xmlns:a16="http://schemas.microsoft.com/office/drawing/2014/main" id="{84620C8C-D563-4529-824D-963FFB9B544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533229" y="335639"/>
                        <a:ext cx="2826311" cy="4143334"/>
                        <a:chOff x="1551702" y="215567"/>
                        <a:chExt cx="2826311" cy="4143334"/>
                      </a:xfrm>
                    </p:grpSpPr>
                    <p:grpSp>
                      <p:nvGrpSpPr>
                        <p:cNvPr id="65" name="Gruppieren 64">
                          <a:extLst>
                            <a:ext uri="{FF2B5EF4-FFF2-40B4-BE49-F238E27FC236}">
                              <a16:creationId xmlns:a16="http://schemas.microsoft.com/office/drawing/2014/main" id="{980886F3-796A-4E61-A620-38CFD34FD1A6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551702" y="215567"/>
                          <a:ext cx="2826311" cy="4143334"/>
                          <a:chOff x="1560939" y="280221"/>
                          <a:chExt cx="2826311" cy="4143334"/>
                        </a:xfrm>
                      </p:grpSpPr>
                      <p:grpSp>
                        <p:nvGrpSpPr>
                          <p:cNvPr id="68" name="Gruppieren 67">
                            <a:extLst>
                              <a:ext uri="{FF2B5EF4-FFF2-40B4-BE49-F238E27FC236}">
                                <a16:creationId xmlns:a16="http://schemas.microsoft.com/office/drawing/2014/main" id="{ACA98E38-DC06-4461-B5B8-70A01D6D24BE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1560939" y="587998"/>
                            <a:ext cx="2539998" cy="3835557"/>
                            <a:chOff x="1560944" y="569525"/>
                            <a:chExt cx="2539998" cy="3835557"/>
                          </a:xfrm>
                        </p:grpSpPr>
                        <p:grpSp>
                          <p:nvGrpSpPr>
                            <p:cNvPr id="70" name="Gruppieren 69">
                              <a:extLst>
                                <a:ext uri="{FF2B5EF4-FFF2-40B4-BE49-F238E27FC236}">
                                  <a16:creationId xmlns:a16="http://schemas.microsoft.com/office/drawing/2014/main" id="{0077D726-EB1F-429B-99FF-F8BF1944EBC1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1560944" y="569525"/>
                              <a:ext cx="2438394" cy="3835557"/>
                              <a:chOff x="1560944" y="569525"/>
                              <a:chExt cx="2438394" cy="3835557"/>
                            </a:xfrm>
                          </p:grpSpPr>
                          <p:grpSp>
                            <p:nvGrpSpPr>
                              <p:cNvPr id="72" name="Gruppieren 71">
                                <a:extLst>
                                  <a:ext uri="{FF2B5EF4-FFF2-40B4-BE49-F238E27FC236}">
                                    <a16:creationId xmlns:a16="http://schemas.microsoft.com/office/drawing/2014/main" id="{BBC92194-321E-4BA8-A696-58FBA7C21D4A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185205" y="2049310"/>
                                <a:ext cx="527709" cy="1412012"/>
                                <a:chOff x="2847612" y="2039490"/>
                                <a:chExt cx="527709" cy="1412012"/>
                              </a:xfrm>
                            </p:grpSpPr>
                            <p:cxnSp>
                              <p:nvCxnSpPr>
                                <p:cNvPr id="90" name="Gerade Verbindung mit Pfeil 89">
                                  <a:extLst>
                                    <a:ext uri="{FF2B5EF4-FFF2-40B4-BE49-F238E27FC236}">
                                      <a16:creationId xmlns:a16="http://schemas.microsoft.com/office/drawing/2014/main" id="{6340C4D0-4347-4C44-A75A-723C7461E4A1}"/>
                                    </a:ext>
                                  </a:extLst>
                                </p:cNvPr>
                                <p:cNvCxnSpPr>
                                  <a:cxnSpLocks/>
                                </p:cNvCxnSpPr>
                                <p:nvPr/>
                              </p:nvCxnSpPr>
                              <p:spPr>
                                <a:xfrm flipV="1">
                                  <a:off x="2977386" y="2039490"/>
                                  <a:ext cx="0" cy="535708"/>
                                </a:xfrm>
                                <a:prstGeom prst="straightConnector1">
                                  <a:avLst/>
                                </a:prstGeom>
                                <a:ln>
                                  <a:tailEnd type="triangle"/>
                                </a:ln>
                              </p:spPr>
                              <p:style>
                                <a:lnRef idx="1">
                                  <a:schemeClr val="dk1"/>
                                </a:lnRef>
                                <a:fillRef idx="0">
                                  <a:schemeClr val="dk1"/>
                                </a:fillRef>
                                <a:effectRef idx="0">
                                  <a:schemeClr val="dk1"/>
                                </a:effectRef>
                                <a:fontRef idx="minor">
                                  <a:schemeClr val="tx1"/>
                                </a:fontRef>
                              </p:style>
                            </p:cxnSp>
                            <p:cxnSp>
                              <p:nvCxnSpPr>
                                <p:cNvPr id="91" name="Gerade Verbindung mit Pfeil 90">
                                  <a:extLst>
                                    <a:ext uri="{FF2B5EF4-FFF2-40B4-BE49-F238E27FC236}">
                                      <a16:creationId xmlns:a16="http://schemas.microsoft.com/office/drawing/2014/main" id="{CDEB4955-387A-40BE-8334-925AD4B4320B}"/>
                                    </a:ext>
                                  </a:extLst>
                                </p:cNvPr>
                                <p:cNvCxnSpPr>
                                  <a:cxnSpLocks/>
                                </p:cNvCxnSpPr>
                                <p:nvPr/>
                              </p:nvCxnSpPr>
                              <p:spPr>
                                <a:xfrm>
                                  <a:off x="2991241" y="2967750"/>
                                  <a:ext cx="0" cy="483752"/>
                                </a:xfrm>
                                <a:prstGeom prst="straightConnector1">
                                  <a:avLst/>
                                </a:prstGeom>
                                <a:ln>
                                  <a:tailEnd type="triangle"/>
                                </a:ln>
                              </p:spPr>
                              <p:style>
                                <a:lnRef idx="1">
                                  <a:schemeClr val="dk1"/>
                                </a:lnRef>
                                <a:fillRef idx="0">
                                  <a:schemeClr val="dk1"/>
                                </a:fillRef>
                                <a:effectRef idx="0">
                                  <a:schemeClr val="dk1"/>
                                </a:effectRef>
                                <a:fontRef idx="minor">
                                  <a:schemeClr val="tx1"/>
                                </a:fontRef>
                              </p:style>
                            </p:cxnSp>
                            <p:sp>
                              <p:nvSpPr>
                                <p:cNvPr id="92" name="Textfeld 91">
                                  <a:extLst>
                                    <a:ext uri="{FF2B5EF4-FFF2-40B4-BE49-F238E27FC236}">
                                      <a16:creationId xmlns:a16="http://schemas.microsoft.com/office/drawing/2014/main" id="{650CEDAC-D85B-4DE6-A436-9BFDC8CA9FA9}"/>
                                    </a:ext>
                                  </a:extLst>
                                </p:cNvPr>
                                <p:cNvSpPr txBox="1"/>
                                <p:nvPr/>
                              </p:nvSpPr>
                              <p:spPr>
                                <a:xfrm>
                                  <a:off x="2847612" y="2581790"/>
                                  <a:ext cx="527709" cy="307777"/>
                                </a:xfrm>
                                <a:prstGeom prst="rect">
                                  <a:avLst/>
                                </a:prstGeom>
                                <a:noFill/>
                              </p:spPr>
                              <p:txBody>
                                <a:bodyPr wrap="none" rtlCol="0">
                                  <a:spAutoFit/>
                                </a:bodyPr>
                                <a:lstStyle/>
                                <a:p>
                                  <a:r>
                                    <a:rPr lang="de-DE" sz="1400" dirty="0" err="1"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a:t>Φ</a:t>
                                  </a:r>
                                  <a:r>
                                    <a:rPr lang="de-DE" sz="1400" baseline="-25000" dirty="0" err="1"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a:t>spec</a:t>
                                  </a:r>
                                  <a:endParaRPr lang="en-US" sz="1400" baseline="-25000" dirty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endParaRPr>
                                </a:p>
                              </p:txBody>
                            </p:sp>
                          </p:grpSp>
                          <p:grpSp>
                            <p:nvGrpSpPr>
                              <p:cNvPr id="73" name="Gruppieren 72">
                                <a:extLst>
                                  <a:ext uri="{FF2B5EF4-FFF2-40B4-BE49-F238E27FC236}">
                                    <a16:creationId xmlns:a16="http://schemas.microsoft.com/office/drawing/2014/main" id="{6301D47B-74DF-4D32-B411-1A77D587A9C8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1560944" y="569525"/>
                                <a:ext cx="2438394" cy="3835557"/>
                                <a:chOff x="1459344" y="541816"/>
                                <a:chExt cx="2438394" cy="3835557"/>
                              </a:xfrm>
                            </p:grpSpPr>
                            <p:cxnSp>
                              <p:nvCxnSpPr>
                                <p:cNvPr id="74" name="Gerade Verbindung mit Pfeil 73">
                                  <a:extLst>
                                    <a:ext uri="{FF2B5EF4-FFF2-40B4-BE49-F238E27FC236}">
                                      <a16:creationId xmlns:a16="http://schemas.microsoft.com/office/drawing/2014/main" id="{1CEDCFCF-2B53-4DDA-AE84-7BB3F0F676B2}"/>
                                    </a:ext>
                                  </a:extLst>
                                </p:cNvPr>
                                <p:cNvCxnSpPr>
                                  <a:cxnSpLocks/>
                                </p:cNvCxnSpPr>
                                <p:nvPr/>
                              </p:nvCxnSpPr>
                              <p:spPr>
                                <a:xfrm flipV="1">
                                  <a:off x="2113692" y="878149"/>
                                  <a:ext cx="0" cy="267860"/>
                                </a:xfrm>
                                <a:prstGeom prst="straightConnector1">
                                  <a:avLst/>
                                </a:prstGeom>
                                <a:ln>
                                  <a:tailEnd type="triangle"/>
                                </a:ln>
                              </p:spPr>
                              <p:style>
                                <a:lnRef idx="1">
                                  <a:schemeClr val="dk1"/>
                                </a:lnRef>
                                <a:fillRef idx="0">
                                  <a:schemeClr val="dk1"/>
                                </a:fillRef>
                                <a:effectRef idx="0">
                                  <a:schemeClr val="dk1"/>
                                </a:effectRef>
                                <a:fontRef idx="minor">
                                  <a:schemeClr val="tx1"/>
                                </a:fontRef>
                              </p:style>
                            </p:cxnSp>
                            <p:grpSp>
                              <p:nvGrpSpPr>
                                <p:cNvPr id="75" name="Gruppieren 74">
                                  <a:extLst>
                                    <a:ext uri="{FF2B5EF4-FFF2-40B4-BE49-F238E27FC236}">
                                      <a16:creationId xmlns:a16="http://schemas.microsoft.com/office/drawing/2014/main" id="{6BFFB8EB-60B9-48AD-BB5A-6BB127D9982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1459344" y="541816"/>
                                  <a:ext cx="2438394" cy="3835557"/>
                                  <a:chOff x="1468581" y="578761"/>
                                  <a:chExt cx="2438394" cy="3835557"/>
                                </a:xfrm>
                              </p:grpSpPr>
                              <p:cxnSp>
                                <p:nvCxnSpPr>
                                  <p:cNvPr id="76" name="Gerade Verbindung mit Pfeil 75">
                                    <a:extLst>
                                      <a:ext uri="{FF2B5EF4-FFF2-40B4-BE49-F238E27FC236}">
                                        <a16:creationId xmlns:a16="http://schemas.microsoft.com/office/drawing/2014/main" id="{D31C2377-34E7-41C8-A0C8-038780B8A487}"/>
                                      </a:ext>
                                    </a:extLst>
                                  </p:cNvPr>
                                  <p:cNvCxnSpPr>
                                    <a:cxnSpLocks/>
                                  </p:cNvCxnSpPr>
                                  <p:nvPr/>
                                </p:nvCxnSpPr>
                                <p:spPr>
                                  <a:xfrm flipV="1">
                                    <a:off x="1496291" y="1154547"/>
                                    <a:ext cx="0" cy="3259771"/>
                                  </a:xfrm>
                                  <a:prstGeom prst="straightConnector1">
                                    <a:avLst/>
                                  </a:prstGeom>
                                  <a:ln>
                                    <a:tailEnd type="triangle"/>
                                  </a:ln>
                                </p:spPr>
                                <p:style>
                                  <a:lnRef idx="3">
                                    <a:schemeClr val="dk1"/>
                                  </a:lnRef>
                                  <a:fillRef idx="0">
                                    <a:schemeClr val="dk1"/>
                                  </a:fillRef>
                                  <a:effectRef idx="2">
                                    <a:schemeClr val="dk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  <p:cxnSp>
                                <p:nvCxnSpPr>
                                  <p:cNvPr id="77" name="Gerader Verbinder 76">
                                    <a:extLst>
                                      <a:ext uri="{FF2B5EF4-FFF2-40B4-BE49-F238E27FC236}">
                                        <a16:creationId xmlns:a16="http://schemas.microsoft.com/office/drawing/2014/main" id="{10958D72-6CD6-48F5-9186-3A2E3E7C0BC2}"/>
                                      </a:ext>
                                    </a:extLst>
                                  </p:cNvPr>
                                  <p:cNvCxnSpPr>
                                    <a:cxnSpLocks/>
                                  </p:cNvCxnSpPr>
                                  <p:nvPr/>
                                </p:nvCxnSpPr>
                                <p:spPr>
                                  <a:xfrm>
                                    <a:off x="1468581" y="1579419"/>
                                    <a:ext cx="831274" cy="0"/>
                                  </a:xfrm>
                                  <a:prstGeom prst="line">
                                    <a:avLst/>
                                  </a:prstGeom>
                                </p:spPr>
                                <p:style>
                                  <a:lnRef idx="2">
                                    <a:schemeClr val="dk1"/>
                                  </a:lnRef>
                                  <a:fillRef idx="0">
                                    <a:schemeClr val="dk1"/>
                                  </a:fillRef>
                                  <a:effectRef idx="1">
                                    <a:schemeClr val="dk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  <p:cxnSp>
                                <p:nvCxnSpPr>
                                  <p:cNvPr id="78" name="Gerader Verbinder 77">
                                    <a:extLst>
                                      <a:ext uri="{FF2B5EF4-FFF2-40B4-BE49-F238E27FC236}">
                                        <a16:creationId xmlns:a16="http://schemas.microsoft.com/office/drawing/2014/main" id="{4732CFDF-46B1-4C74-A1B2-50F9DA0B2A8B}"/>
                                      </a:ext>
                                    </a:extLst>
                                  </p:cNvPr>
                                  <p:cNvCxnSpPr>
                                    <a:cxnSpLocks/>
                                  </p:cNvCxnSpPr>
                                  <p:nvPr/>
                                </p:nvCxnSpPr>
                                <p:spPr>
                                  <a:xfrm>
                                    <a:off x="1468581" y="3514438"/>
                                    <a:ext cx="831274" cy="0"/>
                                  </a:xfrm>
                                  <a:prstGeom prst="line">
                                    <a:avLst/>
                                  </a:prstGeom>
                                </p:spPr>
                                <p:style>
                                  <a:lnRef idx="2">
                                    <a:schemeClr val="dk1"/>
                                  </a:lnRef>
                                  <a:fillRef idx="0">
                                    <a:schemeClr val="dk1"/>
                                  </a:fillRef>
                                  <a:effectRef idx="1">
                                    <a:schemeClr val="dk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  <p:cxnSp>
                                <p:nvCxnSpPr>
                                  <p:cNvPr id="79" name="Gerader Verbinder 78">
                                    <a:extLst>
                                      <a:ext uri="{FF2B5EF4-FFF2-40B4-BE49-F238E27FC236}">
                                        <a16:creationId xmlns:a16="http://schemas.microsoft.com/office/drawing/2014/main" id="{6DCD418B-C71C-4C41-827C-9B118620EA12}"/>
                                      </a:ext>
                                    </a:extLst>
                                  </p:cNvPr>
                                  <p:cNvCxnSpPr>
                                    <a:cxnSpLocks/>
                                  </p:cNvCxnSpPr>
                                  <p:nvPr/>
                                </p:nvCxnSpPr>
                                <p:spPr>
                                  <a:xfrm>
                                    <a:off x="2809054" y="3509812"/>
                                    <a:ext cx="722515" cy="0"/>
                                  </a:xfrm>
                                  <a:prstGeom prst="line">
                                    <a:avLst/>
                                  </a:prstGeom>
                                </p:spPr>
                                <p:style>
                                  <a:lnRef idx="2">
                                    <a:schemeClr val="dk1"/>
                                  </a:lnRef>
                                  <a:fillRef idx="0">
                                    <a:schemeClr val="dk1"/>
                                  </a:fillRef>
                                  <a:effectRef idx="1">
                                    <a:schemeClr val="dk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  <p:cxnSp>
                                <p:nvCxnSpPr>
                                  <p:cNvPr id="80" name="Gerader Verbinder 79">
                                    <a:extLst>
                                      <a:ext uri="{FF2B5EF4-FFF2-40B4-BE49-F238E27FC236}">
                                        <a16:creationId xmlns:a16="http://schemas.microsoft.com/office/drawing/2014/main" id="{FE734068-3B69-4619-B8CA-13351BE647F6}"/>
                                      </a:ext>
                                    </a:extLst>
                                  </p:cNvPr>
                                  <p:cNvCxnSpPr>
                                    <a:cxnSpLocks/>
                                  </p:cNvCxnSpPr>
                                  <p:nvPr/>
                                </p:nvCxnSpPr>
                                <p:spPr>
                                  <a:xfrm>
                                    <a:off x="2762874" y="1974838"/>
                                    <a:ext cx="722515" cy="0"/>
                                  </a:xfrm>
                                  <a:prstGeom prst="line">
                                    <a:avLst/>
                                  </a:prstGeom>
                                </p:spPr>
                                <p:style>
                                  <a:lnRef idx="2">
                                    <a:schemeClr val="dk1"/>
                                  </a:lnRef>
                                  <a:fillRef idx="0">
                                    <a:schemeClr val="dk1"/>
                                  </a:fillRef>
                                  <a:effectRef idx="1">
                                    <a:schemeClr val="dk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  <p:cxnSp>
                                <p:nvCxnSpPr>
                                  <p:cNvPr id="81" name="Gerade Verbindung mit Pfeil 80">
                                    <a:extLst>
                                      <a:ext uri="{FF2B5EF4-FFF2-40B4-BE49-F238E27FC236}">
                                        <a16:creationId xmlns:a16="http://schemas.microsoft.com/office/drawing/2014/main" id="{40F254FB-CD58-4EC4-BE43-730F6C694AF0}"/>
                                      </a:ext>
                                    </a:extLst>
                                  </p:cNvPr>
                                  <p:cNvCxnSpPr>
                                    <a:cxnSpLocks/>
                                  </p:cNvCxnSpPr>
                                  <p:nvPr/>
                                </p:nvCxnSpPr>
                                <p:spPr>
                                  <a:xfrm flipV="1">
                                    <a:off x="1625599" y="1653309"/>
                                    <a:ext cx="0" cy="739393"/>
                                  </a:xfrm>
                                  <a:prstGeom prst="straightConnector1">
                                    <a:avLst/>
                                  </a:prstGeom>
                                  <a:ln>
                                    <a:tailEnd type="triangle"/>
                                  </a:ln>
                                </p:spPr>
                                <p:style>
                                  <a:lnRef idx="1">
                                    <a:schemeClr val="dk1"/>
                                  </a:lnRef>
                                  <a:fillRef idx="0">
                                    <a:schemeClr val="dk1"/>
                                  </a:fillRef>
                                  <a:effectRef idx="0">
                                    <a:schemeClr val="dk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  <p:cxnSp>
                                <p:nvCxnSpPr>
                                  <p:cNvPr id="82" name="Gerade Verbindung mit Pfeil 81">
                                    <a:extLst>
                                      <a:ext uri="{FF2B5EF4-FFF2-40B4-BE49-F238E27FC236}">
                                        <a16:creationId xmlns:a16="http://schemas.microsoft.com/office/drawing/2014/main" id="{8174A625-8436-4BF3-942F-1BB90DD07AE8}"/>
                                      </a:ext>
                                    </a:extLst>
                                  </p:cNvPr>
                                  <p:cNvCxnSpPr>
                                    <a:cxnSpLocks/>
                                  </p:cNvCxnSpPr>
                                  <p:nvPr/>
                                </p:nvCxnSpPr>
                                <p:spPr>
                                  <a:xfrm>
                                    <a:off x="1634835" y="2692400"/>
                                    <a:ext cx="0" cy="782780"/>
                                  </a:xfrm>
                                  <a:prstGeom prst="straightConnector1">
                                    <a:avLst/>
                                  </a:prstGeom>
                                  <a:ln>
                                    <a:tailEnd type="triangle"/>
                                  </a:ln>
                                </p:spPr>
                                <p:style>
                                  <a:lnRef idx="1">
                                    <a:schemeClr val="dk1"/>
                                  </a:lnRef>
                                  <a:fillRef idx="0">
                                    <a:schemeClr val="dk1"/>
                                  </a:fillRef>
                                  <a:effectRef idx="0">
                                    <a:schemeClr val="dk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  <p:sp>
                                <p:nvSpPr>
                                  <p:cNvPr id="83" name="Textfeld 82">
                                    <a:extLst>
                                      <a:ext uri="{FF2B5EF4-FFF2-40B4-BE49-F238E27FC236}">
                                        <a16:creationId xmlns:a16="http://schemas.microsoft.com/office/drawing/2014/main" id="{22436D79-BF72-4376-8803-39015ACCAD10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1468581" y="2377652"/>
                                    <a:ext cx="654346" cy="307777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</p:spPr>
                                <p:txBody>
                                  <a:bodyPr wrap="none" rtlCol="0">
                                    <a:spAutoFit/>
                                  </a:bodyPr>
                                  <a:lstStyle/>
                                  <a:p>
                                    <a:r>
                                      <a:rPr lang="de-DE" sz="1400" dirty="0" err="1"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a:t>Φ</a:t>
                                    </a:r>
                                    <a:r>
                                      <a:rPr lang="de-DE" sz="1400" baseline="-25000" dirty="0" err="1"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a:t>sample</a:t>
                                    </a:r>
                                    <a:endParaRPr lang="en-US" sz="1400" baseline="-25000" dirty="0"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cxnSp>
                                <p:nvCxnSpPr>
                                  <p:cNvPr id="84" name="Gerader Verbinder 83">
                                    <a:extLst>
                                      <a:ext uri="{FF2B5EF4-FFF2-40B4-BE49-F238E27FC236}">
                                        <a16:creationId xmlns:a16="http://schemas.microsoft.com/office/drawing/2014/main" id="{D964E30F-C1C8-4F3A-9206-A9363BBCDFC7}"/>
                                      </a:ext>
                                    </a:extLst>
                                  </p:cNvPr>
                                  <p:cNvCxnSpPr/>
                                  <p:nvPr/>
                                </p:nvCxnSpPr>
                                <p:spPr>
                                  <a:xfrm>
                                    <a:off x="2332181" y="1579419"/>
                                    <a:ext cx="1491670" cy="0"/>
                                  </a:xfrm>
                                  <a:prstGeom prst="line">
                                    <a:avLst/>
                                  </a:prstGeom>
                                  <a:ln w="9525" cap="flat" cmpd="sng" algn="ctr">
                                    <a:solidFill>
                                      <a:schemeClr val="dk1"/>
                                    </a:solidFill>
                                    <a:prstDash val="dash"/>
                                    <a:round/>
                                    <a:headEnd type="none" w="med" len="med"/>
                                    <a:tailEnd type="none" w="med" len="med"/>
                                  </a:ln>
                                </p:spPr>
                                <p:style>
                                  <a:lnRef idx="0">
                                    <a:scrgbClr r="0" g="0" b="0"/>
                                  </a:lnRef>
                                  <a:fillRef idx="0">
                                    <a:scrgbClr r="0" g="0" b="0"/>
                                  </a:fillRef>
                                  <a:effectRef idx="0">
                                    <a:scrgbClr r="0" g="0" b="0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  <p:cxnSp>
                                <p:nvCxnSpPr>
                                  <p:cNvPr id="85" name="Gerade Verbindung mit Pfeil 84">
                                    <a:extLst>
                                      <a:ext uri="{FF2B5EF4-FFF2-40B4-BE49-F238E27FC236}">
                                        <a16:creationId xmlns:a16="http://schemas.microsoft.com/office/drawing/2014/main" id="{421A0FE0-08AE-4415-90CE-DEDF50DBF0B9}"/>
                                      </a:ext>
                                    </a:extLst>
                                  </p:cNvPr>
                                  <p:cNvCxnSpPr>
                                    <a:cxnSpLocks/>
                                  </p:cNvCxnSpPr>
                                  <p:nvPr/>
                                </p:nvCxnSpPr>
                                <p:spPr>
                                  <a:xfrm flipV="1">
                                    <a:off x="3895431" y="578761"/>
                                    <a:ext cx="11544" cy="1607127"/>
                                  </a:xfrm>
                                  <a:prstGeom prst="straightConnector1">
                                    <a:avLst/>
                                  </a:prstGeom>
                                  <a:ln>
                                    <a:tailEnd type="triangle"/>
                                  </a:ln>
                                </p:spPr>
                                <p:style>
                                  <a:lnRef idx="3">
                                    <a:schemeClr val="dk1"/>
                                  </a:lnRef>
                                  <a:fillRef idx="0">
                                    <a:schemeClr val="dk1"/>
                                  </a:fillRef>
                                  <a:effectRef idx="2">
                                    <a:schemeClr val="dk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  <p:cxnSp>
                                <p:nvCxnSpPr>
                                  <p:cNvPr id="86" name="Gerader Verbinder 85">
                                    <a:extLst>
                                      <a:ext uri="{FF2B5EF4-FFF2-40B4-BE49-F238E27FC236}">
                                        <a16:creationId xmlns:a16="http://schemas.microsoft.com/office/drawing/2014/main" id="{EEDB96AA-D159-41FC-8470-85462DD25F1B}"/>
                                      </a:ext>
                                    </a:extLst>
                                  </p:cNvPr>
                                  <p:cNvCxnSpPr>
                                    <a:cxnSpLocks/>
                                  </p:cNvCxnSpPr>
                                  <p:nvPr/>
                                </p:nvCxnSpPr>
                                <p:spPr>
                                  <a:xfrm>
                                    <a:off x="1835798" y="895050"/>
                                    <a:ext cx="2016553" cy="0"/>
                                  </a:xfrm>
                                  <a:prstGeom prst="line">
                                    <a:avLst/>
                                  </a:prstGeom>
                                  <a:ln w="9525" cap="flat" cmpd="sng" algn="ctr">
                                    <a:solidFill>
                                      <a:schemeClr val="dk1"/>
                                    </a:solidFill>
                                    <a:prstDash val="dash"/>
                                    <a:round/>
                                    <a:headEnd type="none" w="med" len="med"/>
                                    <a:tailEnd type="none" w="med" len="med"/>
                                  </a:ln>
                                </p:spPr>
                                <p:style>
                                  <a:lnRef idx="0">
                                    <a:scrgbClr r="0" g="0" b="0"/>
                                  </a:lnRef>
                                  <a:fillRef idx="0">
                                    <a:scrgbClr r="0" g="0" b="0"/>
                                  </a:fillRef>
                                  <a:effectRef idx="0">
                                    <a:scrgbClr r="0" g="0" b="0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  <p:cxnSp>
                                <p:nvCxnSpPr>
                                  <p:cNvPr id="87" name="Gerade Verbindung mit Pfeil 86">
                                    <a:extLst>
                                      <a:ext uri="{FF2B5EF4-FFF2-40B4-BE49-F238E27FC236}">
                                        <a16:creationId xmlns:a16="http://schemas.microsoft.com/office/drawing/2014/main" id="{D44EBD84-C40D-455D-B1CB-CE81BF963618}"/>
                                      </a:ext>
                                    </a:extLst>
                                  </p:cNvPr>
                                  <p:cNvCxnSpPr>
                                    <a:cxnSpLocks/>
                                  </p:cNvCxnSpPr>
                                  <p:nvPr/>
                                </p:nvCxnSpPr>
                                <p:spPr>
                                  <a:xfrm>
                                    <a:off x="2113692" y="1418936"/>
                                    <a:ext cx="0" cy="2065480"/>
                                  </a:xfrm>
                                  <a:prstGeom prst="straightConnector1">
                                    <a:avLst/>
                                  </a:prstGeom>
                                  <a:ln>
                                    <a:tailEnd type="triangle"/>
                                  </a:ln>
                                </p:spPr>
                                <p:style>
                                  <a:lnRef idx="1">
                                    <a:schemeClr val="dk1"/>
                                  </a:lnRef>
                                  <a:fillRef idx="0">
                                    <a:schemeClr val="dk1"/>
                                  </a:fillRef>
                                  <a:effectRef idx="0">
                                    <a:schemeClr val="dk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  <p:sp>
                                <p:nvSpPr>
                                  <p:cNvPr id="88" name="Textfeld 87">
                                    <a:extLst>
                                      <a:ext uri="{FF2B5EF4-FFF2-40B4-BE49-F238E27FC236}">
                                        <a16:creationId xmlns:a16="http://schemas.microsoft.com/office/drawing/2014/main" id="{CB55743C-70AF-46F2-83D2-FBD9ABCBA791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1945992" y="1154546"/>
                                    <a:ext cx="356188" cy="307777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</p:spPr>
                                <p:txBody>
                                  <a:bodyPr wrap="none" rtlCol="0">
                                    <a:spAutoFit/>
                                  </a:bodyPr>
                                  <a:lstStyle/>
                                  <a:p>
                                    <a:r>
                                      <a:rPr lang="de-DE" sz="1400" dirty="0"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a:t>h</a:t>
                                    </a:r>
                                    <a:r>
                                      <a:rPr lang="el-GR" sz="1400" dirty="0"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a:t>ν</a:t>
                                    </a:r>
                                    <a:endParaRPr lang="en-US" sz="1400" baseline="-25000" dirty="0"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cxnSp>
                                <p:nvCxnSpPr>
                                  <p:cNvPr id="89" name="Gerader Verbinder 88">
                                    <a:extLst>
                                      <a:ext uri="{FF2B5EF4-FFF2-40B4-BE49-F238E27FC236}">
                                        <a16:creationId xmlns:a16="http://schemas.microsoft.com/office/drawing/2014/main" id="{1853FAFC-0868-4EAA-B8C6-FA21A8857301}"/>
                                      </a:ext>
                                    </a:extLst>
                                  </p:cNvPr>
                                  <p:cNvCxnSpPr>
                                    <a:cxnSpLocks/>
                                  </p:cNvCxnSpPr>
                                  <p:nvPr/>
                                </p:nvCxnSpPr>
                                <p:spPr>
                                  <a:xfrm>
                                    <a:off x="2299855" y="3514438"/>
                                    <a:ext cx="928722" cy="0"/>
                                  </a:xfrm>
                                  <a:prstGeom prst="line">
                                    <a:avLst/>
                                  </a:prstGeom>
                                  <a:ln w="9525" cap="flat" cmpd="sng" algn="ctr">
                                    <a:solidFill>
                                      <a:schemeClr val="dk1"/>
                                    </a:solidFill>
                                    <a:prstDash val="dash"/>
                                    <a:round/>
                                    <a:headEnd type="none" w="med" len="med"/>
                                    <a:tailEnd type="none" w="med" len="med"/>
                                  </a:ln>
                                </p:spPr>
                                <p:style>
                                  <a:lnRef idx="0">
                                    <a:scrgbClr r="0" g="0" b="0"/>
                                  </a:lnRef>
                                  <a:fillRef idx="0">
                                    <a:scrgbClr r="0" g="0" b="0"/>
                                  </a:fillRef>
                                  <a:effectRef idx="0">
                                    <a:scrgbClr r="0" g="0" b="0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</p:grpSp>
                          </p:grpSp>
                        </p:grpSp>
                        <p:cxnSp>
                          <p:nvCxnSpPr>
                            <p:cNvPr id="71" name="Gerader Verbinder 70">
                              <a:extLst>
                                <a:ext uri="{FF2B5EF4-FFF2-40B4-BE49-F238E27FC236}">
                                  <a16:creationId xmlns:a16="http://schemas.microsoft.com/office/drawing/2014/main" id="{3B0A514B-817B-4848-9E03-49984DC82F86}"/>
                                </a:ext>
                              </a:extLst>
                            </p:cNvPr>
                            <p:cNvCxnSpPr/>
                            <p:nvPr/>
                          </p:nvCxnSpPr>
                          <p:spPr>
                            <a:xfrm>
                              <a:off x="3987794" y="1965611"/>
                              <a:ext cx="113148" cy="0"/>
                            </a:xfrm>
                            <a:prstGeom prst="line">
                              <a:avLst/>
                            </a:prstGeom>
                          </p:spPr>
                          <p:style>
                            <a:lnRef idx="3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2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</p:grpSp>
                      <p:sp>
                        <p:nvSpPr>
                          <p:cNvPr id="69" name="Textfeld 68">
                            <a:extLst>
                              <a:ext uri="{FF2B5EF4-FFF2-40B4-BE49-F238E27FC236}">
                                <a16:creationId xmlns:a16="http://schemas.microsoft.com/office/drawing/2014/main" id="{8F63EB6E-F9C8-445E-82D2-89B9BB630834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 flipH="1">
                            <a:off x="3929585" y="280221"/>
                            <a:ext cx="457665" cy="307777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lang="de-DE" sz="1400" dirty="0" err="1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E</a:t>
                            </a:r>
                            <a:r>
                              <a:rPr lang="de-DE" sz="1400" baseline="-25000" dirty="0" err="1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kin</a:t>
                            </a:r>
                            <a:endParaRPr lang="en-US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</p:grpSp>
                    <mc:AlternateContent xmlns:mc="http://schemas.openxmlformats.org/markup-compatibility/2006" xmlns:a14="http://schemas.microsoft.com/office/drawing/2010/main">
                      <mc:Choice Requires="a14">
                        <p:sp>
                          <p:nvSpPr>
                            <p:cNvPr id="66" name="Textfeld 65">
                              <a:extLst>
                                <a:ext uri="{FF2B5EF4-FFF2-40B4-BE49-F238E27FC236}">
                                  <a16:creationId xmlns:a16="http://schemas.microsoft.com/office/drawing/2014/main" id="{EE0AEC2C-76A6-429D-BCCD-495D76F01A20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 flipH="1">
                              <a:off x="3472926" y="1835551"/>
                              <a:ext cx="592480" cy="33515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pPr/>
                              <a14:m>
                                <m:oMathPara xmlns:m="http://schemas.openxmlformats.org/officeDocument/2006/math">
                                  <m:oMathParaPr>
                                    <m:jc m:val="centerGroup"/>
                                  </m:oMathParaPr>
                                  <m:oMath xmlns:m="http://schemas.openxmlformats.org/officeDocument/2006/math">
                                    <m:sSubSup>
                                      <m:sSubSupPr>
                                        <m:ctrlPr>
                                          <a:rPr lang="en-US" sz="120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m:rPr>
                                            <m:nor/>
                                          </m:rPr>
                                          <a:rPr lang="de-DE" sz="1200" b="0" i="0" smtClean="0">
                                            <a:latin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E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nor/>
                                          </m:rPr>
                                          <a:rPr lang="de-DE" sz="1200" b="0" i="0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vac</m:t>
                                        </m:r>
                                      </m:sub>
                                      <m:sup>
                                        <m:r>
                                          <m:rPr>
                                            <m:nor/>
                                          </m:rPr>
                                          <a:rPr lang="de-DE" sz="1200" b="0" i="0" smtClean="0">
                                            <a:latin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spec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de-DE" sz="1200" b="0" i="0" smtClean="0">
                                            <a:latin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.</m:t>
                                        </m:r>
                                      </m:sup>
                                    </m:sSubSup>
                                  </m:oMath>
                                </m:oMathPara>
                              </a14:m>
                              <a:endParaRPr lang="en-US" sz="12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mc:Choice>
                      <mc:Fallback xmlns="">
                        <p:sp>
                          <p:nvSpPr>
                            <p:cNvPr id="471" name="Textfeld 470">
                              <a:extLst>
                                <a:ext uri="{FF2B5EF4-FFF2-40B4-BE49-F238E27FC236}">
                                  <a16:creationId xmlns:a16="http://schemas.microsoft.com/office/drawing/2014/main" id="{EE0AEC2C-76A6-429D-BCCD-495D76F01A20}"/>
                                </a:ext>
                              </a:extLst>
                            </p:cNvPr>
                            <p:cNvSpPr txBox="1">
                              <a:spLocks noRot="1" noChangeAspect="1" noMove="1" noResize="1" noEditPoints="1" noAdjustHandles="1" noChangeArrowheads="1" noChangeShapeType="1" noTextEdit="1"/>
                            </p:cNvSpPr>
                            <p:nvPr/>
                          </p:nvSpPr>
                          <p:spPr>
                            <a:xfrm flipH="1">
                              <a:off x="3472926" y="1835551"/>
                              <a:ext cx="592480" cy="335156"/>
                            </a:xfrm>
                            <a:prstGeom prst="rect">
                              <a:avLst/>
                            </a:prstGeom>
                            <a:blipFill>
                              <a:blip r:embed="rId6"/>
                              <a:stretch>
                                <a:fillRect/>
                              </a:stretch>
                            </a:blipFill>
                          </p:spPr>
                          <p:txBody>
                            <a:bodyPr/>
                            <a:lstStyle/>
                            <a:p>
                              <a:r>
                                <a:rPr lang="en-US">
                                  <a:noFill/>
                                </a:rPr>
                                <a:t> </a:t>
                              </a:r>
                            </a:p>
                          </p:txBody>
                        </p:sp>
                      </mc:Fallback>
                    </mc:AlternateContent>
                    <mc:AlternateContent xmlns:mc="http://schemas.openxmlformats.org/markup-compatibility/2006" xmlns:a14="http://schemas.microsoft.com/office/drawing/2010/main">
                      <mc:Choice Requires="a14">
                        <p:sp>
                          <p:nvSpPr>
                            <p:cNvPr id="67" name="Textfeld 66">
                              <a:extLst>
                                <a:ext uri="{FF2B5EF4-FFF2-40B4-BE49-F238E27FC236}">
                                  <a16:creationId xmlns:a16="http://schemas.microsoft.com/office/drawing/2014/main" id="{3562A056-CCB4-4599-A18C-547C4E899D3B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 flipH="1">
                              <a:off x="3581010" y="3296655"/>
                              <a:ext cx="592480" cy="34977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pPr/>
                              <a14:m>
                                <m:oMathPara xmlns:m="http://schemas.openxmlformats.org/officeDocument/2006/math">
                                  <m:oMathParaPr>
                                    <m:jc m:val="centerGroup"/>
                                  </m:oMathParaPr>
                                  <m:oMath xmlns:m="http://schemas.openxmlformats.org/officeDocument/2006/math">
                                    <m:sSubSup>
                                      <m:sSubSupPr>
                                        <m:ctrlPr>
                                          <a:rPr lang="en-US" sz="120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m:rPr>
                                            <m:nor/>
                                          </m:rPr>
                                          <a:rPr lang="de-DE" sz="1200" b="0" i="0" smtClean="0">
                                            <a:latin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E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nor/>
                                          </m:rPr>
                                          <a:rPr lang="de-DE" sz="1200" b="0" i="0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F</m:t>
                                        </m:r>
                                      </m:sub>
                                      <m:sup>
                                        <m:r>
                                          <m:rPr>
                                            <m:nor/>
                                          </m:rPr>
                                          <a:rPr lang="de-DE" sz="1200" b="0" i="0" smtClean="0">
                                            <a:latin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spec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de-DE" sz="1200" b="0" i="0" smtClean="0">
                                            <a:latin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.</m:t>
                                        </m:r>
                                      </m:sup>
                                    </m:sSubSup>
                                  </m:oMath>
                                </m:oMathPara>
                              </a14:m>
                              <a:endParaRPr lang="en-US" sz="12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mc:Choice>
                      <mc:Fallback xmlns="">
                        <p:sp>
                          <p:nvSpPr>
                            <p:cNvPr id="472" name="Textfeld 471">
                              <a:extLst>
                                <a:ext uri="{FF2B5EF4-FFF2-40B4-BE49-F238E27FC236}">
                                  <a16:creationId xmlns:a16="http://schemas.microsoft.com/office/drawing/2014/main" id="{3562A056-CCB4-4599-A18C-547C4E899D3B}"/>
                                </a:ext>
                              </a:extLst>
                            </p:cNvPr>
                            <p:cNvSpPr txBox="1">
                              <a:spLocks noRot="1" noChangeAspect="1" noMove="1" noResize="1" noEditPoints="1" noAdjustHandles="1" noChangeArrowheads="1" noChangeShapeType="1" noTextEdit="1"/>
                            </p:cNvSpPr>
                            <p:nvPr/>
                          </p:nvSpPr>
                          <p:spPr>
                            <a:xfrm flipH="1">
                              <a:off x="3581010" y="3296655"/>
                              <a:ext cx="592480" cy="349776"/>
                            </a:xfrm>
                            <a:prstGeom prst="rect">
                              <a:avLst/>
                            </a:prstGeom>
                            <a:blipFill>
                              <a:blip r:embed="rId3"/>
                              <a:stretch>
                                <a:fillRect b="-3509"/>
                              </a:stretch>
                            </a:blipFill>
                          </p:spPr>
                          <p:txBody>
                            <a:bodyPr/>
                            <a:lstStyle/>
                            <a:p>
                              <a:r>
                                <a:rPr lang="en-US">
                                  <a:noFill/>
                                </a:rPr>
                                <a:t> </a:t>
                              </a:r>
                            </a:p>
                          </p:txBody>
                        </p:sp>
                      </mc:Fallback>
                    </mc:AlternateContent>
                  </p:grpSp>
                </p:grp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61" name="Textfeld 60">
                          <a:extLst>
                            <a:ext uri="{FF2B5EF4-FFF2-40B4-BE49-F238E27FC236}">
                              <a16:creationId xmlns:a16="http://schemas.microsoft.com/office/drawing/2014/main" id="{A63462C4-E2AD-4AA8-AF07-922D21A256FB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 flipH="1">
                          <a:off x="881588" y="1483591"/>
                          <a:ext cx="592480" cy="36497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120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de-DE" sz="1200" b="0" i="0" smtClean="0"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E</m:t>
                                    </m:r>
                                  </m:e>
                                  <m:sub>
                                    <m:r>
                                      <m:rPr>
                                        <m:nor/>
                                      </m:rPr>
                                      <a:rPr lang="de-DE" sz="12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vac</m:t>
                                    </m:r>
                                  </m:sub>
                                  <m:sup>
                                    <m:r>
                                      <m:rPr>
                                        <m:nor/>
                                      </m:rPr>
                                      <a:rPr lang="de-DE" sz="12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sample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1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466" name="Textfeld 465">
                          <a:extLst>
                            <a:ext uri="{FF2B5EF4-FFF2-40B4-BE49-F238E27FC236}">
                              <a16:creationId xmlns:a16="http://schemas.microsoft.com/office/drawing/2014/main" id="{A63462C4-E2AD-4AA8-AF07-922D21A256FB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 flipH="1">
                          <a:off x="881588" y="1483591"/>
                          <a:ext cx="592480" cy="364972"/>
                        </a:xfrm>
                        <a:prstGeom prst="rect">
                          <a:avLst/>
                        </a:prstGeom>
                        <a:blipFill>
                          <a:blip r:embed="rId7"/>
                          <a:stretch>
                            <a:fillRect r="-21429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62" name="Textfeld 61">
                          <a:extLst>
                            <a:ext uri="{FF2B5EF4-FFF2-40B4-BE49-F238E27FC236}">
                              <a16:creationId xmlns:a16="http://schemas.microsoft.com/office/drawing/2014/main" id="{323CC2D0-D881-45BB-84C4-AF16CF0FC3A6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 flipH="1">
                          <a:off x="909105" y="3399967"/>
                          <a:ext cx="592480" cy="385683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120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de-DE" sz="1200" b="0" i="0" smtClean="0"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E</m:t>
                                    </m:r>
                                  </m:e>
                                  <m:sub>
                                    <m:r>
                                      <m:rPr>
                                        <m:nor/>
                                      </m:rPr>
                                      <a:rPr lang="de-DE" sz="12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F</m:t>
                                    </m:r>
                                  </m:sub>
                                  <m:sup>
                                    <m:r>
                                      <m:rPr>
                                        <m:nor/>
                                      </m:rPr>
                                      <a:rPr lang="de-DE" sz="1200" b="0" i="0" smtClean="0"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sample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1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467" name="Textfeld 466">
                          <a:extLst>
                            <a:ext uri="{FF2B5EF4-FFF2-40B4-BE49-F238E27FC236}">
                              <a16:creationId xmlns:a16="http://schemas.microsoft.com/office/drawing/2014/main" id="{323CC2D0-D881-45BB-84C4-AF16CF0FC3A6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 flipH="1">
                          <a:off x="909105" y="3399967"/>
                          <a:ext cx="592480" cy="385683"/>
                        </a:xfrm>
                        <a:prstGeom prst="rect">
                          <a:avLst/>
                        </a:prstGeom>
                        <a:blipFill>
                          <a:blip r:embed="rId8"/>
                          <a:stretch>
                            <a:fillRect r="-16495" b="-4762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sp>
                <p:nvSpPr>
                  <p:cNvPr id="59" name="Textfeld 58">
                    <a:extLst>
                      <a:ext uri="{FF2B5EF4-FFF2-40B4-BE49-F238E27FC236}">
                        <a16:creationId xmlns:a16="http://schemas.microsoft.com/office/drawing/2014/main" id="{EBCC7022-C3C1-49AA-98B3-A10132C51437}"/>
                      </a:ext>
                    </a:extLst>
                  </p:cNvPr>
                  <p:cNvSpPr txBox="1"/>
                  <p:nvPr/>
                </p:nvSpPr>
                <p:spPr>
                  <a:xfrm>
                    <a:off x="2089825" y="357481"/>
                    <a:ext cx="728084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de-DE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U</a:t>
                    </a:r>
                    <a:r>
                      <a:rPr lang="de-DE" sz="1600" b="1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B </a:t>
                    </a:r>
                    <a:r>
                      <a:rPr lang="de-DE" sz="1600" b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= 0</a:t>
                    </a:r>
                    <a:endParaRPr lang="en-US" sz="1600" b="1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55" name="Gruppieren 54">
                  <a:extLst>
                    <a:ext uri="{FF2B5EF4-FFF2-40B4-BE49-F238E27FC236}">
                      <a16:creationId xmlns:a16="http://schemas.microsoft.com/office/drawing/2014/main" id="{12CE67CF-FBCD-452E-9ADE-6E3D51D26F04}"/>
                    </a:ext>
                  </a:extLst>
                </p:cNvPr>
                <p:cNvGrpSpPr/>
                <p:nvPr/>
              </p:nvGrpSpPr>
              <p:grpSpPr>
                <a:xfrm rot="5078262">
                  <a:off x="1673872" y="3664303"/>
                  <a:ext cx="699138" cy="359520"/>
                  <a:chOff x="8986982" y="3546764"/>
                  <a:chExt cx="2411504" cy="2096286"/>
                </a:xfrm>
              </p:grpSpPr>
              <p:sp>
                <p:nvSpPr>
                  <p:cNvPr id="56" name="Freihandform: Form 460">
                    <a:extLst>
                      <a:ext uri="{FF2B5EF4-FFF2-40B4-BE49-F238E27FC236}">
                        <a16:creationId xmlns:a16="http://schemas.microsoft.com/office/drawing/2014/main" id="{ADC6CE1D-AE62-4E62-A449-D13B1D4BCF9D}"/>
                      </a:ext>
                    </a:extLst>
                  </p:cNvPr>
                  <p:cNvSpPr/>
                  <p:nvPr/>
                </p:nvSpPr>
                <p:spPr>
                  <a:xfrm>
                    <a:off x="8986982" y="3546764"/>
                    <a:ext cx="2373744" cy="1699491"/>
                  </a:xfrm>
                  <a:custGeom>
                    <a:avLst/>
                    <a:gdLst>
                      <a:gd name="connsiteX0" fmla="*/ 0 w 3602182"/>
                      <a:gd name="connsiteY0" fmla="*/ 2244436 h 2244436"/>
                      <a:gd name="connsiteX1" fmla="*/ 240146 w 3602182"/>
                      <a:gd name="connsiteY1" fmla="*/ 2198254 h 2244436"/>
                      <a:gd name="connsiteX2" fmla="*/ 360219 w 3602182"/>
                      <a:gd name="connsiteY2" fmla="*/ 2170545 h 2244436"/>
                      <a:gd name="connsiteX3" fmla="*/ 387928 w 3602182"/>
                      <a:gd name="connsiteY3" fmla="*/ 2161309 h 2244436"/>
                      <a:gd name="connsiteX4" fmla="*/ 443346 w 3602182"/>
                      <a:gd name="connsiteY4" fmla="*/ 2133600 h 2244436"/>
                      <a:gd name="connsiteX5" fmla="*/ 471055 w 3602182"/>
                      <a:gd name="connsiteY5" fmla="*/ 2115127 h 2244436"/>
                      <a:gd name="connsiteX6" fmla="*/ 498764 w 3602182"/>
                      <a:gd name="connsiteY6" fmla="*/ 2105891 h 2244436"/>
                      <a:gd name="connsiteX7" fmla="*/ 526473 w 3602182"/>
                      <a:gd name="connsiteY7" fmla="*/ 2078181 h 2244436"/>
                      <a:gd name="connsiteX8" fmla="*/ 554182 w 3602182"/>
                      <a:gd name="connsiteY8" fmla="*/ 2059709 h 2244436"/>
                      <a:gd name="connsiteX9" fmla="*/ 609600 w 3602182"/>
                      <a:gd name="connsiteY9" fmla="*/ 1995054 h 2244436"/>
                      <a:gd name="connsiteX10" fmla="*/ 628073 w 3602182"/>
                      <a:gd name="connsiteY10" fmla="*/ 1967345 h 2244436"/>
                      <a:gd name="connsiteX11" fmla="*/ 674255 w 3602182"/>
                      <a:gd name="connsiteY11" fmla="*/ 1911927 h 2244436"/>
                      <a:gd name="connsiteX12" fmla="*/ 683491 w 3602182"/>
                      <a:gd name="connsiteY12" fmla="*/ 1884218 h 2244436"/>
                      <a:gd name="connsiteX13" fmla="*/ 701964 w 3602182"/>
                      <a:gd name="connsiteY13" fmla="*/ 1856509 h 2244436"/>
                      <a:gd name="connsiteX14" fmla="*/ 720437 w 3602182"/>
                      <a:gd name="connsiteY14" fmla="*/ 1819563 h 2244436"/>
                      <a:gd name="connsiteX15" fmla="*/ 748146 w 3602182"/>
                      <a:gd name="connsiteY15" fmla="*/ 1745672 h 2244436"/>
                      <a:gd name="connsiteX16" fmla="*/ 757382 w 3602182"/>
                      <a:gd name="connsiteY16" fmla="*/ 1717963 h 2244436"/>
                      <a:gd name="connsiteX17" fmla="*/ 766619 w 3602182"/>
                      <a:gd name="connsiteY17" fmla="*/ 1681018 h 2244436"/>
                      <a:gd name="connsiteX18" fmla="*/ 785091 w 3602182"/>
                      <a:gd name="connsiteY18" fmla="*/ 1653309 h 2244436"/>
                      <a:gd name="connsiteX19" fmla="*/ 794328 w 3602182"/>
                      <a:gd name="connsiteY19" fmla="*/ 1625600 h 2244436"/>
                      <a:gd name="connsiteX20" fmla="*/ 803564 w 3602182"/>
                      <a:gd name="connsiteY20" fmla="*/ 1570181 h 2244436"/>
                      <a:gd name="connsiteX21" fmla="*/ 812800 w 3602182"/>
                      <a:gd name="connsiteY21" fmla="*/ 1542472 h 2244436"/>
                      <a:gd name="connsiteX22" fmla="*/ 831273 w 3602182"/>
                      <a:gd name="connsiteY22" fmla="*/ 1477818 h 2244436"/>
                      <a:gd name="connsiteX23" fmla="*/ 840510 w 3602182"/>
                      <a:gd name="connsiteY23" fmla="*/ 1413163 h 2244436"/>
                      <a:gd name="connsiteX24" fmla="*/ 858982 w 3602182"/>
                      <a:gd name="connsiteY24" fmla="*/ 1385454 h 2244436"/>
                      <a:gd name="connsiteX25" fmla="*/ 868219 w 3602182"/>
                      <a:gd name="connsiteY25" fmla="*/ 1357745 h 2244436"/>
                      <a:gd name="connsiteX26" fmla="*/ 886691 w 3602182"/>
                      <a:gd name="connsiteY26" fmla="*/ 1265381 h 2244436"/>
                      <a:gd name="connsiteX27" fmla="*/ 914400 w 3602182"/>
                      <a:gd name="connsiteY27" fmla="*/ 1191491 h 2244436"/>
                      <a:gd name="connsiteX28" fmla="*/ 932873 w 3602182"/>
                      <a:gd name="connsiteY28" fmla="*/ 1154545 h 2244436"/>
                      <a:gd name="connsiteX29" fmla="*/ 951346 w 3602182"/>
                      <a:gd name="connsiteY29" fmla="*/ 1089891 h 2244436"/>
                      <a:gd name="connsiteX30" fmla="*/ 960582 w 3602182"/>
                      <a:gd name="connsiteY30" fmla="*/ 1062181 h 2244436"/>
                      <a:gd name="connsiteX31" fmla="*/ 979055 w 3602182"/>
                      <a:gd name="connsiteY31" fmla="*/ 1034472 h 2244436"/>
                      <a:gd name="connsiteX32" fmla="*/ 988291 w 3602182"/>
                      <a:gd name="connsiteY32" fmla="*/ 988291 h 2244436"/>
                      <a:gd name="connsiteX33" fmla="*/ 1006764 w 3602182"/>
                      <a:gd name="connsiteY33" fmla="*/ 960581 h 2244436"/>
                      <a:gd name="connsiteX34" fmla="*/ 1034473 w 3602182"/>
                      <a:gd name="connsiteY34" fmla="*/ 905163 h 2244436"/>
                      <a:gd name="connsiteX35" fmla="*/ 1052946 w 3602182"/>
                      <a:gd name="connsiteY35" fmla="*/ 840509 h 2244436"/>
                      <a:gd name="connsiteX36" fmla="*/ 1071419 w 3602182"/>
                      <a:gd name="connsiteY36" fmla="*/ 812800 h 2244436"/>
                      <a:gd name="connsiteX37" fmla="*/ 1099128 w 3602182"/>
                      <a:gd name="connsiteY37" fmla="*/ 738909 h 2244436"/>
                      <a:gd name="connsiteX38" fmla="*/ 1136073 w 3602182"/>
                      <a:gd name="connsiteY38" fmla="*/ 683491 h 2244436"/>
                      <a:gd name="connsiteX39" fmla="*/ 1173019 w 3602182"/>
                      <a:gd name="connsiteY39" fmla="*/ 637309 h 2244436"/>
                      <a:gd name="connsiteX40" fmla="*/ 1228437 w 3602182"/>
                      <a:gd name="connsiteY40" fmla="*/ 554181 h 2244436"/>
                      <a:gd name="connsiteX41" fmla="*/ 1246910 w 3602182"/>
                      <a:gd name="connsiteY41" fmla="*/ 526472 h 2244436"/>
                      <a:gd name="connsiteX42" fmla="*/ 1302328 w 3602182"/>
                      <a:gd name="connsiteY42" fmla="*/ 489527 h 2244436"/>
                      <a:gd name="connsiteX43" fmla="*/ 1385455 w 3602182"/>
                      <a:gd name="connsiteY43" fmla="*/ 424872 h 2244436"/>
                      <a:gd name="connsiteX44" fmla="*/ 1413164 w 3602182"/>
                      <a:gd name="connsiteY44" fmla="*/ 415636 h 2244436"/>
                      <a:gd name="connsiteX45" fmla="*/ 1477819 w 3602182"/>
                      <a:gd name="connsiteY45" fmla="*/ 387927 h 2244436"/>
                      <a:gd name="connsiteX46" fmla="*/ 1551710 w 3602182"/>
                      <a:gd name="connsiteY46" fmla="*/ 360218 h 2244436"/>
                      <a:gd name="connsiteX47" fmla="*/ 1644073 w 3602182"/>
                      <a:gd name="connsiteY47" fmla="*/ 332509 h 2244436"/>
                      <a:gd name="connsiteX48" fmla="*/ 1699491 w 3602182"/>
                      <a:gd name="connsiteY48" fmla="*/ 314036 h 2244436"/>
                      <a:gd name="connsiteX49" fmla="*/ 1736437 w 3602182"/>
                      <a:gd name="connsiteY49" fmla="*/ 304800 h 2244436"/>
                      <a:gd name="connsiteX50" fmla="*/ 1884219 w 3602182"/>
                      <a:gd name="connsiteY50" fmla="*/ 277091 h 2244436"/>
                      <a:gd name="connsiteX51" fmla="*/ 1967346 w 3602182"/>
                      <a:gd name="connsiteY51" fmla="*/ 258618 h 2244436"/>
                      <a:gd name="connsiteX52" fmla="*/ 2050473 w 3602182"/>
                      <a:gd name="connsiteY52" fmla="*/ 240145 h 2244436"/>
                      <a:gd name="connsiteX53" fmla="*/ 2124364 w 3602182"/>
                      <a:gd name="connsiteY53" fmla="*/ 230909 h 2244436"/>
                      <a:gd name="connsiteX54" fmla="*/ 2152073 w 3602182"/>
                      <a:gd name="connsiteY54" fmla="*/ 221672 h 2244436"/>
                      <a:gd name="connsiteX55" fmla="*/ 2225964 w 3602182"/>
                      <a:gd name="connsiteY55" fmla="*/ 203200 h 2244436"/>
                      <a:gd name="connsiteX56" fmla="*/ 2253673 w 3602182"/>
                      <a:gd name="connsiteY56" fmla="*/ 184727 h 2244436"/>
                      <a:gd name="connsiteX57" fmla="*/ 2309091 w 3602182"/>
                      <a:gd name="connsiteY57" fmla="*/ 166254 h 2244436"/>
                      <a:gd name="connsiteX58" fmla="*/ 2336800 w 3602182"/>
                      <a:gd name="connsiteY58" fmla="*/ 147781 h 2244436"/>
                      <a:gd name="connsiteX59" fmla="*/ 2392219 w 3602182"/>
                      <a:gd name="connsiteY59" fmla="*/ 129309 h 2244436"/>
                      <a:gd name="connsiteX60" fmla="*/ 2419928 w 3602182"/>
                      <a:gd name="connsiteY60" fmla="*/ 120072 h 2244436"/>
                      <a:gd name="connsiteX61" fmla="*/ 2503055 w 3602182"/>
                      <a:gd name="connsiteY61" fmla="*/ 73891 h 2244436"/>
                      <a:gd name="connsiteX62" fmla="*/ 2521528 w 3602182"/>
                      <a:gd name="connsiteY62" fmla="*/ 46181 h 2244436"/>
                      <a:gd name="connsiteX63" fmla="*/ 2549237 w 3602182"/>
                      <a:gd name="connsiteY63" fmla="*/ 27709 h 2244436"/>
                      <a:gd name="connsiteX64" fmla="*/ 2576946 w 3602182"/>
                      <a:gd name="connsiteY64" fmla="*/ 0 h 2244436"/>
                      <a:gd name="connsiteX65" fmla="*/ 2632364 w 3602182"/>
                      <a:gd name="connsiteY65" fmla="*/ 18472 h 2244436"/>
                      <a:gd name="connsiteX66" fmla="*/ 2669310 w 3602182"/>
                      <a:gd name="connsiteY66" fmla="*/ 101600 h 2244436"/>
                      <a:gd name="connsiteX67" fmla="*/ 2678546 w 3602182"/>
                      <a:gd name="connsiteY67" fmla="*/ 129309 h 2244436"/>
                      <a:gd name="connsiteX68" fmla="*/ 2706255 w 3602182"/>
                      <a:gd name="connsiteY68" fmla="*/ 147781 h 2244436"/>
                      <a:gd name="connsiteX69" fmla="*/ 2743200 w 3602182"/>
                      <a:gd name="connsiteY69" fmla="*/ 184727 h 2244436"/>
                      <a:gd name="connsiteX70" fmla="*/ 2752437 w 3602182"/>
                      <a:gd name="connsiteY70" fmla="*/ 212436 h 2244436"/>
                      <a:gd name="connsiteX71" fmla="*/ 2780146 w 3602182"/>
                      <a:gd name="connsiteY71" fmla="*/ 230909 h 2244436"/>
                      <a:gd name="connsiteX72" fmla="*/ 2798619 w 3602182"/>
                      <a:gd name="connsiteY72" fmla="*/ 258618 h 2244436"/>
                      <a:gd name="connsiteX73" fmla="*/ 2807855 w 3602182"/>
                      <a:gd name="connsiteY73" fmla="*/ 286327 h 2244436"/>
                      <a:gd name="connsiteX74" fmla="*/ 2844800 w 3602182"/>
                      <a:gd name="connsiteY74" fmla="*/ 341745 h 2244436"/>
                      <a:gd name="connsiteX75" fmla="*/ 2854037 w 3602182"/>
                      <a:gd name="connsiteY75" fmla="*/ 378691 h 2244436"/>
                      <a:gd name="connsiteX76" fmla="*/ 2872510 w 3602182"/>
                      <a:gd name="connsiteY76" fmla="*/ 434109 h 2244436"/>
                      <a:gd name="connsiteX77" fmla="*/ 2881746 w 3602182"/>
                      <a:gd name="connsiteY77" fmla="*/ 461818 h 2244436"/>
                      <a:gd name="connsiteX78" fmla="*/ 2900219 w 3602182"/>
                      <a:gd name="connsiteY78" fmla="*/ 517236 h 2244436"/>
                      <a:gd name="connsiteX79" fmla="*/ 2918691 w 3602182"/>
                      <a:gd name="connsiteY79" fmla="*/ 544945 h 2244436"/>
                      <a:gd name="connsiteX80" fmla="*/ 2927928 w 3602182"/>
                      <a:gd name="connsiteY80" fmla="*/ 609600 h 2244436"/>
                      <a:gd name="connsiteX81" fmla="*/ 2937164 w 3602182"/>
                      <a:gd name="connsiteY81" fmla="*/ 701963 h 2244436"/>
                      <a:gd name="connsiteX82" fmla="*/ 2955637 w 3602182"/>
                      <a:gd name="connsiteY82" fmla="*/ 757381 h 2244436"/>
                      <a:gd name="connsiteX83" fmla="*/ 2974110 w 3602182"/>
                      <a:gd name="connsiteY83" fmla="*/ 868218 h 2244436"/>
                      <a:gd name="connsiteX84" fmla="*/ 2992582 w 3602182"/>
                      <a:gd name="connsiteY84" fmla="*/ 942109 h 2244436"/>
                      <a:gd name="connsiteX85" fmla="*/ 3001819 w 3602182"/>
                      <a:gd name="connsiteY85" fmla="*/ 1016000 h 2244436"/>
                      <a:gd name="connsiteX86" fmla="*/ 3020291 w 3602182"/>
                      <a:gd name="connsiteY86" fmla="*/ 1043709 h 2244436"/>
                      <a:gd name="connsiteX87" fmla="*/ 3075710 w 3602182"/>
                      <a:gd name="connsiteY87" fmla="*/ 1062181 h 2244436"/>
                      <a:gd name="connsiteX88" fmla="*/ 3205019 w 3602182"/>
                      <a:gd name="connsiteY88" fmla="*/ 1052945 h 2244436"/>
                      <a:gd name="connsiteX89" fmla="*/ 3232728 w 3602182"/>
                      <a:gd name="connsiteY89" fmla="*/ 1043709 h 2244436"/>
                      <a:gd name="connsiteX90" fmla="*/ 3288146 w 3602182"/>
                      <a:gd name="connsiteY90" fmla="*/ 960581 h 2244436"/>
                      <a:gd name="connsiteX91" fmla="*/ 3306619 w 3602182"/>
                      <a:gd name="connsiteY91" fmla="*/ 932872 h 2244436"/>
                      <a:gd name="connsiteX92" fmla="*/ 3325091 w 3602182"/>
                      <a:gd name="connsiteY92" fmla="*/ 905163 h 2244436"/>
                      <a:gd name="connsiteX93" fmla="*/ 3389746 w 3602182"/>
                      <a:gd name="connsiteY93" fmla="*/ 914400 h 2244436"/>
                      <a:gd name="connsiteX94" fmla="*/ 3398982 w 3602182"/>
                      <a:gd name="connsiteY94" fmla="*/ 988291 h 2244436"/>
                      <a:gd name="connsiteX95" fmla="*/ 3417455 w 3602182"/>
                      <a:gd name="connsiteY95" fmla="*/ 1099127 h 2244436"/>
                      <a:gd name="connsiteX96" fmla="*/ 3426691 w 3602182"/>
                      <a:gd name="connsiteY96" fmla="*/ 1126836 h 2244436"/>
                      <a:gd name="connsiteX97" fmla="*/ 3454400 w 3602182"/>
                      <a:gd name="connsiteY97" fmla="*/ 1136072 h 2244436"/>
                      <a:gd name="connsiteX98" fmla="*/ 3463637 w 3602182"/>
                      <a:gd name="connsiteY98" fmla="*/ 1163781 h 2244436"/>
                      <a:gd name="connsiteX99" fmla="*/ 3519055 w 3602182"/>
                      <a:gd name="connsiteY99" fmla="*/ 1145309 h 2244436"/>
                      <a:gd name="connsiteX100" fmla="*/ 3546764 w 3602182"/>
                      <a:gd name="connsiteY100" fmla="*/ 1062181 h 2244436"/>
                      <a:gd name="connsiteX101" fmla="*/ 3556000 w 3602182"/>
                      <a:gd name="connsiteY101" fmla="*/ 1034472 h 2244436"/>
                      <a:gd name="connsiteX102" fmla="*/ 3565237 w 3602182"/>
                      <a:gd name="connsiteY102" fmla="*/ 997527 h 2244436"/>
                      <a:gd name="connsiteX103" fmla="*/ 3574473 w 3602182"/>
                      <a:gd name="connsiteY103" fmla="*/ 942109 h 2244436"/>
                      <a:gd name="connsiteX104" fmla="*/ 3583710 w 3602182"/>
                      <a:gd name="connsiteY104" fmla="*/ 914400 h 2244436"/>
                      <a:gd name="connsiteX105" fmla="*/ 3602182 w 3602182"/>
                      <a:gd name="connsiteY105" fmla="*/ 812800 h 224443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  <a:cxn ang="0">
                        <a:pos x="connsiteX60" y="connsiteY60"/>
                      </a:cxn>
                      <a:cxn ang="0">
                        <a:pos x="connsiteX61" y="connsiteY61"/>
                      </a:cxn>
                      <a:cxn ang="0">
                        <a:pos x="connsiteX62" y="connsiteY62"/>
                      </a:cxn>
                      <a:cxn ang="0">
                        <a:pos x="connsiteX63" y="connsiteY63"/>
                      </a:cxn>
                      <a:cxn ang="0">
                        <a:pos x="connsiteX64" y="connsiteY64"/>
                      </a:cxn>
                      <a:cxn ang="0">
                        <a:pos x="connsiteX65" y="connsiteY65"/>
                      </a:cxn>
                      <a:cxn ang="0">
                        <a:pos x="connsiteX66" y="connsiteY66"/>
                      </a:cxn>
                      <a:cxn ang="0">
                        <a:pos x="connsiteX67" y="connsiteY67"/>
                      </a:cxn>
                      <a:cxn ang="0">
                        <a:pos x="connsiteX68" y="connsiteY68"/>
                      </a:cxn>
                      <a:cxn ang="0">
                        <a:pos x="connsiteX69" y="connsiteY69"/>
                      </a:cxn>
                      <a:cxn ang="0">
                        <a:pos x="connsiteX70" y="connsiteY70"/>
                      </a:cxn>
                      <a:cxn ang="0">
                        <a:pos x="connsiteX71" y="connsiteY71"/>
                      </a:cxn>
                      <a:cxn ang="0">
                        <a:pos x="connsiteX72" y="connsiteY72"/>
                      </a:cxn>
                      <a:cxn ang="0">
                        <a:pos x="connsiteX73" y="connsiteY73"/>
                      </a:cxn>
                      <a:cxn ang="0">
                        <a:pos x="connsiteX74" y="connsiteY74"/>
                      </a:cxn>
                      <a:cxn ang="0">
                        <a:pos x="connsiteX75" y="connsiteY75"/>
                      </a:cxn>
                      <a:cxn ang="0">
                        <a:pos x="connsiteX76" y="connsiteY76"/>
                      </a:cxn>
                      <a:cxn ang="0">
                        <a:pos x="connsiteX77" y="connsiteY77"/>
                      </a:cxn>
                      <a:cxn ang="0">
                        <a:pos x="connsiteX78" y="connsiteY78"/>
                      </a:cxn>
                      <a:cxn ang="0">
                        <a:pos x="connsiteX79" y="connsiteY79"/>
                      </a:cxn>
                      <a:cxn ang="0">
                        <a:pos x="connsiteX80" y="connsiteY80"/>
                      </a:cxn>
                      <a:cxn ang="0">
                        <a:pos x="connsiteX81" y="connsiteY81"/>
                      </a:cxn>
                      <a:cxn ang="0">
                        <a:pos x="connsiteX82" y="connsiteY82"/>
                      </a:cxn>
                      <a:cxn ang="0">
                        <a:pos x="connsiteX83" y="connsiteY83"/>
                      </a:cxn>
                      <a:cxn ang="0">
                        <a:pos x="connsiteX84" y="connsiteY84"/>
                      </a:cxn>
                      <a:cxn ang="0">
                        <a:pos x="connsiteX85" y="connsiteY85"/>
                      </a:cxn>
                      <a:cxn ang="0">
                        <a:pos x="connsiteX86" y="connsiteY86"/>
                      </a:cxn>
                      <a:cxn ang="0">
                        <a:pos x="connsiteX87" y="connsiteY87"/>
                      </a:cxn>
                      <a:cxn ang="0">
                        <a:pos x="connsiteX88" y="connsiteY88"/>
                      </a:cxn>
                      <a:cxn ang="0">
                        <a:pos x="connsiteX89" y="connsiteY89"/>
                      </a:cxn>
                      <a:cxn ang="0">
                        <a:pos x="connsiteX90" y="connsiteY90"/>
                      </a:cxn>
                      <a:cxn ang="0">
                        <a:pos x="connsiteX91" y="connsiteY91"/>
                      </a:cxn>
                      <a:cxn ang="0">
                        <a:pos x="connsiteX92" y="connsiteY92"/>
                      </a:cxn>
                      <a:cxn ang="0">
                        <a:pos x="connsiteX93" y="connsiteY93"/>
                      </a:cxn>
                      <a:cxn ang="0">
                        <a:pos x="connsiteX94" y="connsiteY94"/>
                      </a:cxn>
                      <a:cxn ang="0">
                        <a:pos x="connsiteX95" y="connsiteY95"/>
                      </a:cxn>
                      <a:cxn ang="0">
                        <a:pos x="connsiteX96" y="connsiteY96"/>
                      </a:cxn>
                      <a:cxn ang="0">
                        <a:pos x="connsiteX97" y="connsiteY97"/>
                      </a:cxn>
                      <a:cxn ang="0">
                        <a:pos x="connsiteX98" y="connsiteY98"/>
                      </a:cxn>
                      <a:cxn ang="0">
                        <a:pos x="connsiteX99" y="connsiteY99"/>
                      </a:cxn>
                      <a:cxn ang="0">
                        <a:pos x="connsiteX100" y="connsiteY100"/>
                      </a:cxn>
                      <a:cxn ang="0">
                        <a:pos x="connsiteX101" y="connsiteY101"/>
                      </a:cxn>
                      <a:cxn ang="0">
                        <a:pos x="connsiteX102" y="connsiteY102"/>
                      </a:cxn>
                      <a:cxn ang="0">
                        <a:pos x="connsiteX103" y="connsiteY103"/>
                      </a:cxn>
                      <a:cxn ang="0">
                        <a:pos x="connsiteX104" y="connsiteY104"/>
                      </a:cxn>
                      <a:cxn ang="0">
                        <a:pos x="connsiteX105" y="connsiteY105"/>
                      </a:cxn>
                    </a:cxnLst>
                    <a:rect l="l" t="t" r="r" b="b"/>
                    <a:pathLst>
                      <a:path w="3602182" h="2244436">
                        <a:moveTo>
                          <a:pt x="0" y="2244436"/>
                        </a:moveTo>
                        <a:cubicBezTo>
                          <a:pt x="80049" y="2229042"/>
                          <a:pt x="162814" y="2224032"/>
                          <a:pt x="240146" y="2198254"/>
                        </a:cubicBezTo>
                        <a:cubicBezTo>
                          <a:pt x="316217" y="2172896"/>
                          <a:pt x="276288" y="2182535"/>
                          <a:pt x="360219" y="2170545"/>
                        </a:cubicBezTo>
                        <a:cubicBezTo>
                          <a:pt x="369455" y="2167466"/>
                          <a:pt x="379220" y="2165663"/>
                          <a:pt x="387928" y="2161309"/>
                        </a:cubicBezTo>
                        <a:cubicBezTo>
                          <a:pt x="459547" y="2125499"/>
                          <a:pt x="373699" y="2156815"/>
                          <a:pt x="443346" y="2133600"/>
                        </a:cubicBezTo>
                        <a:cubicBezTo>
                          <a:pt x="452582" y="2127442"/>
                          <a:pt x="461126" y="2120091"/>
                          <a:pt x="471055" y="2115127"/>
                        </a:cubicBezTo>
                        <a:cubicBezTo>
                          <a:pt x="479763" y="2110773"/>
                          <a:pt x="490663" y="2111292"/>
                          <a:pt x="498764" y="2105891"/>
                        </a:cubicBezTo>
                        <a:cubicBezTo>
                          <a:pt x="509632" y="2098645"/>
                          <a:pt x="516438" y="2086543"/>
                          <a:pt x="526473" y="2078181"/>
                        </a:cubicBezTo>
                        <a:cubicBezTo>
                          <a:pt x="535001" y="2071075"/>
                          <a:pt x="544946" y="2065866"/>
                          <a:pt x="554182" y="2059709"/>
                        </a:cubicBezTo>
                        <a:cubicBezTo>
                          <a:pt x="596592" y="1996095"/>
                          <a:pt x="542408" y="2073446"/>
                          <a:pt x="609600" y="1995054"/>
                        </a:cubicBezTo>
                        <a:cubicBezTo>
                          <a:pt x="616824" y="1986626"/>
                          <a:pt x="620966" y="1975873"/>
                          <a:pt x="628073" y="1967345"/>
                        </a:cubicBezTo>
                        <a:cubicBezTo>
                          <a:pt x="687337" y="1896228"/>
                          <a:pt x="628390" y="1980723"/>
                          <a:pt x="674255" y="1911927"/>
                        </a:cubicBezTo>
                        <a:cubicBezTo>
                          <a:pt x="677334" y="1902691"/>
                          <a:pt x="679137" y="1892926"/>
                          <a:pt x="683491" y="1884218"/>
                        </a:cubicBezTo>
                        <a:cubicBezTo>
                          <a:pt x="688455" y="1874289"/>
                          <a:pt x="696456" y="1866147"/>
                          <a:pt x="701964" y="1856509"/>
                        </a:cubicBezTo>
                        <a:cubicBezTo>
                          <a:pt x="708795" y="1844554"/>
                          <a:pt x="714279" y="1831878"/>
                          <a:pt x="720437" y="1819563"/>
                        </a:cubicBezTo>
                        <a:cubicBezTo>
                          <a:pt x="737465" y="1751448"/>
                          <a:pt x="719166" y="1813293"/>
                          <a:pt x="748146" y="1745672"/>
                        </a:cubicBezTo>
                        <a:cubicBezTo>
                          <a:pt x="751981" y="1736723"/>
                          <a:pt x="754707" y="1727324"/>
                          <a:pt x="757382" y="1717963"/>
                        </a:cubicBezTo>
                        <a:cubicBezTo>
                          <a:pt x="760869" y="1705757"/>
                          <a:pt x="761619" y="1692686"/>
                          <a:pt x="766619" y="1681018"/>
                        </a:cubicBezTo>
                        <a:cubicBezTo>
                          <a:pt x="770992" y="1670815"/>
                          <a:pt x="780127" y="1663238"/>
                          <a:pt x="785091" y="1653309"/>
                        </a:cubicBezTo>
                        <a:cubicBezTo>
                          <a:pt x="789445" y="1644601"/>
                          <a:pt x="791249" y="1634836"/>
                          <a:pt x="794328" y="1625600"/>
                        </a:cubicBezTo>
                        <a:cubicBezTo>
                          <a:pt x="797407" y="1607127"/>
                          <a:pt x="799502" y="1588463"/>
                          <a:pt x="803564" y="1570181"/>
                        </a:cubicBezTo>
                        <a:cubicBezTo>
                          <a:pt x="805676" y="1560677"/>
                          <a:pt x="810125" y="1551833"/>
                          <a:pt x="812800" y="1542472"/>
                        </a:cubicBezTo>
                        <a:cubicBezTo>
                          <a:pt x="835996" y="1461289"/>
                          <a:pt x="809128" y="1544255"/>
                          <a:pt x="831273" y="1477818"/>
                        </a:cubicBezTo>
                        <a:cubicBezTo>
                          <a:pt x="834352" y="1456266"/>
                          <a:pt x="834254" y="1434015"/>
                          <a:pt x="840510" y="1413163"/>
                        </a:cubicBezTo>
                        <a:cubicBezTo>
                          <a:pt x="843700" y="1402531"/>
                          <a:pt x="854018" y="1395383"/>
                          <a:pt x="858982" y="1385454"/>
                        </a:cubicBezTo>
                        <a:cubicBezTo>
                          <a:pt x="863336" y="1376746"/>
                          <a:pt x="865544" y="1367106"/>
                          <a:pt x="868219" y="1357745"/>
                        </a:cubicBezTo>
                        <a:cubicBezTo>
                          <a:pt x="886620" y="1293343"/>
                          <a:pt x="868548" y="1347025"/>
                          <a:pt x="886691" y="1265381"/>
                        </a:cubicBezTo>
                        <a:cubicBezTo>
                          <a:pt x="890075" y="1250154"/>
                          <a:pt x="911208" y="1198673"/>
                          <a:pt x="914400" y="1191491"/>
                        </a:cubicBezTo>
                        <a:cubicBezTo>
                          <a:pt x="919992" y="1178909"/>
                          <a:pt x="927449" y="1167201"/>
                          <a:pt x="932873" y="1154545"/>
                        </a:cubicBezTo>
                        <a:cubicBezTo>
                          <a:pt x="942366" y="1132394"/>
                          <a:pt x="944649" y="1113333"/>
                          <a:pt x="951346" y="1089891"/>
                        </a:cubicBezTo>
                        <a:cubicBezTo>
                          <a:pt x="954021" y="1080529"/>
                          <a:pt x="956228" y="1070889"/>
                          <a:pt x="960582" y="1062181"/>
                        </a:cubicBezTo>
                        <a:cubicBezTo>
                          <a:pt x="965546" y="1052252"/>
                          <a:pt x="972897" y="1043708"/>
                          <a:pt x="979055" y="1034472"/>
                        </a:cubicBezTo>
                        <a:cubicBezTo>
                          <a:pt x="982134" y="1019078"/>
                          <a:pt x="982779" y="1002990"/>
                          <a:pt x="988291" y="988291"/>
                        </a:cubicBezTo>
                        <a:cubicBezTo>
                          <a:pt x="992189" y="977897"/>
                          <a:pt x="1001800" y="970510"/>
                          <a:pt x="1006764" y="960581"/>
                        </a:cubicBezTo>
                        <a:cubicBezTo>
                          <a:pt x="1045001" y="884105"/>
                          <a:pt x="981535" y="984569"/>
                          <a:pt x="1034473" y="905163"/>
                        </a:cubicBezTo>
                        <a:cubicBezTo>
                          <a:pt x="1037431" y="893331"/>
                          <a:pt x="1046323" y="853756"/>
                          <a:pt x="1052946" y="840509"/>
                        </a:cubicBezTo>
                        <a:cubicBezTo>
                          <a:pt x="1057910" y="830580"/>
                          <a:pt x="1065261" y="822036"/>
                          <a:pt x="1071419" y="812800"/>
                        </a:cubicBezTo>
                        <a:cubicBezTo>
                          <a:pt x="1080814" y="775217"/>
                          <a:pt x="1078427" y="773411"/>
                          <a:pt x="1099128" y="738909"/>
                        </a:cubicBezTo>
                        <a:cubicBezTo>
                          <a:pt x="1110551" y="719872"/>
                          <a:pt x="1129052" y="704553"/>
                          <a:pt x="1136073" y="683491"/>
                        </a:cubicBezTo>
                        <a:cubicBezTo>
                          <a:pt x="1148820" y="645250"/>
                          <a:pt x="1137209" y="661182"/>
                          <a:pt x="1173019" y="637309"/>
                        </a:cubicBezTo>
                        <a:lnTo>
                          <a:pt x="1228437" y="554181"/>
                        </a:lnTo>
                        <a:cubicBezTo>
                          <a:pt x="1234595" y="544945"/>
                          <a:pt x="1237674" y="532630"/>
                          <a:pt x="1246910" y="526472"/>
                        </a:cubicBezTo>
                        <a:cubicBezTo>
                          <a:pt x="1265383" y="514157"/>
                          <a:pt x="1286629" y="505226"/>
                          <a:pt x="1302328" y="489527"/>
                        </a:cubicBezTo>
                        <a:cubicBezTo>
                          <a:pt x="1326235" y="465620"/>
                          <a:pt x="1352314" y="435919"/>
                          <a:pt x="1385455" y="424872"/>
                        </a:cubicBezTo>
                        <a:lnTo>
                          <a:pt x="1413164" y="415636"/>
                        </a:lnTo>
                        <a:cubicBezTo>
                          <a:pt x="1469318" y="378199"/>
                          <a:pt x="1409653" y="413489"/>
                          <a:pt x="1477819" y="387927"/>
                        </a:cubicBezTo>
                        <a:cubicBezTo>
                          <a:pt x="1574418" y="351702"/>
                          <a:pt x="1456875" y="383926"/>
                          <a:pt x="1551710" y="360218"/>
                        </a:cubicBezTo>
                        <a:cubicBezTo>
                          <a:pt x="1605312" y="324483"/>
                          <a:pt x="1553174" y="353486"/>
                          <a:pt x="1644073" y="332509"/>
                        </a:cubicBezTo>
                        <a:cubicBezTo>
                          <a:pt x="1663046" y="328131"/>
                          <a:pt x="1680600" y="318758"/>
                          <a:pt x="1699491" y="314036"/>
                        </a:cubicBezTo>
                        <a:cubicBezTo>
                          <a:pt x="1711806" y="310957"/>
                          <a:pt x="1724024" y="307460"/>
                          <a:pt x="1736437" y="304800"/>
                        </a:cubicBezTo>
                        <a:cubicBezTo>
                          <a:pt x="1813963" y="288187"/>
                          <a:pt x="1817633" y="288188"/>
                          <a:pt x="1884219" y="277091"/>
                        </a:cubicBezTo>
                        <a:cubicBezTo>
                          <a:pt x="1938147" y="259114"/>
                          <a:pt x="1886066" y="274874"/>
                          <a:pt x="1967346" y="258618"/>
                        </a:cubicBezTo>
                        <a:cubicBezTo>
                          <a:pt x="2028654" y="246356"/>
                          <a:pt x="1980548" y="250902"/>
                          <a:pt x="2050473" y="240145"/>
                        </a:cubicBezTo>
                        <a:cubicBezTo>
                          <a:pt x="2075006" y="236371"/>
                          <a:pt x="2099734" y="233988"/>
                          <a:pt x="2124364" y="230909"/>
                        </a:cubicBezTo>
                        <a:cubicBezTo>
                          <a:pt x="2133600" y="227830"/>
                          <a:pt x="2142628" y="224033"/>
                          <a:pt x="2152073" y="221672"/>
                        </a:cubicBezTo>
                        <a:lnTo>
                          <a:pt x="2225964" y="203200"/>
                        </a:lnTo>
                        <a:cubicBezTo>
                          <a:pt x="2235200" y="197042"/>
                          <a:pt x="2243529" y="189236"/>
                          <a:pt x="2253673" y="184727"/>
                        </a:cubicBezTo>
                        <a:cubicBezTo>
                          <a:pt x="2271467" y="176819"/>
                          <a:pt x="2292889" y="177055"/>
                          <a:pt x="2309091" y="166254"/>
                        </a:cubicBezTo>
                        <a:cubicBezTo>
                          <a:pt x="2318327" y="160096"/>
                          <a:pt x="2326656" y="152289"/>
                          <a:pt x="2336800" y="147781"/>
                        </a:cubicBezTo>
                        <a:cubicBezTo>
                          <a:pt x="2354594" y="139873"/>
                          <a:pt x="2373746" y="135467"/>
                          <a:pt x="2392219" y="129309"/>
                        </a:cubicBezTo>
                        <a:cubicBezTo>
                          <a:pt x="2401455" y="126230"/>
                          <a:pt x="2411827" y="125473"/>
                          <a:pt x="2419928" y="120072"/>
                        </a:cubicBezTo>
                        <a:cubicBezTo>
                          <a:pt x="2483447" y="77727"/>
                          <a:pt x="2454284" y="90147"/>
                          <a:pt x="2503055" y="73891"/>
                        </a:cubicBezTo>
                        <a:cubicBezTo>
                          <a:pt x="2509213" y="64654"/>
                          <a:pt x="2513678" y="54031"/>
                          <a:pt x="2521528" y="46181"/>
                        </a:cubicBezTo>
                        <a:cubicBezTo>
                          <a:pt x="2529377" y="38332"/>
                          <a:pt x="2540709" y="34815"/>
                          <a:pt x="2549237" y="27709"/>
                        </a:cubicBezTo>
                        <a:cubicBezTo>
                          <a:pt x="2559272" y="19347"/>
                          <a:pt x="2567710" y="9236"/>
                          <a:pt x="2576946" y="0"/>
                        </a:cubicBezTo>
                        <a:cubicBezTo>
                          <a:pt x="2595419" y="6157"/>
                          <a:pt x="2626206" y="-1"/>
                          <a:pt x="2632364" y="18472"/>
                        </a:cubicBezTo>
                        <a:cubicBezTo>
                          <a:pt x="2654347" y="84422"/>
                          <a:pt x="2640036" y="57689"/>
                          <a:pt x="2669310" y="101600"/>
                        </a:cubicBezTo>
                        <a:cubicBezTo>
                          <a:pt x="2672389" y="110836"/>
                          <a:pt x="2672464" y="121707"/>
                          <a:pt x="2678546" y="129309"/>
                        </a:cubicBezTo>
                        <a:cubicBezTo>
                          <a:pt x="2685480" y="137977"/>
                          <a:pt x="2697827" y="140557"/>
                          <a:pt x="2706255" y="147781"/>
                        </a:cubicBezTo>
                        <a:cubicBezTo>
                          <a:pt x="2719478" y="159115"/>
                          <a:pt x="2730885" y="172412"/>
                          <a:pt x="2743200" y="184727"/>
                        </a:cubicBezTo>
                        <a:cubicBezTo>
                          <a:pt x="2746279" y="193963"/>
                          <a:pt x="2746355" y="204833"/>
                          <a:pt x="2752437" y="212436"/>
                        </a:cubicBezTo>
                        <a:cubicBezTo>
                          <a:pt x="2759372" y="221104"/>
                          <a:pt x="2772297" y="223060"/>
                          <a:pt x="2780146" y="230909"/>
                        </a:cubicBezTo>
                        <a:cubicBezTo>
                          <a:pt x="2787995" y="238758"/>
                          <a:pt x="2792461" y="249382"/>
                          <a:pt x="2798619" y="258618"/>
                        </a:cubicBezTo>
                        <a:cubicBezTo>
                          <a:pt x="2801698" y="267854"/>
                          <a:pt x="2803127" y="277816"/>
                          <a:pt x="2807855" y="286327"/>
                        </a:cubicBezTo>
                        <a:cubicBezTo>
                          <a:pt x="2818637" y="305735"/>
                          <a:pt x="2844800" y="341745"/>
                          <a:pt x="2844800" y="341745"/>
                        </a:cubicBezTo>
                        <a:cubicBezTo>
                          <a:pt x="2847879" y="354060"/>
                          <a:pt x="2850389" y="366532"/>
                          <a:pt x="2854037" y="378691"/>
                        </a:cubicBezTo>
                        <a:cubicBezTo>
                          <a:pt x="2859632" y="397342"/>
                          <a:pt x="2866352" y="415636"/>
                          <a:pt x="2872510" y="434109"/>
                        </a:cubicBezTo>
                        <a:lnTo>
                          <a:pt x="2881746" y="461818"/>
                        </a:lnTo>
                        <a:cubicBezTo>
                          <a:pt x="2881748" y="461823"/>
                          <a:pt x="2900216" y="517232"/>
                          <a:pt x="2900219" y="517236"/>
                        </a:cubicBezTo>
                        <a:lnTo>
                          <a:pt x="2918691" y="544945"/>
                        </a:lnTo>
                        <a:cubicBezTo>
                          <a:pt x="2921770" y="566497"/>
                          <a:pt x="2925384" y="587979"/>
                          <a:pt x="2927928" y="609600"/>
                        </a:cubicBezTo>
                        <a:cubicBezTo>
                          <a:pt x="2931543" y="640329"/>
                          <a:pt x="2931462" y="671552"/>
                          <a:pt x="2937164" y="701963"/>
                        </a:cubicBezTo>
                        <a:cubicBezTo>
                          <a:pt x="2940752" y="721101"/>
                          <a:pt x="2955637" y="757381"/>
                          <a:pt x="2955637" y="757381"/>
                        </a:cubicBezTo>
                        <a:cubicBezTo>
                          <a:pt x="2960852" y="793888"/>
                          <a:pt x="2965104" y="832193"/>
                          <a:pt x="2974110" y="868218"/>
                        </a:cubicBezTo>
                        <a:cubicBezTo>
                          <a:pt x="2989843" y="931150"/>
                          <a:pt x="2978965" y="853600"/>
                          <a:pt x="2992582" y="942109"/>
                        </a:cubicBezTo>
                        <a:cubicBezTo>
                          <a:pt x="2996356" y="966642"/>
                          <a:pt x="2995288" y="992053"/>
                          <a:pt x="3001819" y="1016000"/>
                        </a:cubicBezTo>
                        <a:cubicBezTo>
                          <a:pt x="3004740" y="1026709"/>
                          <a:pt x="3010878" y="1037826"/>
                          <a:pt x="3020291" y="1043709"/>
                        </a:cubicBezTo>
                        <a:cubicBezTo>
                          <a:pt x="3036803" y="1054029"/>
                          <a:pt x="3075710" y="1062181"/>
                          <a:pt x="3075710" y="1062181"/>
                        </a:cubicBezTo>
                        <a:cubicBezTo>
                          <a:pt x="3118813" y="1059102"/>
                          <a:pt x="3162102" y="1057994"/>
                          <a:pt x="3205019" y="1052945"/>
                        </a:cubicBezTo>
                        <a:cubicBezTo>
                          <a:pt x="3214688" y="1051807"/>
                          <a:pt x="3225844" y="1050593"/>
                          <a:pt x="3232728" y="1043709"/>
                        </a:cubicBezTo>
                        <a:cubicBezTo>
                          <a:pt x="3232730" y="1043707"/>
                          <a:pt x="3278909" y="974436"/>
                          <a:pt x="3288146" y="960581"/>
                        </a:cubicBezTo>
                        <a:lnTo>
                          <a:pt x="3306619" y="932872"/>
                        </a:lnTo>
                        <a:lnTo>
                          <a:pt x="3325091" y="905163"/>
                        </a:lnTo>
                        <a:lnTo>
                          <a:pt x="3389746" y="914400"/>
                        </a:lnTo>
                        <a:cubicBezTo>
                          <a:pt x="3406237" y="932952"/>
                          <a:pt x="3395701" y="963687"/>
                          <a:pt x="3398982" y="988291"/>
                        </a:cubicBezTo>
                        <a:cubicBezTo>
                          <a:pt x="3403449" y="1021796"/>
                          <a:pt x="3408990" y="1065267"/>
                          <a:pt x="3417455" y="1099127"/>
                        </a:cubicBezTo>
                        <a:cubicBezTo>
                          <a:pt x="3419816" y="1108572"/>
                          <a:pt x="3419807" y="1119952"/>
                          <a:pt x="3426691" y="1126836"/>
                        </a:cubicBezTo>
                        <a:cubicBezTo>
                          <a:pt x="3433575" y="1133720"/>
                          <a:pt x="3445164" y="1132993"/>
                          <a:pt x="3454400" y="1136072"/>
                        </a:cubicBezTo>
                        <a:cubicBezTo>
                          <a:pt x="3457479" y="1145308"/>
                          <a:pt x="3453999" y="1162404"/>
                          <a:pt x="3463637" y="1163781"/>
                        </a:cubicBezTo>
                        <a:cubicBezTo>
                          <a:pt x="3482913" y="1166535"/>
                          <a:pt x="3519055" y="1145309"/>
                          <a:pt x="3519055" y="1145309"/>
                        </a:cubicBezTo>
                        <a:lnTo>
                          <a:pt x="3546764" y="1062181"/>
                        </a:lnTo>
                        <a:cubicBezTo>
                          <a:pt x="3549843" y="1052945"/>
                          <a:pt x="3553639" y="1043917"/>
                          <a:pt x="3556000" y="1034472"/>
                        </a:cubicBezTo>
                        <a:cubicBezTo>
                          <a:pt x="3559079" y="1022157"/>
                          <a:pt x="3562747" y="1009975"/>
                          <a:pt x="3565237" y="997527"/>
                        </a:cubicBezTo>
                        <a:cubicBezTo>
                          <a:pt x="3568910" y="979163"/>
                          <a:pt x="3570410" y="960390"/>
                          <a:pt x="3574473" y="942109"/>
                        </a:cubicBezTo>
                        <a:cubicBezTo>
                          <a:pt x="3576585" y="932605"/>
                          <a:pt x="3580631" y="923636"/>
                          <a:pt x="3583710" y="914400"/>
                        </a:cubicBezTo>
                        <a:cubicBezTo>
                          <a:pt x="3593379" y="817704"/>
                          <a:pt x="3571067" y="843915"/>
                          <a:pt x="3602182" y="812800"/>
                        </a:cubicBezTo>
                      </a:path>
                    </a:pathLst>
                  </a:cu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7" name="Freihandform: Form 461">
                    <a:extLst>
                      <a:ext uri="{FF2B5EF4-FFF2-40B4-BE49-F238E27FC236}">
                        <a16:creationId xmlns:a16="http://schemas.microsoft.com/office/drawing/2014/main" id="{7634865F-8397-428C-B788-7A590290562D}"/>
                      </a:ext>
                    </a:extLst>
                  </p:cNvPr>
                  <p:cNvSpPr/>
                  <p:nvPr/>
                </p:nvSpPr>
                <p:spPr>
                  <a:xfrm rot="21301599" flipH="1">
                    <a:off x="11240790" y="4165894"/>
                    <a:ext cx="157696" cy="1477156"/>
                  </a:xfrm>
                  <a:custGeom>
                    <a:avLst/>
                    <a:gdLst>
                      <a:gd name="connsiteX0" fmla="*/ 0 w 27709"/>
                      <a:gd name="connsiteY0" fmla="*/ 0 h 1745672"/>
                      <a:gd name="connsiteX1" fmla="*/ 27709 w 27709"/>
                      <a:gd name="connsiteY1" fmla="*/ 1745672 h 174567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27709" h="1745672">
                        <a:moveTo>
                          <a:pt x="0" y="0"/>
                        </a:moveTo>
                        <a:lnTo>
                          <a:pt x="27709" y="1745672"/>
                        </a:lnTo>
                      </a:path>
                    </a:pathLst>
                  </a:cu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sp>
            <p:nvSpPr>
              <p:cNvPr id="52" name="Freihandform: Form 456">
                <a:extLst>
                  <a:ext uri="{FF2B5EF4-FFF2-40B4-BE49-F238E27FC236}">
                    <a16:creationId xmlns:a16="http://schemas.microsoft.com/office/drawing/2014/main" id="{A7986CA4-F855-422C-A0C6-5C5B86302AF7}"/>
                  </a:ext>
                </a:extLst>
              </p:cNvPr>
              <p:cNvSpPr/>
              <p:nvPr/>
            </p:nvSpPr>
            <p:spPr>
              <a:xfrm rot="5078262">
                <a:off x="4123819" y="1188312"/>
                <a:ext cx="688191" cy="291468"/>
              </a:xfrm>
              <a:custGeom>
                <a:avLst/>
                <a:gdLst>
                  <a:gd name="connsiteX0" fmla="*/ 0 w 3602182"/>
                  <a:gd name="connsiteY0" fmla="*/ 2244436 h 2244436"/>
                  <a:gd name="connsiteX1" fmla="*/ 240146 w 3602182"/>
                  <a:gd name="connsiteY1" fmla="*/ 2198254 h 2244436"/>
                  <a:gd name="connsiteX2" fmla="*/ 360219 w 3602182"/>
                  <a:gd name="connsiteY2" fmla="*/ 2170545 h 2244436"/>
                  <a:gd name="connsiteX3" fmla="*/ 387928 w 3602182"/>
                  <a:gd name="connsiteY3" fmla="*/ 2161309 h 2244436"/>
                  <a:gd name="connsiteX4" fmla="*/ 443346 w 3602182"/>
                  <a:gd name="connsiteY4" fmla="*/ 2133600 h 2244436"/>
                  <a:gd name="connsiteX5" fmla="*/ 471055 w 3602182"/>
                  <a:gd name="connsiteY5" fmla="*/ 2115127 h 2244436"/>
                  <a:gd name="connsiteX6" fmla="*/ 498764 w 3602182"/>
                  <a:gd name="connsiteY6" fmla="*/ 2105891 h 2244436"/>
                  <a:gd name="connsiteX7" fmla="*/ 526473 w 3602182"/>
                  <a:gd name="connsiteY7" fmla="*/ 2078181 h 2244436"/>
                  <a:gd name="connsiteX8" fmla="*/ 554182 w 3602182"/>
                  <a:gd name="connsiteY8" fmla="*/ 2059709 h 2244436"/>
                  <a:gd name="connsiteX9" fmla="*/ 609600 w 3602182"/>
                  <a:gd name="connsiteY9" fmla="*/ 1995054 h 2244436"/>
                  <a:gd name="connsiteX10" fmla="*/ 628073 w 3602182"/>
                  <a:gd name="connsiteY10" fmla="*/ 1967345 h 2244436"/>
                  <a:gd name="connsiteX11" fmla="*/ 674255 w 3602182"/>
                  <a:gd name="connsiteY11" fmla="*/ 1911927 h 2244436"/>
                  <a:gd name="connsiteX12" fmla="*/ 683491 w 3602182"/>
                  <a:gd name="connsiteY12" fmla="*/ 1884218 h 2244436"/>
                  <a:gd name="connsiteX13" fmla="*/ 701964 w 3602182"/>
                  <a:gd name="connsiteY13" fmla="*/ 1856509 h 2244436"/>
                  <a:gd name="connsiteX14" fmla="*/ 720437 w 3602182"/>
                  <a:gd name="connsiteY14" fmla="*/ 1819563 h 2244436"/>
                  <a:gd name="connsiteX15" fmla="*/ 748146 w 3602182"/>
                  <a:gd name="connsiteY15" fmla="*/ 1745672 h 2244436"/>
                  <a:gd name="connsiteX16" fmla="*/ 757382 w 3602182"/>
                  <a:gd name="connsiteY16" fmla="*/ 1717963 h 2244436"/>
                  <a:gd name="connsiteX17" fmla="*/ 766619 w 3602182"/>
                  <a:gd name="connsiteY17" fmla="*/ 1681018 h 2244436"/>
                  <a:gd name="connsiteX18" fmla="*/ 785091 w 3602182"/>
                  <a:gd name="connsiteY18" fmla="*/ 1653309 h 2244436"/>
                  <a:gd name="connsiteX19" fmla="*/ 794328 w 3602182"/>
                  <a:gd name="connsiteY19" fmla="*/ 1625600 h 2244436"/>
                  <a:gd name="connsiteX20" fmla="*/ 803564 w 3602182"/>
                  <a:gd name="connsiteY20" fmla="*/ 1570181 h 2244436"/>
                  <a:gd name="connsiteX21" fmla="*/ 812800 w 3602182"/>
                  <a:gd name="connsiteY21" fmla="*/ 1542472 h 2244436"/>
                  <a:gd name="connsiteX22" fmla="*/ 831273 w 3602182"/>
                  <a:gd name="connsiteY22" fmla="*/ 1477818 h 2244436"/>
                  <a:gd name="connsiteX23" fmla="*/ 840510 w 3602182"/>
                  <a:gd name="connsiteY23" fmla="*/ 1413163 h 2244436"/>
                  <a:gd name="connsiteX24" fmla="*/ 858982 w 3602182"/>
                  <a:gd name="connsiteY24" fmla="*/ 1385454 h 2244436"/>
                  <a:gd name="connsiteX25" fmla="*/ 868219 w 3602182"/>
                  <a:gd name="connsiteY25" fmla="*/ 1357745 h 2244436"/>
                  <a:gd name="connsiteX26" fmla="*/ 886691 w 3602182"/>
                  <a:gd name="connsiteY26" fmla="*/ 1265381 h 2244436"/>
                  <a:gd name="connsiteX27" fmla="*/ 914400 w 3602182"/>
                  <a:gd name="connsiteY27" fmla="*/ 1191491 h 2244436"/>
                  <a:gd name="connsiteX28" fmla="*/ 932873 w 3602182"/>
                  <a:gd name="connsiteY28" fmla="*/ 1154545 h 2244436"/>
                  <a:gd name="connsiteX29" fmla="*/ 951346 w 3602182"/>
                  <a:gd name="connsiteY29" fmla="*/ 1089891 h 2244436"/>
                  <a:gd name="connsiteX30" fmla="*/ 960582 w 3602182"/>
                  <a:gd name="connsiteY30" fmla="*/ 1062181 h 2244436"/>
                  <a:gd name="connsiteX31" fmla="*/ 979055 w 3602182"/>
                  <a:gd name="connsiteY31" fmla="*/ 1034472 h 2244436"/>
                  <a:gd name="connsiteX32" fmla="*/ 988291 w 3602182"/>
                  <a:gd name="connsiteY32" fmla="*/ 988291 h 2244436"/>
                  <a:gd name="connsiteX33" fmla="*/ 1006764 w 3602182"/>
                  <a:gd name="connsiteY33" fmla="*/ 960581 h 2244436"/>
                  <a:gd name="connsiteX34" fmla="*/ 1034473 w 3602182"/>
                  <a:gd name="connsiteY34" fmla="*/ 905163 h 2244436"/>
                  <a:gd name="connsiteX35" fmla="*/ 1052946 w 3602182"/>
                  <a:gd name="connsiteY35" fmla="*/ 840509 h 2244436"/>
                  <a:gd name="connsiteX36" fmla="*/ 1071419 w 3602182"/>
                  <a:gd name="connsiteY36" fmla="*/ 812800 h 2244436"/>
                  <a:gd name="connsiteX37" fmla="*/ 1099128 w 3602182"/>
                  <a:gd name="connsiteY37" fmla="*/ 738909 h 2244436"/>
                  <a:gd name="connsiteX38" fmla="*/ 1136073 w 3602182"/>
                  <a:gd name="connsiteY38" fmla="*/ 683491 h 2244436"/>
                  <a:gd name="connsiteX39" fmla="*/ 1173019 w 3602182"/>
                  <a:gd name="connsiteY39" fmla="*/ 637309 h 2244436"/>
                  <a:gd name="connsiteX40" fmla="*/ 1228437 w 3602182"/>
                  <a:gd name="connsiteY40" fmla="*/ 554181 h 2244436"/>
                  <a:gd name="connsiteX41" fmla="*/ 1246910 w 3602182"/>
                  <a:gd name="connsiteY41" fmla="*/ 526472 h 2244436"/>
                  <a:gd name="connsiteX42" fmla="*/ 1302328 w 3602182"/>
                  <a:gd name="connsiteY42" fmla="*/ 489527 h 2244436"/>
                  <a:gd name="connsiteX43" fmla="*/ 1385455 w 3602182"/>
                  <a:gd name="connsiteY43" fmla="*/ 424872 h 2244436"/>
                  <a:gd name="connsiteX44" fmla="*/ 1413164 w 3602182"/>
                  <a:gd name="connsiteY44" fmla="*/ 415636 h 2244436"/>
                  <a:gd name="connsiteX45" fmla="*/ 1477819 w 3602182"/>
                  <a:gd name="connsiteY45" fmla="*/ 387927 h 2244436"/>
                  <a:gd name="connsiteX46" fmla="*/ 1551710 w 3602182"/>
                  <a:gd name="connsiteY46" fmla="*/ 360218 h 2244436"/>
                  <a:gd name="connsiteX47" fmla="*/ 1644073 w 3602182"/>
                  <a:gd name="connsiteY47" fmla="*/ 332509 h 2244436"/>
                  <a:gd name="connsiteX48" fmla="*/ 1699491 w 3602182"/>
                  <a:gd name="connsiteY48" fmla="*/ 314036 h 2244436"/>
                  <a:gd name="connsiteX49" fmla="*/ 1736437 w 3602182"/>
                  <a:gd name="connsiteY49" fmla="*/ 304800 h 2244436"/>
                  <a:gd name="connsiteX50" fmla="*/ 1884219 w 3602182"/>
                  <a:gd name="connsiteY50" fmla="*/ 277091 h 2244436"/>
                  <a:gd name="connsiteX51" fmla="*/ 1967346 w 3602182"/>
                  <a:gd name="connsiteY51" fmla="*/ 258618 h 2244436"/>
                  <a:gd name="connsiteX52" fmla="*/ 2050473 w 3602182"/>
                  <a:gd name="connsiteY52" fmla="*/ 240145 h 2244436"/>
                  <a:gd name="connsiteX53" fmla="*/ 2124364 w 3602182"/>
                  <a:gd name="connsiteY53" fmla="*/ 230909 h 2244436"/>
                  <a:gd name="connsiteX54" fmla="*/ 2152073 w 3602182"/>
                  <a:gd name="connsiteY54" fmla="*/ 221672 h 2244436"/>
                  <a:gd name="connsiteX55" fmla="*/ 2225964 w 3602182"/>
                  <a:gd name="connsiteY55" fmla="*/ 203200 h 2244436"/>
                  <a:gd name="connsiteX56" fmla="*/ 2253673 w 3602182"/>
                  <a:gd name="connsiteY56" fmla="*/ 184727 h 2244436"/>
                  <a:gd name="connsiteX57" fmla="*/ 2309091 w 3602182"/>
                  <a:gd name="connsiteY57" fmla="*/ 166254 h 2244436"/>
                  <a:gd name="connsiteX58" fmla="*/ 2336800 w 3602182"/>
                  <a:gd name="connsiteY58" fmla="*/ 147781 h 2244436"/>
                  <a:gd name="connsiteX59" fmla="*/ 2392219 w 3602182"/>
                  <a:gd name="connsiteY59" fmla="*/ 129309 h 2244436"/>
                  <a:gd name="connsiteX60" fmla="*/ 2419928 w 3602182"/>
                  <a:gd name="connsiteY60" fmla="*/ 120072 h 2244436"/>
                  <a:gd name="connsiteX61" fmla="*/ 2503055 w 3602182"/>
                  <a:gd name="connsiteY61" fmla="*/ 73891 h 2244436"/>
                  <a:gd name="connsiteX62" fmla="*/ 2521528 w 3602182"/>
                  <a:gd name="connsiteY62" fmla="*/ 46181 h 2244436"/>
                  <a:gd name="connsiteX63" fmla="*/ 2549237 w 3602182"/>
                  <a:gd name="connsiteY63" fmla="*/ 27709 h 2244436"/>
                  <a:gd name="connsiteX64" fmla="*/ 2576946 w 3602182"/>
                  <a:gd name="connsiteY64" fmla="*/ 0 h 2244436"/>
                  <a:gd name="connsiteX65" fmla="*/ 2632364 w 3602182"/>
                  <a:gd name="connsiteY65" fmla="*/ 18472 h 2244436"/>
                  <a:gd name="connsiteX66" fmla="*/ 2669310 w 3602182"/>
                  <a:gd name="connsiteY66" fmla="*/ 101600 h 2244436"/>
                  <a:gd name="connsiteX67" fmla="*/ 2678546 w 3602182"/>
                  <a:gd name="connsiteY67" fmla="*/ 129309 h 2244436"/>
                  <a:gd name="connsiteX68" fmla="*/ 2706255 w 3602182"/>
                  <a:gd name="connsiteY68" fmla="*/ 147781 h 2244436"/>
                  <a:gd name="connsiteX69" fmla="*/ 2743200 w 3602182"/>
                  <a:gd name="connsiteY69" fmla="*/ 184727 h 2244436"/>
                  <a:gd name="connsiteX70" fmla="*/ 2752437 w 3602182"/>
                  <a:gd name="connsiteY70" fmla="*/ 212436 h 2244436"/>
                  <a:gd name="connsiteX71" fmla="*/ 2780146 w 3602182"/>
                  <a:gd name="connsiteY71" fmla="*/ 230909 h 2244436"/>
                  <a:gd name="connsiteX72" fmla="*/ 2798619 w 3602182"/>
                  <a:gd name="connsiteY72" fmla="*/ 258618 h 2244436"/>
                  <a:gd name="connsiteX73" fmla="*/ 2807855 w 3602182"/>
                  <a:gd name="connsiteY73" fmla="*/ 286327 h 2244436"/>
                  <a:gd name="connsiteX74" fmla="*/ 2844800 w 3602182"/>
                  <a:gd name="connsiteY74" fmla="*/ 341745 h 2244436"/>
                  <a:gd name="connsiteX75" fmla="*/ 2854037 w 3602182"/>
                  <a:gd name="connsiteY75" fmla="*/ 378691 h 2244436"/>
                  <a:gd name="connsiteX76" fmla="*/ 2872510 w 3602182"/>
                  <a:gd name="connsiteY76" fmla="*/ 434109 h 2244436"/>
                  <a:gd name="connsiteX77" fmla="*/ 2881746 w 3602182"/>
                  <a:gd name="connsiteY77" fmla="*/ 461818 h 2244436"/>
                  <a:gd name="connsiteX78" fmla="*/ 2900219 w 3602182"/>
                  <a:gd name="connsiteY78" fmla="*/ 517236 h 2244436"/>
                  <a:gd name="connsiteX79" fmla="*/ 2918691 w 3602182"/>
                  <a:gd name="connsiteY79" fmla="*/ 544945 h 2244436"/>
                  <a:gd name="connsiteX80" fmla="*/ 2927928 w 3602182"/>
                  <a:gd name="connsiteY80" fmla="*/ 609600 h 2244436"/>
                  <a:gd name="connsiteX81" fmla="*/ 2937164 w 3602182"/>
                  <a:gd name="connsiteY81" fmla="*/ 701963 h 2244436"/>
                  <a:gd name="connsiteX82" fmla="*/ 2955637 w 3602182"/>
                  <a:gd name="connsiteY82" fmla="*/ 757381 h 2244436"/>
                  <a:gd name="connsiteX83" fmla="*/ 2974110 w 3602182"/>
                  <a:gd name="connsiteY83" fmla="*/ 868218 h 2244436"/>
                  <a:gd name="connsiteX84" fmla="*/ 2992582 w 3602182"/>
                  <a:gd name="connsiteY84" fmla="*/ 942109 h 2244436"/>
                  <a:gd name="connsiteX85" fmla="*/ 3001819 w 3602182"/>
                  <a:gd name="connsiteY85" fmla="*/ 1016000 h 2244436"/>
                  <a:gd name="connsiteX86" fmla="*/ 3020291 w 3602182"/>
                  <a:gd name="connsiteY86" fmla="*/ 1043709 h 2244436"/>
                  <a:gd name="connsiteX87" fmla="*/ 3075710 w 3602182"/>
                  <a:gd name="connsiteY87" fmla="*/ 1062181 h 2244436"/>
                  <a:gd name="connsiteX88" fmla="*/ 3205019 w 3602182"/>
                  <a:gd name="connsiteY88" fmla="*/ 1052945 h 2244436"/>
                  <a:gd name="connsiteX89" fmla="*/ 3232728 w 3602182"/>
                  <a:gd name="connsiteY89" fmla="*/ 1043709 h 2244436"/>
                  <a:gd name="connsiteX90" fmla="*/ 3288146 w 3602182"/>
                  <a:gd name="connsiteY90" fmla="*/ 960581 h 2244436"/>
                  <a:gd name="connsiteX91" fmla="*/ 3306619 w 3602182"/>
                  <a:gd name="connsiteY91" fmla="*/ 932872 h 2244436"/>
                  <a:gd name="connsiteX92" fmla="*/ 3325091 w 3602182"/>
                  <a:gd name="connsiteY92" fmla="*/ 905163 h 2244436"/>
                  <a:gd name="connsiteX93" fmla="*/ 3389746 w 3602182"/>
                  <a:gd name="connsiteY93" fmla="*/ 914400 h 2244436"/>
                  <a:gd name="connsiteX94" fmla="*/ 3398982 w 3602182"/>
                  <a:gd name="connsiteY94" fmla="*/ 988291 h 2244436"/>
                  <a:gd name="connsiteX95" fmla="*/ 3417455 w 3602182"/>
                  <a:gd name="connsiteY95" fmla="*/ 1099127 h 2244436"/>
                  <a:gd name="connsiteX96" fmla="*/ 3426691 w 3602182"/>
                  <a:gd name="connsiteY96" fmla="*/ 1126836 h 2244436"/>
                  <a:gd name="connsiteX97" fmla="*/ 3454400 w 3602182"/>
                  <a:gd name="connsiteY97" fmla="*/ 1136072 h 2244436"/>
                  <a:gd name="connsiteX98" fmla="*/ 3463637 w 3602182"/>
                  <a:gd name="connsiteY98" fmla="*/ 1163781 h 2244436"/>
                  <a:gd name="connsiteX99" fmla="*/ 3519055 w 3602182"/>
                  <a:gd name="connsiteY99" fmla="*/ 1145309 h 2244436"/>
                  <a:gd name="connsiteX100" fmla="*/ 3546764 w 3602182"/>
                  <a:gd name="connsiteY100" fmla="*/ 1062181 h 2244436"/>
                  <a:gd name="connsiteX101" fmla="*/ 3556000 w 3602182"/>
                  <a:gd name="connsiteY101" fmla="*/ 1034472 h 2244436"/>
                  <a:gd name="connsiteX102" fmla="*/ 3565237 w 3602182"/>
                  <a:gd name="connsiteY102" fmla="*/ 997527 h 2244436"/>
                  <a:gd name="connsiteX103" fmla="*/ 3574473 w 3602182"/>
                  <a:gd name="connsiteY103" fmla="*/ 942109 h 2244436"/>
                  <a:gd name="connsiteX104" fmla="*/ 3583710 w 3602182"/>
                  <a:gd name="connsiteY104" fmla="*/ 914400 h 2244436"/>
                  <a:gd name="connsiteX105" fmla="*/ 3602182 w 3602182"/>
                  <a:gd name="connsiteY105" fmla="*/ 812800 h 22444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</a:cxnLst>
                <a:rect l="l" t="t" r="r" b="b"/>
                <a:pathLst>
                  <a:path w="3602182" h="2244436">
                    <a:moveTo>
                      <a:pt x="0" y="2244436"/>
                    </a:moveTo>
                    <a:cubicBezTo>
                      <a:pt x="80049" y="2229042"/>
                      <a:pt x="162814" y="2224032"/>
                      <a:pt x="240146" y="2198254"/>
                    </a:cubicBezTo>
                    <a:cubicBezTo>
                      <a:pt x="316217" y="2172896"/>
                      <a:pt x="276288" y="2182535"/>
                      <a:pt x="360219" y="2170545"/>
                    </a:cubicBezTo>
                    <a:cubicBezTo>
                      <a:pt x="369455" y="2167466"/>
                      <a:pt x="379220" y="2165663"/>
                      <a:pt x="387928" y="2161309"/>
                    </a:cubicBezTo>
                    <a:cubicBezTo>
                      <a:pt x="459547" y="2125499"/>
                      <a:pt x="373699" y="2156815"/>
                      <a:pt x="443346" y="2133600"/>
                    </a:cubicBezTo>
                    <a:cubicBezTo>
                      <a:pt x="452582" y="2127442"/>
                      <a:pt x="461126" y="2120091"/>
                      <a:pt x="471055" y="2115127"/>
                    </a:cubicBezTo>
                    <a:cubicBezTo>
                      <a:pt x="479763" y="2110773"/>
                      <a:pt x="490663" y="2111292"/>
                      <a:pt x="498764" y="2105891"/>
                    </a:cubicBezTo>
                    <a:cubicBezTo>
                      <a:pt x="509632" y="2098645"/>
                      <a:pt x="516438" y="2086543"/>
                      <a:pt x="526473" y="2078181"/>
                    </a:cubicBezTo>
                    <a:cubicBezTo>
                      <a:pt x="535001" y="2071075"/>
                      <a:pt x="544946" y="2065866"/>
                      <a:pt x="554182" y="2059709"/>
                    </a:cubicBezTo>
                    <a:cubicBezTo>
                      <a:pt x="596592" y="1996095"/>
                      <a:pt x="542408" y="2073446"/>
                      <a:pt x="609600" y="1995054"/>
                    </a:cubicBezTo>
                    <a:cubicBezTo>
                      <a:pt x="616824" y="1986626"/>
                      <a:pt x="620966" y="1975873"/>
                      <a:pt x="628073" y="1967345"/>
                    </a:cubicBezTo>
                    <a:cubicBezTo>
                      <a:pt x="687337" y="1896228"/>
                      <a:pt x="628390" y="1980723"/>
                      <a:pt x="674255" y="1911927"/>
                    </a:cubicBezTo>
                    <a:cubicBezTo>
                      <a:pt x="677334" y="1902691"/>
                      <a:pt x="679137" y="1892926"/>
                      <a:pt x="683491" y="1884218"/>
                    </a:cubicBezTo>
                    <a:cubicBezTo>
                      <a:pt x="688455" y="1874289"/>
                      <a:pt x="696456" y="1866147"/>
                      <a:pt x="701964" y="1856509"/>
                    </a:cubicBezTo>
                    <a:cubicBezTo>
                      <a:pt x="708795" y="1844554"/>
                      <a:pt x="714279" y="1831878"/>
                      <a:pt x="720437" y="1819563"/>
                    </a:cubicBezTo>
                    <a:cubicBezTo>
                      <a:pt x="737465" y="1751448"/>
                      <a:pt x="719166" y="1813293"/>
                      <a:pt x="748146" y="1745672"/>
                    </a:cubicBezTo>
                    <a:cubicBezTo>
                      <a:pt x="751981" y="1736723"/>
                      <a:pt x="754707" y="1727324"/>
                      <a:pt x="757382" y="1717963"/>
                    </a:cubicBezTo>
                    <a:cubicBezTo>
                      <a:pt x="760869" y="1705757"/>
                      <a:pt x="761619" y="1692686"/>
                      <a:pt x="766619" y="1681018"/>
                    </a:cubicBezTo>
                    <a:cubicBezTo>
                      <a:pt x="770992" y="1670815"/>
                      <a:pt x="780127" y="1663238"/>
                      <a:pt x="785091" y="1653309"/>
                    </a:cubicBezTo>
                    <a:cubicBezTo>
                      <a:pt x="789445" y="1644601"/>
                      <a:pt x="791249" y="1634836"/>
                      <a:pt x="794328" y="1625600"/>
                    </a:cubicBezTo>
                    <a:cubicBezTo>
                      <a:pt x="797407" y="1607127"/>
                      <a:pt x="799502" y="1588463"/>
                      <a:pt x="803564" y="1570181"/>
                    </a:cubicBezTo>
                    <a:cubicBezTo>
                      <a:pt x="805676" y="1560677"/>
                      <a:pt x="810125" y="1551833"/>
                      <a:pt x="812800" y="1542472"/>
                    </a:cubicBezTo>
                    <a:cubicBezTo>
                      <a:pt x="835996" y="1461289"/>
                      <a:pt x="809128" y="1544255"/>
                      <a:pt x="831273" y="1477818"/>
                    </a:cubicBezTo>
                    <a:cubicBezTo>
                      <a:pt x="834352" y="1456266"/>
                      <a:pt x="834254" y="1434015"/>
                      <a:pt x="840510" y="1413163"/>
                    </a:cubicBezTo>
                    <a:cubicBezTo>
                      <a:pt x="843700" y="1402531"/>
                      <a:pt x="854018" y="1395383"/>
                      <a:pt x="858982" y="1385454"/>
                    </a:cubicBezTo>
                    <a:cubicBezTo>
                      <a:pt x="863336" y="1376746"/>
                      <a:pt x="865544" y="1367106"/>
                      <a:pt x="868219" y="1357745"/>
                    </a:cubicBezTo>
                    <a:cubicBezTo>
                      <a:pt x="886620" y="1293343"/>
                      <a:pt x="868548" y="1347025"/>
                      <a:pt x="886691" y="1265381"/>
                    </a:cubicBezTo>
                    <a:cubicBezTo>
                      <a:pt x="890075" y="1250154"/>
                      <a:pt x="911208" y="1198673"/>
                      <a:pt x="914400" y="1191491"/>
                    </a:cubicBezTo>
                    <a:cubicBezTo>
                      <a:pt x="919992" y="1178909"/>
                      <a:pt x="927449" y="1167201"/>
                      <a:pt x="932873" y="1154545"/>
                    </a:cubicBezTo>
                    <a:cubicBezTo>
                      <a:pt x="942366" y="1132394"/>
                      <a:pt x="944649" y="1113333"/>
                      <a:pt x="951346" y="1089891"/>
                    </a:cubicBezTo>
                    <a:cubicBezTo>
                      <a:pt x="954021" y="1080529"/>
                      <a:pt x="956228" y="1070889"/>
                      <a:pt x="960582" y="1062181"/>
                    </a:cubicBezTo>
                    <a:cubicBezTo>
                      <a:pt x="965546" y="1052252"/>
                      <a:pt x="972897" y="1043708"/>
                      <a:pt x="979055" y="1034472"/>
                    </a:cubicBezTo>
                    <a:cubicBezTo>
                      <a:pt x="982134" y="1019078"/>
                      <a:pt x="982779" y="1002990"/>
                      <a:pt x="988291" y="988291"/>
                    </a:cubicBezTo>
                    <a:cubicBezTo>
                      <a:pt x="992189" y="977897"/>
                      <a:pt x="1001800" y="970510"/>
                      <a:pt x="1006764" y="960581"/>
                    </a:cubicBezTo>
                    <a:cubicBezTo>
                      <a:pt x="1045001" y="884105"/>
                      <a:pt x="981535" y="984569"/>
                      <a:pt x="1034473" y="905163"/>
                    </a:cubicBezTo>
                    <a:cubicBezTo>
                      <a:pt x="1037431" y="893331"/>
                      <a:pt x="1046323" y="853756"/>
                      <a:pt x="1052946" y="840509"/>
                    </a:cubicBezTo>
                    <a:cubicBezTo>
                      <a:pt x="1057910" y="830580"/>
                      <a:pt x="1065261" y="822036"/>
                      <a:pt x="1071419" y="812800"/>
                    </a:cubicBezTo>
                    <a:cubicBezTo>
                      <a:pt x="1080814" y="775217"/>
                      <a:pt x="1078427" y="773411"/>
                      <a:pt x="1099128" y="738909"/>
                    </a:cubicBezTo>
                    <a:cubicBezTo>
                      <a:pt x="1110551" y="719872"/>
                      <a:pt x="1129052" y="704553"/>
                      <a:pt x="1136073" y="683491"/>
                    </a:cubicBezTo>
                    <a:cubicBezTo>
                      <a:pt x="1148820" y="645250"/>
                      <a:pt x="1137209" y="661182"/>
                      <a:pt x="1173019" y="637309"/>
                    </a:cubicBezTo>
                    <a:lnTo>
                      <a:pt x="1228437" y="554181"/>
                    </a:lnTo>
                    <a:cubicBezTo>
                      <a:pt x="1234595" y="544945"/>
                      <a:pt x="1237674" y="532630"/>
                      <a:pt x="1246910" y="526472"/>
                    </a:cubicBezTo>
                    <a:cubicBezTo>
                      <a:pt x="1265383" y="514157"/>
                      <a:pt x="1286629" y="505226"/>
                      <a:pt x="1302328" y="489527"/>
                    </a:cubicBezTo>
                    <a:cubicBezTo>
                      <a:pt x="1326235" y="465620"/>
                      <a:pt x="1352314" y="435919"/>
                      <a:pt x="1385455" y="424872"/>
                    </a:cubicBezTo>
                    <a:lnTo>
                      <a:pt x="1413164" y="415636"/>
                    </a:lnTo>
                    <a:cubicBezTo>
                      <a:pt x="1469318" y="378199"/>
                      <a:pt x="1409653" y="413489"/>
                      <a:pt x="1477819" y="387927"/>
                    </a:cubicBezTo>
                    <a:cubicBezTo>
                      <a:pt x="1574418" y="351702"/>
                      <a:pt x="1456875" y="383926"/>
                      <a:pt x="1551710" y="360218"/>
                    </a:cubicBezTo>
                    <a:cubicBezTo>
                      <a:pt x="1605312" y="324483"/>
                      <a:pt x="1553174" y="353486"/>
                      <a:pt x="1644073" y="332509"/>
                    </a:cubicBezTo>
                    <a:cubicBezTo>
                      <a:pt x="1663046" y="328131"/>
                      <a:pt x="1680600" y="318758"/>
                      <a:pt x="1699491" y="314036"/>
                    </a:cubicBezTo>
                    <a:cubicBezTo>
                      <a:pt x="1711806" y="310957"/>
                      <a:pt x="1724024" y="307460"/>
                      <a:pt x="1736437" y="304800"/>
                    </a:cubicBezTo>
                    <a:cubicBezTo>
                      <a:pt x="1813963" y="288187"/>
                      <a:pt x="1817633" y="288188"/>
                      <a:pt x="1884219" y="277091"/>
                    </a:cubicBezTo>
                    <a:cubicBezTo>
                      <a:pt x="1938147" y="259114"/>
                      <a:pt x="1886066" y="274874"/>
                      <a:pt x="1967346" y="258618"/>
                    </a:cubicBezTo>
                    <a:cubicBezTo>
                      <a:pt x="2028654" y="246356"/>
                      <a:pt x="1980548" y="250902"/>
                      <a:pt x="2050473" y="240145"/>
                    </a:cubicBezTo>
                    <a:cubicBezTo>
                      <a:pt x="2075006" y="236371"/>
                      <a:pt x="2099734" y="233988"/>
                      <a:pt x="2124364" y="230909"/>
                    </a:cubicBezTo>
                    <a:cubicBezTo>
                      <a:pt x="2133600" y="227830"/>
                      <a:pt x="2142628" y="224033"/>
                      <a:pt x="2152073" y="221672"/>
                    </a:cubicBezTo>
                    <a:lnTo>
                      <a:pt x="2225964" y="203200"/>
                    </a:lnTo>
                    <a:cubicBezTo>
                      <a:pt x="2235200" y="197042"/>
                      <a:pt x="2243529" y="189236"/>
                      <a:pt x="2253673" y="184727"/>
                    </a:cubicBezTo>
                    <a:cubicBezTo>
                      <a:pt x="2271467" y="176819"/>
                      <a:pt x="2292889" y="177055"/>
                      <a:pt x="2309091" y="166254"/>
                    </a:cubicBezTo>
                    <a:cubicBezTo>
                      <a:pt x="2318327" y="160096"/>
                      <a:pt x="2326656" y="152289"/>
                      <a:pt x="2336800" y="147781"/>
                    </a:cubicBezTo>
                    <a:cubicBezTo>
                      <a:pt x="2354594" y="139873"/>
                      <a:pt x="2373746" y="135467"/>
                      <a:pt x="2392219" y="129309"/>
                    </a:cubicBezTo>
                    <a:cubicBezTo>
                      <a:pt x="2401455" y="126230"/>
                      <a:pt x="2411827" y="125473"/>
                      <a:pt x="2419928" y="120072"/>
                    </a:cubicBezTo>
                    <a:cubicBezTo>
                      <a:pt x="2483447" y="77727"/>
                      <a:pt x="2454284" y="90147"/>
                      <a:pt x="2503055" y="73891"/>
                    </a:cubicBezTo>
                    <a:cubicBezTo>
                      <a:pt x="2509213" y="64654"/>
                      <a:pt x="2513678" y="54031"/>
                      <a:pt x="2521528" y="46181"/>
                    </a:cubicBezTo>
                    <a:cubicBezTo>
                      <a:pt x="2529377" y="38332"/>
                      <a:pt x="2540709" y="34815"/>
                      <a:pt x="2549237" y="27709"/>
                    </a:cubicBezTo>
                    <a:cubicBezTo>
                      <a:pt x="2559272" y="19347"/>
                      <a:pt x="2567710" y="9236"/>
                      <a:pt x="2576946" y="0"/>
                    </a:cubicBezTo>
                    <a:cubicBezTo>
                      <a:pt x="2595419" y="6157"/>
                      <a:pt x="2626206" y="-1"/>
                      <a:pt x="2632364" y="18472"/>
                    </a:cubicBezTo>
                    <a:cubicBezTo>
                      <a:pt x="2654347" y="84422"/>
                      <a:pt x="2640036" y="57689"/>
                      <a:pt x="2669310" y="101600"/>
                    </a:cubicBezTo>
                    <a:cubicBezTo>
                      <a:pt x="2672389" y="110836"/>
                      <a:pt x="2672464" y="121707"/>
                      <a:pt x="2678546" y="129309"/>
                    </a:cubicBezTo>
                    <a:cubicBezTo>
                      <a:pt x="2685480" y="137977"/>
                      <a:pt x="2697827" y="140557"/>
                      <a:pt x="2706255" y="147781"/>
                    </a:cubicBezTo>
                    <a:cubicBezTo>
                      <a:pt x="2719478" y="159115"/>
                      <a:pt x="2730885" y="172412"/>
                      <a:pt x="2743200" y="184727"/>
                    </a:cubicBezTo>
                    <a:cubicBezTo>
                      <a:pt x="2746279" y="193963"/>
                      <a:pt x="2746355" y="204833"/>
                      <a:pt x="2752437" y="212436"/>
                    </a:cubicBezTo>
                    <a:cubicBezTo>
                      <a:pt x="2759372" y="221104"/>
                      <a:pt x="2772297" y="223060"/>
                      <a:pt x="2780146" y="230909"/>
                    </a:cubicBezTo>
                    <a:cubicBezTo>
                      <a:pt x="2787995" y="238758"/>
                      <a:pt x="2792461" y="249382"/>
                      <a:pt x="2798619" y="258618"/>
                    </a:cubicBezTo>
                    <a:cubicBezTo>
                      <a:pt x="2801698" y="267854"/>
                      <a:pt x="2803127" y="277816"/>
                      <a:pt x="2807855" y="286327"/>
                    </a:cubicBezTo>
                    <a:cubicBezTo>
                      <a:pt x="2818637" y="305735"/>
                      <a:pt x="2844800" y="341745"/>
                      <a:pt x="2844800" y="341745"/>
                    </a:cubicBezTo>
                    <a:cubicBezTo>
                      <a:pt x="2847879" y="354060"/>
                      <a:pt x="2850389" y="366532"/>
                      <a:pt x="2854037" y="378691"/>
                    </a:cubicBezTo>
                    <a:cubicBezTo>
                      <a:pt x="2859632" y="397342"/>
                      <a:pt x="2866352" y="415636"/>
                      <a:pt x="2872510" y="434109"/>
                    </a:cubicBezTo>
                    <a:lnTo>
                      <a:pt x="2881746" y="461818"/>
                    </a:lnTo>
                    <a:cubicBezTo>
                      <a:pt x="2881748" y="461823"/>
                      <a:pt x="2900216" y="517232"/>
                      <a:pt x="2900219" y="517236"/>
                    </a:cubicBezTo>
                    <a:lnTo>
                      <a:pt x="2918691" y="544945"/>
                    </a:lnTo>
                    <a:cubicBezTo>
                      <a:pt x="2921770" y="566497"/>
                      <a:pt x="2925384" y="587979"/>
                      <a:pt x="2927928" y="609600"/>
                    </a:cubicBezTo>
                    <a:cubicBezTo>
                      <a:pt x="2931543" y="640329"/>
                      <a:pt x="2931462" y="671552"/>
                      <a:pt x="2937164" y="701963"/>
                    </a:cubicBezTo>
                    <a:cubicBezTo>
                      <a:pt x="2940752" y="721101"/>
                      <a:pt x="2955637" y="757381"/>
                      <a:pt x="2955637" y="757381"/>
                    </a:cubicBezTo>
                    <a:cubicBezTo>
                      <a:pt x="2960852" y="793888"/>
                      <a:pt x="2965104" y="832193"/>
                      <a:pt x="2974110" y="868218"/>
                    </a:cubicBezTo>
                    <a:cubicBezTo>
                      <a:pt x="2989843" y="931150"/>
                      <a:pt x="2978965" y="853600"/>
                      <a:pt x="2992582" y="942109"/>
                    </a:cubicBezTo>
                    <a:cubicBezTo>
                      <a:pt x="2996356" y="966642"/>
                      <a:pt x="2995288" y="992053"/>
                      <a:pt x="3001819" y="1016000"/>
                    </a:cubicBezTo>
                    <a:cubicBezTo>
                      <a:pt x="3004740" y="1026709"/>
                      <a:pt x="3010878" y="1037826"/>
                      <a:pt x="3020291" y="1043709"/>
                    </a:cubicBezTo>
                    <a:cubicBezTo>
                      <a:pt x="3036803" y="1054029"/>
                      <a:pt x="3075710" y="1062181"/>
                      <a:pt x="3075710" y="1062181"/>
                    </a:cubicBezTo>
                    <a:cubicBezTo>
                      <a:pt x="3118813" y="1059102"/>
                      <a:pt x="3162102" y="1057994"/>
                      <a:pt x="3205019" y="1052945"/>
                    </a:cubicBezTo>
                    <a:cubicBezTo>
                      <a:pt x="3214688" y="1051807"/>
                      <a:pt x="3225844" y="1050593"/>
                      <a:pt x="3232728" y="1043709"/>
                    </a:cubicBezTo>
                    <a:cubicBezTo>
                      <a:pt x="3232730" y="1043707"/>
                      <a:pt x="3278909" y="974436"/>
                      <a:pt x="3288146" y="960581"/>
                    </a:cubicBezTo>
                    <a:lnTo>
                      <a:pt x="3306619" y="932872"/>
                    </a:lnTo>
                    <a:lnTo>
                      <a:pt x="3325091" y="905163"/>
                    </a:lnTo>
                    <a:lnTo>
                      <a:pt x="3389746" y="914400"/>
                    </a:lnTo>
                    <a:cubicBezTo>
                      <a:pt x="3406237" y="932952"/>
                      <a:pt x="3395701" y="963687"/>
                      <a:pt x="3398982" y="988291"/>
                    </a:cubicBezTo>
                    <a:cubicBezTo>
                      <a:pt x="3403449" y="1021796"/>
                      <a:pt x="3408990" y="1065267"/>
                      <a:pt x="3417455" y="1099127"/>
                    </a:cubicBezTo>
                    <a:cubicBezTo>
                      <a:pt x="3419816" y="1108572"/>
                      <a:pt x="3419807" y="1119952"/>
                      <a:pt x="3426691" y="1126836"/>
                    </a:cubicBezTo>
                    <a:cubicBezTo>
                      <a:pt x="3433575" y="1133720"/>
                      <a:pt x="3445164" y="1132993"/>
                      <a:pt x="3454400" y="1136072"/>
                    </a:cubicBezTo>
                    <a:cubicBezTo>
                      <a:pt x="3457479" y="1145308"/>
                      <a:pt x="3453999" y="1162404"/>
                      <a:pt x="3463637" y="1163781"/>
                    </a:cubicBezTo>
                    <a:cubicBezTo>
                      <a:pt x="3482913" y="1166535"/>
                      <a:pt x="3519055" y="1145309"/>
                      <a:pt x="3519055" y="1145309"/>
                    </a:cubicBezTo>
                    <a:lnTo>
                      <a:pt x="3546764" y="1062181"/>
                    </a:lnTo>
                    <a:cubicBezTo>
                      <a:pt x="3549843" y="1052945"/>
                      <a:pt x="3553639" y="1043917"/>
                      <a:pt x="3556000" y="1034472"/>
                    </a:cubicBezTo>
                    <a:cubicBezTo>
                      <a:pt x="3559079" y="1022157"/>
                      <a:pt x="3562747" y="1009975"/>
                      <a:pt x="3565237" y="997527"/>
                    </a:cubicBezTo>
                    <a:cubicBezTo>
                      <a:pt x="3568910" y="979163"/>
                      <a:pt x="3570410" y="960390"/>
                      <a:pt x="3574473" y="942109"/>
                    </a:cubicBezTo>
                    <a:cubicBezTo>
                      <a:pt x="3576585" y="932605"/>
                      <a:pt x="3580631" y="923636"/>
                      <a:pt x="3583710" y="914400"/>
                    </a:cubicBezTo>
                    <a:cubicBezTo>
                      <a:pt x="3593379" y="817704"/>
                      <a:pt x="3571067" y="843915"/>
                      <a:pt x="3602182" y="812800"/>
                    </a:cubicBezTo>
                  </a:path>
                </a:pathLst>
              </a:cu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3" name="Freihandform: Form 457">
                <a:extLst>
                  <a:ext uri="{FF2B5EF4-FFF2-40B4-BE49-F238E27FC236}">
                    <a16:creationId xmlns:a16="http://schemas.microsoft.com/office/drawing/2014/main" id="{FDD96320-9377-4A62-A29F-6F97C4076B1E}"/>
                  </a:ext>
                </a:extLst>
              </p:cNvPr>
              <p:cNvSpPr/>
              <p:nvPr/>
            </p:nvSpPr>
            <p:spPr>
              <a:xfrm rot="4779861" flipH="1">
                <a:off x="4389363" y="1546249"/>
                <a:ext cx="45719" cy="253337"/>
              </a:xfrm>
              <a:custGeom>
                <a:avLst/>
                <a:gdLst>
                  <a:gd name="connsiteX0" fmla="*/ 0 w 27709"/>
                  <a:gd name="connsiteY0" fmla="*/ 0 h 1745672"/>
                  <a:gd name="connsiteX1" fmla="*/ 27709 w 27709"/>
                  <a:gd name="connsiteY1" fmla="*/ 1745672 h 17456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7709" h="1745672">
                    <a:moveTo>
                      <a:pt x="0" y="0"/>
                    </a:moveTo>
                    <a:lnTo>
                      <a:pt x="27709" y="1745672"/>
                    </a:lnTo>
                  </a:path>
                </a:pathLst>
              </a:cu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50" name="Rechteck 49">
              <a:extLst>
                <a:ext uri="{FF2B5EF4-FFF2-40B4-BE49-F238E27FC236}">
                  <a16:creationId xmlns:a16="http://schemas.microsoft.com/office/drawing/2014/main" id="{F618580D-5586-4471-A9EE-5316EDBD6012}"/>
                </a:ext>
              </a:extLst>
            </p:cNvPr>
            <p:cNvSpPr/>
            <p:nvPr/>
          </p:nvSpPr>
          <p:spPr>
            <a:xfrm>
              <a:off x="8372266" y="4758195"/>
              <a:ext cx="803561" cy="169518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37000">
                  <a:schemeClr val="accent4">
                    <a:shade val="67500"/>
                    <a:satMod val="115000"/>
                  </a:schemeClr>
                </a:gs>
                <a:gs pos="100000">
                  <a:schemeClr val="accent4"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190496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</Words>
  <Application>Microsoft Office PowerPoint</Application>
  <PresentationFormat>Breitbild</PresentationFormat>
  <Paragraphs>10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Times New Roman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Florian Kühne</dc:creator>
  <cp:lastModifiedBy>Florian Kühne</cp:lastModifiedBy>
  <cp:revision>2</cp:revision>
  <dcterms:created xsi:type="dcterms:W3CDTF">2020-07-24T09:01:46Z</dcterms:created>
  <dcterms:modified xsi:type="dcterms:W3CDTF">2020-08-19T12:15:14Z</dcterms:modified>
</cp:coreProperties>
</file>