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4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65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2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7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03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54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4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8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842-0A4D-4671-8164-A57D93D019B3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3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E842-0A4D-4671-8164-A57D93D019B3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DCE0-4DAA-4DCD-AB48-FA0AA2B732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0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27" y="211321"/>
            <a:ext cx="8539942" cy="65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7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69" y="893054"/>
            <a:ext cx="9096061" cy="50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944" y="814648"/>
            <a:ext cx="6956600" cy="58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0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Administrator29</dc:creator>
  <cp:lastModifiedBy>Administrator29</cp:lastModifiedBy>
  <cp:revision>4</cp:revision>
  <cp:lastPrinted>2019-11-25T10:02:51Z</cp:lastPrinted>
  <dcterms:created xsi:type="dcterms:W3CDTF">2019-11-25T09:21:24Z</dcterms:created>
  <dcterms:modified xsi:type="dcterms:W3CDTF">2019-12-03T09:42:04Z</dcterms:modified>
</cp:coreProperties>
</file>