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  <p:sldId id="265" r:id="rId9"/>
    <p:sldId id="264" r:id="rId10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3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4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8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E842-0A4D-4671-8164-A57D93D019B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11321"/>
            <a:ext cx="8539942" cy="65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9" y="893054"/>
            <a:ext cx="9096061" cy="50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44" y="814648"/>
            <a:ext cx="6956600" cy="58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0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26.11.2019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9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73" y="233437"/>
            <a:ext cx="9188332" cy="635297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780713" y="914400"/>
            <a:ext cx="19978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F = 150µJ/cm²</a:t>
            </a:r>
          </a:p>
          <a:p>
            <a:r>
              <a:rPr lang="de-DE" dirty="0" smtClean="0"/>
              <a:t>FWHM(XC) = 130 </a:t>
            </a:r>
            <a:r>
              <a:rPr lang="de-DE" dirty="0" err="1" smtClean="0"/>
              <a:t>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97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51" y="302981"/>
            <a:ext cx="10013298" cy="62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6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36" y="1412409"/>
            <a:ext cx="6348928" cy="40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10.12.2019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81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513098"/>
            <a:ext cx="10716628" cy="57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1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26.11.2019</vt:lpstr>
      <vt:lpstr>PowerPoint-Präsentation</vt:lpstr>
      <vt:lpstr>PowerPoint-Präsentation</vt:lpstr>
      <vt:lpstr>PowerPoint-Präsentation</vt:lpstr>
      <vt:lpstr>10.12.2019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Administrator29</dc:creator>
  <cp:lastModifiedBy>Administrator29</cp:lastModifiedBy>
  <cp:revision>8</cp:revision>
  <cp:lastPrinted>2019-12-11T09:07:08Z</cp:lastPrinted>
  <dcterms:created xsi:type="dcterms:W3CDTF">2019-11-25T09:21:24Z</dcterms:created>
  <dcterms:modified xsi:type="dcterms:W3CDTF">2019-12-11T11:47:36Z</dcterms:modified>
</cp:coreProperties>
</file>