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968" y="-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8F1AA-0048-4600-9E29-61765E165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F79B0-E719-4E4C-A49B-DE7C9C065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D8AFF-9CD2-4B21-A699-919374C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1BA6AF-1403-46E8-8431-F19246C0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62DD0-8D56-4258-BE63-36B32FAB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4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462D-D2A6-4729-937B-066E8436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C2CD79-D984-49F8-B79B-14935E270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33C76-BB34-4D16-A9C5-B6A9E05C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3B0F4-8ADF-4BB9-B9E7-C72A2433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E9178-48F4-4FFC-95AC-D8627195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42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ABDF49-F838-4109-A9BE-99890983F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28851D-D89D-433C-B723-A2DA83D5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C01CC-F1F4-4CCA-9664-EDA8D55F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85C40-A3B7-4D2C-A56A-291A7F35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0CF5E-A253-404D-BF2A-856F9CDB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0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05CF-1D4C-4A8F-95DC-0BDAD462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C6575-796F-42B0-B32A-F5F852B0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13F6C-5F0D-4727-A7D0-BADA3603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1D83E-215B-4285-BC89-D5BDEC81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00DCD-3ABE-497F-A828-25F95787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0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B781F-2C0E-4A7B-AE10-25E0E0E4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4FA865-1F6D-49DF-9EA5-7F40EA5E2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7128F-B543-49D1-A93F-FC9CEA53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F97FA-F17C-469B-BC62-373FB81D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A888F-A4E4-4BDE-8A0C-226111CB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89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4C4C5-28BC-44D3-8E49-74A87522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CAAA8-50A3-4F78-89FA-10B09388B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82EBE2-82C9-42C1-9836-C689B937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31B07F-2A84-4355-81FF-B94EEC28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D98C7-608D-4DB6-ACC0-F645B4BA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6350EA-10A8-4BCF-BD87-3B0A9D8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31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877F1-831A-4982-BBE7-AF7325B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431F5B-7CCB-4E06-8BFD-7BE687C6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04247-AE43-4CCE-A7F4-74C3542E7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87A098-E3C2-4557-B4A8-743B07FBB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AA4654-46BE-4D48-9D82-2C13ED685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C865E8-7A15-4B24-B391-4066C491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CA2DB8-A654-4744-9B95-AB2CC5FF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C87FDC-2110-459E-93F2-35BF500B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3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C7D27-FD48-4A37-B4E6-F5D126CB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253030-5082-4F77-9518-9C959498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0216B3-4CCE-4CCA-BA00-28B19C3A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BFC1E-AC1D-4D5C-A257-D23C4D6C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16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5A9E5-D4FE-46D5-AF0B-22ECEAE7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435B64-7A24-43B4-93DA-FCDE8736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464D5D-4CED-495C-85AA-E5E4EEC3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12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43F71-0BA0-4A9F-B69E-B3EBAE4E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7621D-E3FC-44FE-B286-93F9CD417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E34E6A-E90B-47ED-A4DF-4901ECF95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82AE8B-A9A0-465B-8EE4-C908CC5C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BAD625-559B-449B-B07E-3969766A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E9A30C-10B3-4541-997A-7146E32A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2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11271-8E8D-43C6-9DDB-F8D9CB71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B278A0-A2C4-40A1-90CF-C66AA4825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C0BFF-5726-479F-BACA-88011264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F53E5B-F70F-42A5-BC4C-8C5B1F41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91101-D524-45B1-A0FB-2C69EFDF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60297B-815E-443C-9218-22403EBB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9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02B1E4-460E-4A96-A076-35834ACF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FC5ACF-69A7-45C1-9248-13CDCCC3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7A4F9-67BC-447D-B5A3-2C16E2ED5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1E443-F2CE-4B98-AD1B-83D4742C5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D773E-BFE4-4589-A448-B5790C31E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4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D8FC94D0-FE80-49C0-89E2-9CFAA8991AE3}"/>
              </a:ext>
            </a:extLst>
          </p:cNvPr>
          <p:cNvGrpSpPr/>
          <p:nvPr/>
        </p:nvGrpSpPr>
        <p:grpSpPr>
          <a:xfrm>
            <a:off x="3799669" y="908647"/>
            <a:ext cx="3459915" cy="4396778"/>
            <a:chOff x="3799669" y="908647"/>
            <a:chExt cx="3459915" cy="4396778"/>
          </a:xfrm>
        </p:grpSpPr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B032E02-2E52-4AC0-9D0C-CCFA1962EBE2}"/>
                </a:ext>
              </a:extLst>
            </p:cNvPr>
            <p:cNvGrpSpPr/>
            <p:nvPr/>
          </p:nvGrpSpPr>
          <p:grpSpPr>
            <a:xfrm>
              <a:off x="3799669" y="908647"/>
              <a:ext cx="3459915" cy="4396778"/>
              <a:chOff x="905065" y="344875"/>
              <a:chExt cx="3459915" cy="4396778"/>
            </a:xfrm>
          </p:grpSpPr>
          <p:grpSp>
            <p:nvGrpSpPr>
              <p:cNvPr id="101" name="Gruppieren 100">
                <a:extLst>
                  <a:ext uri="{FF2B5EF4-FFF2-40B4-BE49-F238E27FC236}">
                    <a16:creationId xmlns:a16="http://schemas.microsoft.com/office/drawing/2014/main" id="{37D4113C-04F7-4BE7-AD6B-909745C54541}"/>
                  </a:ext>
                </a:extLst>
              </p:cNvPr>
              <p:cNvGrpSpPr/>
              <p:nvPr/>
            </p:nvGrpSpPr>
            <p:grpSpPr>
              <a:xfrm>
                <a:off x="905065" y="344875"/>
                <a:ext cx="3459915" cy="4396778"/>
                <a:chOff x="899625" y="335639"/>
                <a:chExt cx="3459915" cy="4396778"/>
              </a:xfrm>
            </p:grpSpPr>
            <p:grpSp>
              <p:nvGrpSpPr>
                <p:cNvPr id="103" name="Gruppieren 102">
                  <a:extLst>
                    <a:ext uri="{FF2B5EF4-FFF2-40B4-BE49-F238E27FC236}">
                      <a16:creationId xmlns:a16="http://schemas.microsoft.com/office/drawing/2014/main" id="{DD2F27E2-2AF0-4A8F-80D7-99DD7CBA84ED}"/>
                    </a:ext>
                  </a:extLst>
                </p:cNvPr>
                <p:cNvGrpSpPr/>
                <p:nvPr/>
              </p:nvGrpSpPr>
              <p:grpSpPr>
                <a:xfrm>
                  <a:off x="1551266" y="335639"/>
                  <a:ext cx="2808274" cy="4396778"/>
                  <a:chOff x="1551266" y="335639"/>
                  <a:chExt cx="2808274" cy="4396778"/>
                </a:xfrm>
              </p:grpSpPr>
              <p:sp>
                <p:nvSpPr>
                  <p:cNvPr id="106" name="Textfeld 105">
                    <a:extLst>
                      <a:ext uri="{FF2B5EF4-FFF2-40B4-BE49-F238E27FC236}">
                        <a16:creationId xmlns:a16="http://schemas.microsoft.com/office/drawing/2014/main" id="{4B16A8B4-C272-4E51-B13C-25EEA082483D}"/>
                      </a:ext>
                    </a:extLst>
                  </p:cNvPr>
                  <p:cNvSpPr txBox="1"/>
                  <p:nvPr/>
                </p:nvSpPr>
                <p:spPr>
                  <a:xfrm>
                    <a:off x="4101404" y="1778464"/>
                    <a:ext cx="4571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dirty="0"/>
                  </a:p>
                </p:txBody>
              </p:sp>
              <p:grpSp>
                <p:nvGrpSpPr>
                  <p:cNvPr id="107" name="Gruppieren 106">
                    <a:extLst>
                      <a:ext uri="{FF2B5EF4-FFF2-40B4-BE49-F238E27FC236}">
                        <a16:creationId xmlns:a16="http://schemas.microsoft.com/office/drawing/2014/main" id="{1F13483B-9CEB-4509-85A3-042D932BAEDD}"/>
                      </a:ext>
                    </a:extLst>
                  </p:cNvPr>
                  <p:cNvGrpSpPr/>
                  <p:nvPr/>
                </p:nvGrpSpPr>
                <p:grpSpPr>
                  <a:xfrm>
                    <a:off x="1551266" y="335639"/>
                    <a:ext cx="2808274" cy="4396778"/>
                    <a:chOff x="1569739" y="215567"/>
                    <a:chExt cx="2808274" cy="4396778"/>
                  </a:xfrm>
                </p:grpSpPr>
                <p:grpSp>
                  <p:nvGrpSpPr>
                    <p:cNvPr id="108" name="Gruppieren 107">
                      <a:extLst>
                        <a:ext uri="{FF2B5EF4-FFF2-40B4-BE49-F238E27FC236}">
                          <a16:creationId xmlns:a16="http://schemas.microsoft.com/office/drawing/2014/main" id="{316C2A14-0D51-430B-BE23-EC2756013B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9739" y="215567"/>
                      <a:ext cx="2808274" cy="4396778"/>
                      <a:chOff x="1578976" y="280221"/>
                      <a:chExt cx="2808274" cy="4396778"/>
                    </a:xfrm>
                  </p:grpSpPr>
                  <p:grpSp>
                    <p:nvGrpSpPr>
                      <p:cNvPr id="111" name="Gruppieren 110">
                        <a:extLst>
                          <a:ext uri="{FF2B5EF4-FFF2-40B4-BE49-F238E27FC236}">
                            <a16:creationId xmlns:a16="http://schemas.microsoft.com/office/drawing/2014/main" id="{8CBD23FD-4B27-466A-AFEB-328ACC9950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78976" y="587998"/>
                        <a:ext cx="2521961" cy="4089001"/>
                        <a:chOff x="1578981" y="569525"/>
                        <a:chExt cx="2521961" cy="4089001"/>
                      </a:xfrm>
                    </p:grpSpPr>
                    <p:grpSp>
                      <p:nvGrpSpPr>
                        <p:cNvPr id="113" name="Gruppieren 112">
                          <a:extLst>
                            <a:ext uri="{FF2B5EF4-FFF2-40B4-BE49-F238E27FC236}">
                              <a16:creationId xmlns:a16="http://schemas.microsoft.com/office/drawing/2014/main" id="{45763101-48DC-4EA3-A604-A6E34F2310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78981" y="569525"/>
                          <a:ext cx="2420357" cy="4089001"/>
                          <a:chOff x="1578981" y="569525"/>
                          <a:chExt cx="2420357" cy="4089001"/>
                        </a:xfrm>
                      </p:grpSpPr>
                      <p:grpSp>
                        <p:nvGrpSpPr>
                          <p:cNvPr id="115" name="Gruppieren 114">
                            <a:extLst>
                              <a:ext uri="{FF2B5EF4-FFF2-40B4-BE49-F238E27FC236}">
                                <a16:creationId xmlns:a16="http://schemas.microsoft.com/office/drawing/2014/main" id="{E5B8C1E6-2176-40AA-9B96-587EBE9B03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77311" y="1890569"/>
                            <a:ext cx="527709" cy="1475512"/>
                            <a:chOff x="2839718" y="1880749"/>
                            <a:chExt cx="527709" cy="1475512"/>
                          </a:xfrm>
                        </p:grpSpPr>
                        <p:cxnSp>
                          <p:nvCxnSpPr>
                            <p:cNvPr id="133" name="Gerade Verbindung mit Pfeil 132">
                              <a:extLst>
                                <a:ext uri="{FF2B5EF4-FFF2-40B4-BE49-F238E27FC236}">
                                  <a16:creationId xmlns:a16="http://schemas.microsoft.com/office/drawing/2014/main" id="{1A1BE912-F474-48D9-8C99-51733882220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2982192" y="1880749"/>
                              <a:ext cx="0" cy="535708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4" name="Gerade Verbindung mit Pfeil 133">
                              <a:extLst>
                                <a:ext uri="{FF2B5EF4-FFF2-40B4-BE49-F238E27FC236}">
                                  <a16:creationId xmlns:a16="http://schemas.microsoft.com/office/drawing/2014/main" id="{1E6FD812-2C99-489C-AA0B-D4D1799B9C7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983347" y="2872509"/>
                              <a:ext cx="0" cy="483752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5" name="Textfeld 134">
                              <a:extLst>
                                <a:ext uri="{FF2B5EF4-FFF2-40B4-BE49-F238E27FC236}">
                                  <a16:creationId xmlns:a16="http://schemas.microsoft.com/office/drawing/2014/main" id="{7EBECAC3-4E23-4D79-9DD8-A0903443649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839718" y="2486549"/>
                              <a:ext cx="527709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de-DE" sz="1400" dirty="0" err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Φ</a:t>
                              </a:r>
                              <a:r>
                                <a:rPr lang="de-DE" sz="1400" baseline="-25000" dirty="0" err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spec</a:t>
                              </a:r>
                              <a:endParaRPr lang="en-US" sz="1400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16" name="Gruppieren 115">
                            <a:extLst>
                              <a:ext uri="{FF2B5EF4-FFF2-40B4-BE49-F238E27FC236}">
                                <a16:creationId xmlns:a16="http://schemas.microsoft.com/office/drawing/2014/main" id="{37D5BFCE-C043-45EF-BC59-3BB882DB82F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78981" y="569525"/>
                            <a:ext cx="2420357" cy="4089001"/>
                            <a:chOff x="1477381" y="541816"/>
                            <a:chExt cx="2420357" cy="4089001"/>
                          </a:xfrm>
                        </p:grpSpPr>
                        <p:cxnSp>
                          <p:nvCxnSpPr>
                            <p:cNvPr id="117" name="Gerade Verbindung mit Pfeil 116">
                              <a:extLst>
                                <a:ext uri="{FF2B5EF4-FFF2-40B4-BE49-F238E27FC236}">
                                  <a16:creationId xmlns:a16="http://schemas.microsoft.com/office/drawing/2014/main" id="{1005ADE9-AFBF-4329-9B8D-F31BA28007F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2131729" y="1183157"/>
                              <a:ext cx="0" cy="26786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18" name="Gruppieren 117">
                              <a:extLst>
                                <a:ext uri="{FF2B5EF4-FFF2-40B4-BE49-F238E27FC236}">
                                  <a16:creationId xmlns:a16="http://schemas.microsoft.com/office/drawing/2014/main" id="{52EB3DF5-95FE-480D-8D92-096303A0CA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477381" y="541816"/>
                              <a:ext cx="2420357" cy="4089001"/>
                              <a:chOff x="1486618" y="578761"/>
                              <a:chExt cx="2420357" cy="4089001"/>
                            </a:xfrm>
                          </p:grpSpPr>
                          <p:cxnSp>
                            <p:nvCxnSpPr>
                              <p:cNvPr id="119" name="Gerade Verbindung mit Pfeil 118">
                                <a:extLst>
                                  <a:ext uri="{FF2B5EF4-FFF2-40B4-BE49-F238E27FC236}">
                                    <a16:creationId xmlns:a16="http://schemas.microsoft.com/office/drawing/2014/main" id="{F7A3436A-5E4D-4473-9DE1-7E9C17C4381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1514328" y="1459555"/>
                                <a:ext cx="0" cy="3208207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0" name="Gerader Verbinder 119">
                                <a:extLst>
                                  <a:ext uri="{FF2B5EF4-FFF2-40B4-BE49-F238E27FC236}">
                                    <a16:creationId xmlns:a16="http://schemas.microsoft.com/office/drawing/2014/main" id="{8C77175B-E313-439B-8A22-E7F83490F8E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521909" y="1738363"/>
                                <a:ext cx="831274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1" name="Gerader Verbinder 120">
                                <a:extLst>
                                  <a:ext uri="{FF2B5EF4-FFF2-40B4-BE49-F238E27FC236}">
                                    <a16:creationId xmlns:a16="http://schemas.microsoft.com/office/drawing/2014/main" id="{CAACE7C9-BAA3-4BD9-A322-26707A0268F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486618" y="3819446"/>
                                <a:ext cx="831274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2" name="Gerader Verbinder 121">
                                <a:extLst>
                                  <a:ext uri="{FF2B5EF4-FFF2-40B4-BE49-F238E27FC236}">
                                    <a16:creationId xmlns:a16="http://schemas.microsoft.com/office/drawing/2014/main" id="{E5A1B054-95EC-4368-B4E5-85F10BE55FB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801160" y="3414571"/>
                                <a:ext cx="722515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3" name="Gerader Verbinder 122">
                                <a:extLst>
                                  <a:ext uri="{FF2B5EF4-FFF2-40B4-BE49-F238E27FC236}">
                                    <a16:creationId xmlns:a16="http://schemas.microsoft.com/office/drawing/2014/main" id="{2CAD2D6A-9E2A-429F-89DA-2D356CE97E1E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754980" y="1879597"/>
                                <a:ext cx="722515" cy="0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4" name="Gerade Verbindung mit Pfeil 123">
                                <a:extLst>
                                  <a:ext uri="{FF2B5EF4-FFF2-40B4-BE49-F238E27FC236}">
                                    <a16:creationId xmlns:a16="http://schemas.microsoft.com/office/drawing/2014/main" id="{18A43DCE-D65D-4F44-8813-98D8B60F9A82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1643636" y="1760620"/>
                                <a:ext cx="9236" cy="93709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5" name="Gerade Verbindung mit Pfeil 124">
                                <a:extLst>
                                  <a:ext uri="{FF2B5EF4-FFF2-40B4-BE49-F238E27FC236}">
                                    <a16:creationId xmlns:a16="http://schemas.microsoft.com/office/drawing/2014/main" id="{2E838B68-408C-4B01-963C-1A4E233A8B0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652872" y="2997408"/>
                                <a:ext cx="0" cy="782780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26" name="Textfeld 125">
                                <a:extLst>
                                  <a:ext uri="{FF2B5EF4-FFF2-40B4-BE49-F238E27FC236}">
                                    <a16:creationId xmlns:a16="http://schemas.microsoft.com/office/drawing/2014/main" id="{3BF43E89-83DA-48B8-97BF-DFD3C25D538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86618" y="2682660"/>
                                <a:ext cx="654346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de-DE" sz="1400" dirty="0" err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Φ</a:t>
                                </a:r>
                                <a:r>
                                  <a:rPr lang="de-DE" sz="1400" baseline="-25000" dirty="0" err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sample</a:t>
                                </a:r>
                                <a:endParaRPr lang="en-US" sz="14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27" name="Gerader Verbinder 126">
                                <a:extLst>
                                  <a:ext uri="{FF2B5EF4-FFF2-40B4-BE49-F238E27FC236}">
                                    <a16:creationId xmlns:a16="http://schemas.microsoft.com/office/drawing/2014/main" id="{FFBF694E-FA17-4E3C-B406-B19B6A207573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394946" y="1738363"/>
                                <a:ext cx="1491670" cy="0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8" name="Gerade Verbindung mit Pfeil 127">
                                <a:extLst>
                                  <a:ext uri="{FF2B5EF4-FFF2-40B4-BE49-F238E27FC236}">
                                    <a16:creationId xmlns:a16="http://schemas.microsoft.com/office/drawing/2014/main" id="{171AD99F-7B29-4455-93B3-B2F5DC23AE5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3895431" y="578761"/>
                                <a:ext cx="11544" cy="1607127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9" name="Gerader Verbinder 128">
                                <a:extLst>
                                  <a:ext uri="{FF2B5EF4-FFF2-40B4-BE49-F238E27FC236}">
                                    <a16:creationId xmlns:a16="http://schemas.microsoft.com/office/drawing/2014/main" id="{54F0FE14-9686-412E-85B8-0AA10BEE504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853835" y="1200058"/>
                                <a:ext cx="2016553" cy="0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30" name="Gerade Verbindung mit Pfeil 129">
                                <a:extLst>
                                  <a:ext uri="{FF2B5EF4-FFF2-40B4-BE49-F238E27FC236}">
                                    <a16:creationId xmlns:a16="http://schemas.microsoft.com/office/drawing/2014/main" id="{65261D4B-5D2F-44B2-AE54-4FA4992794E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131729" y="1723944"/>
                                <a:ext cx="0" cy="2065480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31" name="Textfeld 130">
                                <a:extLst>
                                  <a:ext uri="{FF2B5EF4-FFF2-40B4-BE49-F238E27FC236}">
                                    <a16:creationId xmlns:a16="http://schemas.microsoft.com/office/drawing/2014/main" id="{4DA59B33-1F42-444A-8B9A-F2C1A5103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964029" y="1459554"/>
                                <a:ext cx="356188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de-DE" sz="1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h</a:t>
                                </a:r>
                                <a:r>
                                  <a:rPr lang="el-GR" sz="1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a:t>ν</a:t>
                                </a:r>
                                <a:endParaRPr lang="en-US" sz="14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32" name="Gerader Verbinder 131">
                                <a:extLst>
                                  <a:ext uri="{FF2B5EF4-FFF2-40B4-BE49-F238E27FC236}">
                                    <a16:creationId xmlns:a16="http://schemas.microsoft.com/office/drawing/2014/main" id="{FCF239B6-FF94-465A-96B5-D922464A285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317892" y="3819446"/>
                                <a:ext cx="928722" cy="0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  <p:cxnSp>
                      <p:nvCxnSpPr>
                        <p:cNvPr id="114" name="Gerader Verbinder 113">
                          <a:extLst>
                            <a:ext uri="{FF2B5EF4-FFF2-40B4-BE49-F238E27FC236}">
                              <a16:creationId xmlns:a16="http://schemas.microsoft.com/office/drawing/2014/main" id="{9040C14C-20CC-4CB6-A742-F6BA3CA1132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87794" y="1870361"/>
                          <a:ext cx="113148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2" name="Textfeld 111">
                        <a:extLst>
                          <a:ext uri="{FF2B5EF4-FFF2-40B4-BE49-F238E27FC236}">
                            <a16:creationId xmlns:a16="http://schemas.microsoft.com/office/drawing/2014/main" id="{74347274-A0B8-4608-AFED-39B59ABE397E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3929585" y="280221"/>
                        <a:ext cx="45766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4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</a:t>
                        </a:r>
                        <a:r>
                          <a:rPr lang="de-DE" sz="1400" baseline="-250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kin</a:t>
                        </a:r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9" name="Textfeld 108">
                          <a:extLst>
                            <a:ext uri="{FF2B5EF4-FFF2-40B4-BE49-F238E27FC236}">
                              <a16:creationId xmlns:a16="http://schemas.microsoft.com/office/drawing/2014/main" id="{11277B08-4A1A-4EB1-92BC-AEF5E2F3A3D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3465032" y="1740310"/>
                          <a:ext cx="592480" cy="33515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vac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spec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8" name="Textfeld 427">
                          <a:extLst>
                            <a:ext uri="{FF2B5EF4-FFF2-40B4-BE49-F238E27FC236}">
                              <a16:creationId xmlns:a16="http://schemas.microsoft.com/office/drawing/2014/main" id="{11277B08-4A1A-4EB1-92BC-AEF5E2F3A3D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3465032" y="1740310"/>
                          <a:ext cx="592480" cy="335156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0" name="Textfeld 109">
                          <a:extLst>
                            <a:ext uri="{FF2B5EF4-FFF2-40B4-BE49-F238E27FC236}">
                              <a16:creationId xmlns:a16="http://schemas.microsoft.com/office/drawing/2014/main" id="{D0C1559D-426F-4301-B536-474DE1450B8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3573116" y="3201414"/>
                          <a:ext cx="592480" cy="3497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F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spec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9" name="Textfeld 428">
                          <a:extLst>
                            <a:ext uri="{FF2B5EF4-FFF2-40B4-BE49-F238E27FC236}">
                              <a16:creationId xmlns:a16="http://schemas.microsoft.com/office/drawing/2014/main" id="{D0C1559D-426F-4301-B536-474DE1450B8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3573116" y="3201414"/>
                          <a:ext cx="592480" cy="349776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350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feld 103">
                      <a:extLst>
                        <a:ext uri="{FF2B5EF4-FFF2-40B4-BE49-F238E27FC236}">
                          <a16:creationId xmlns:a16="http://schemas.microsoft.com/office/drawing/2014/main" id="{CBBEAB99-A324-4A71-B23F-012AEBE236EA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899625" y="1788599"/>
                      <a:ext cx="592480" cy="364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vac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sample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3" name="Textfeld 422">
                      <a:extLst>
                        <a:ext uri="{FF2B5EF4-FFF2-40B4-BE49-F238E27FC236}">
                          <a16:creationId xmlns:a16="http://schemas.microsoft.com/office/drawing/2014/main" id="{CBBEAB99-A324-4A71-B23F-012AEBE236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99625" y="1788599"/>
                      <a:ext cx="592480" cy="36497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26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feld 104">
                      <a:extLst>
                        <a:ext uri="{FF2B5EF4-FFF2-40B4-BE49-F238E27FC236}">
                          <a16:creationId xmlns:a16="http://schemas.microsoft.com/office/drawing/2014/main" id="{7258AD63-D318-4B12-AAF4-D81DC2FA5B23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927142" y="3704975"/>
                      <a:ext cx="592480" cy="385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F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de-DE" sz="1200" b="0" i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sample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4" name="Textfeld 423">
                      <a:extLst>
                        <a:ext uri="{FF2B5EF4-FFF2-40B4-BE49-F238E27FC236}">
                          <a16:creationId xmlns:a16="http://schemas.microsoft.com/office/drawing/2014/main" id="{7258AD63-D318-4B12-AAF4-D81DC2FA5B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27142" y="3704975"/>
                      <a:ext cx="592480" cy="38568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495" b="-31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9E2FF73D-61EE-482B-97D9-36DF4BEEC622}"/>
                  </a:ext>
                </a:extLst>
              </p:cNvPr>
              <p:cNvSpPr txBox="1"/>
              <p:nvPr/>
            </p:nvSpPr>
            <p:spPr>
              <a:xfrm>
                <a:off x="2493653" y="357187"/>
                <a:ext cx="761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de-DE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</a:t>
                </a:r>
                <a:r>
                  <a:rPr lang="de-DE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0</a:t>
                </a:r>
                <a:endParaRPr lang="en-US" sz="1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50728955-F7D5-4272-B0DF-FC3CF9AB02DC}"/>
                </a:ext>
              </a:extLst>
            </p:cNvPr>
            <p:cNvGrpSpPr/>
            <p:nvPr/>
          </p:nvGrpSpPr>
          <p:grpSpPr>
            <a:xfrm rot="5078262">
              <a:off x="4278137" y="4491380"/>
              <a:ext cx="706725" cy="378348"/>
              <a:chOff x="10040240" y="3608255"/>
              <a:chExt cx="2437673" cy="2206066"/>
            </a:xfrm>
          </p:grpSpPr>
          <p:sp>
            <p:nvSpPr>
              <p:cNvPr id="99" name="Freihandform: Form 417">
                <a:extLst>
                  <a:ext uri="{FF2B5EF4-FFF2-40B4-BE49-F238E27FC236}">
                    <a16:creationId xmlns:a16="http://schemas.microsoft.com/office/drawing/2014/main" id="{EC506EAD-F15E-45B8-A8CB-7BB208C5833F}"/>
                  </a:ext>
                </a:extLst>
              </p:cNvPr>
              <p:cNvSpPr/>
              <p:nvPr/>
            </p:nvSpPr>
            <p:spPr>
              <a:xfrm>
                <a:off x="10040240" y="3608255"/>
                <a:ext cx="2373745" cy="1699489"/>
              </a:xfrm>
              <a:custGeom>
                <a:avLst/>
                <a:gdLst>
                  <a:gd name="connsiteX0" fmla="*/ 0 w 3602182"/>
                  <a:gd name="connsiteY0" fmla="*/ 2244436 h 2244436"/>
                  <a:gd name="connsiteX1" fmla="*/ 240146 w 3602182"/>
                  <a:gd name="connsiteY1" fmla="*/ 2198254 h 2244436"/>
                  <a:gd name="connsiteX2" fmla="*/ 360219 w 3602182"/>
                  <a:gd name="connsiteY2" fmla="*/ 2170545 h 2244436"/>
                  <a:gd name="connsiteX3" fmla="*/ 387928 w 3602182"/>
                  <a:gd name="connsiteY3" fmla="*/ 2161309 h 2244436"/>
                  <a:gd name="connsiteX4" fmla="*/ 443346 w 3602182"/>
                  <a:gd name="connsiteY4" fmla="*/ 2133600 h 2244436"/>
                  <a:gd name="connsiteX5" fmla="*/ 471055 w 3602182"/>
                  <a:gd name="connsiteY5" fmla="*/ 2115127 h 2244436"/>
                  <a:gd name="connsiteX6" fmla="*/ 498764 w 3602182"/>
                  <a:gd name="connsiteY6" fmla="*/ 2105891 h 2244436"/>
                  <a:gd name="connsiteX7" fmla="*/ 526473 w 3602182"/>
                  <a:gd name="connsiteY7" fmla="*/ 2078181 h 2244436"/>
                  <a:gd name="connsiteX8" fmla="*/ 554182 w 3602182"/>
                  <a:gd name="connsiteY8" fmla="*/ 2059709 h 2244436"/>
                  <a:gd name="connsiteX9" fmla="*/ 609600 w 3602182"/>
                  <a:gd name="connsiteY9" fmla="*/ 1995054 h 2244436"/>
                  <a:gd name="connsiteX10" fmla="*/ 628073 w 3602182"/>
                  <a:gd name="connsiteY10" fmla="*/ 1967345 h 2244436"/>
                  <a:gd name="connsiteX11" fmla="*/ 674255 w 3602182"/>
                  <a:gd name="connsiteY11" fmla="*/ 1911927 h 2244436"/>
                  <a:gd name="connsiteX12" fmla="*/ 683491 w 3602182"/>
                  <a:gd name="connsiteY12" fmla="*/ 1884218 h 2244436"/>
                  <a:gd name="connsiteX13" fmla="*/ 701964 w 3602182"/>
                  <a:gd name="connsiteY13" fmla="*/ 1856509 h 2244436"/>
                  <a:gd name="connsiteX14" fmla="*/ 720437 w 3602182"/>
                  <a:gd name="connsiteY14" fmla="*/ 1819563 h 2244436"/>
                  <a:gd name="connsiteX15" fmla="*/ 748146 w 3602182"/>
                  <a:gd name="connsiteY15" fmla="*/ 1745672 h 2244436"/>
                  <a:gd name="connsiteX16" fmla="*/ 757382 w 3602182"/>
                  <a:gd name="connsiteY16" fmla="*/ 1717963 h 2244436"/>
                  <a:gd name="connsiteX17" fmla="*/ 766619 w 3602182"/>
                  <a:gd name="connsiteY17" fmla="*/ 1681018 h 2244436"/>
                  <a:gd name="connsiteX18" fmla="*/ 785091 w 3602182"/>
                  <a:gd name="connsiteY18" fmla="*/ 1653309 h 2244436"/>
                  <a:gd name="connsiteX19" fmla="*/ 794328 w 3602182"/>
                  <a:gd name="connsiteY19" fmla="*/ 1625600 h 2244436"/>
                  <a:gd name="connsiteX20" fmla="*/ 803564 w 3602182"/>
                  <a:gd name="connsiteY20" fmla="*/ 1570181 h 2244436"/>
                  <a:gd name="connsiteX21" fmla="*/ 812800 w 3602182"/>
                  <a:gd name="connsiteY21" fmla="*/ 1542472 h 2244436"/>
                  <a:gd name="connsiteX22" fmla="*/ 831273 w 3602182"/>
                  <a:gd name="connsiteY22" fmla="*/ 1477818 h 2244436"/>
                  <a:gd name="connsiteX23" fmla="*/ 840510 w 3602182"/>
                  <a:gd name="connsiteY23" fmla="*/ 1413163 h 2244436"/>
                  <a:gd name="connsiteX24" fmla="*/ 858982 w 3602182"/>
                  <a:gd name="connsiteY24" fmla="*/ 1385454 h 2244436"/>
                  <a:gd name="connsiteX25" fmla="*/ 868219 w 3602182"/>
                  <a:gd name="connsiteY25" fmla="*/ 1357745 h 2244436"/>
                  <a:gd name="connsiteX26" fmla="*/ 886691 w 3602182"/>
                  <a:gd name="connsiteY26" fmla="*/ 1265381 h 2244436"/>
                  <a:gd name="connsiteX27" fmla="*/ 914400 w 3602182"/>
                  <a:gd name="connsiteY27" fmla="*/ 1191491 h 2244436"/>
                  <a:gd name="connsiteX28" fmla="*/ 932873 w 3602182"/>
                  <a:gd name="connsiteY28" fmla="*/ 1154545 h 2244436"/>
                  <a:gd name="connsiteX29" fmla="*/ 951346 w 3602182"/>
                  <a:gd name="connsiteY29" fmla="*/ 1089891 h 2244436"/>
                  <a:gd name="connsiteX30" fmla="*/ 960582 w 3602182"/>
                  <a:gd name="connsiteY30" fmla="*/ 1062181 h 2244436"/>
                  <a:gd name="connsiteX31" fmla="*/ 979055 w 3602182"/>
                  <a:gd name="connsiteY31" fmla="*/ 1034472 h 2244436"/>
                  <a:gd name="connsiteX32" fmla="*/ 988291 w 3602182"/>
                  <a:gd name="connsiteY32" fmla="*/ 988291 h 2244436"/>
                  <a:gd name="connsiteX33" fmla="*/ 1006764 w 3602182"/>
                  <a:gd name="connsiteY33" fmla="*/ 960581 h 2244436"/>
                  <a:gd name="connsiteX34" fmla="*/ 1034473 w 3602182"/>
                  <a:gd name="connsiteY34" fmla="*/ 905163 h 2244436"/>
                  <a:gd name="connsiteX35" fmla="*/ 1052946 w 3602182"/>
                  <a:gd name="connsiteY35" fmla="*/ 840509 h 2244436"/>
                  <a:gd name="connsiteX36" fmla="*/ 1071419 w 3602182"/>
                  <a:gd name="connsiteY36" fmla="*/ 812800 h 2244436"/>
                  <a:gd name="connsiteX37" fmla="*/ 1099128 w 3602182"/>
                  <a:gd name="connsiteY37" fmla="*/ 738909 h 2244436"/>
                  <a:gd name="connsiteX38" fmla="*/ 1136073 w 3602182"/>
                  <a:gd name="connsiteY38" fmla="*/ 683491 h 2244436"/>
                  <a:gd name="connsiteX39" fmla="*/ 1173019 w 3602182"/>
                  <a:gd name="connsiteY39" fmla="*/ 637309 h 2244436"/>
                  <a:gd name="connsiteX40" fmla="*/ 1228437 w 3602182"/>
                  <a:gd name="connsiteY40" fmla="*/ 554181 h 2244436"/>
                  <a:gd name="connsiteX41" fmla="*/ 1246910 w 3602182"/>
                  <a:gd name="connsiteY41" fmla="*/ 526472 h 2244436"/>
                  <a:gd name="connsiteX42" fmla="*/ 1302328 w 3602182"/>
                  <a:gd name="connsiteY42" fmla="*/ 489527 h 2244436"/>
                  <a:gd name="connsiteX43" fmla="*/ 1385455 w 3602182"/>
                  <a:gd name="connsiteY43" fmla="*/ 424872 h 2244436"/>
                  <a:gd name="connsiteX44" fmla="*/ 1413164 w 3602182"/>
                  <a:gd name="connsiteY44" fmla="*/ 415636 h 2244436"/>
                  <a:gd name="connsiteX45" fmla="*/ 1477819 w 3602182"/>
                  <a:gd name="connsiteY45" fmla="*/ 387927 h 2244436"/>
                  <a:gd name="connsiteX46" fmla="*/ 1551710 w 3602182"/>
                  <a:gd name="connsiteY46" fmla="*/ 360218 h 2244436"/>
                  <a:gd name="connsiteX47" fmla="*/ 1644073 w 3602182"/>
                  <a:gd name="connsiteY47" fmla="*/ 332509 h 2244436"/>
                  <a:gd name="connsiteX48" fmla="*/ 1699491 w 3602182"/>
                  <a:gd name="connsiteY48" fmla="*/ 314036 h 2244436"/>
                  <a:gd name="connsiteX49" fmla="*/ 1736437 w 3602182"/>
                  <a:gd name="connsiteY49" fmla="*/ 304800 h 2244436"/>
                  <a:gd name="connsiteX50" fmla="*/ 1884219 w 3602182"/>
                  <a:gd name="connsiteY50" fmla="*/ 277091 h 2244436"/>
                  <a:gd name="connsiteX51" fmla="*/ 1967346 w 3602182"/>
                  <a:gd name="connsiteY51" fmla="*/ 258618 h 2244436"/>
                  <a:gd name="connsiteX52" fmla="*/ 2050473 w 3602182"/>
                  <a:gd name="connsiteY52" fmla="*/ 240145 h 2244436"/>
                  <a:gd name="connsiteX53" fmla="*/ 2124364 w 3602182"/>
                  <a:gd name="connsiteY53" fmla="*/ 230909 h 2244436"/>
                  <a:gd name="connsiteX54" fmla="*/ 2152073 w 3602182"/>
                  <a:gd name="connsiteY54" fmla="*/ 221672 h 2244436"/>
                  <a:gd name="connsiteX55" fmla="*/ 2225964 w 3602182"/>
                  <a:gd name="connsiteY55" fmla="*/ 203200 h 2244436"/>
                  <a:gd name="connsiteX56" fmla="*/ 2253673 w 3602182"/>
                  <a:gd name="connsiteY56" fmla="*/ 184727 h 2244436"/>
                  <a:gd name="connsiteX57" fmla="*/ 2309091 w 3602182"/>
                  <a:gd name="connsiteY57" fmla="*/ 166254 h 2244436"/>
                  <a:gd name="connsiteX58" fmla="*/ 2336800 w 3602182"/>
                  <a:gd name="connsiteY58" fmla="*/ 147781 h 2244436"/>
                  <a:gd name="connsiteX59" fmla="*/ 2392219 w 3602182"/>
                  <a:gd name="connsiteY59" fmla="*/ 129309 h 2244436"/>
                  <a:gd name="connsiteX60" fmla="*/ 2419928 w 3602182"/>
                  <a:gd name="connsiteY60" fmla="*/ 120072 h 2244436"/>
                  <a:gd name="connsiteX61" fmla="*/ 2503055 w 3602182"/>
                  <a:gd name="connsiteY61" fmla="*/ 73891 h 2244436"/>
                  <a:gd name="connsiteX62" fmla="*/ 2521528 w 3602182"/>
                  <a:gd name="connsiteY62" fmla="*/ 46181 h 2244436"/>
                  <a:gd name="connsiteX63" fmla="*/ 2549237 w 3602182"/>
                  <a:gd name="connsiteY63" fmla="*/ 27709 h 2244436"/>
                  <a:gd name="connsiteX64" fmla="*/ 2576946 w 3602182"/>
                  <a:gd name="connsiteY64" fmla="*/ 0 h 2244436"/>
                  <a:gd name="connsiteX65" fmla="*/ 2632364 w 3602182"/>
                  <a:gd name="connsiteY65" fmla="*/ 18472 h 2244436"/>
                  <a:gd name="connsiteX66" fmla="*/ 2669310 w 3602182"/>
                  <a:gd name="connsiteY66" fmla="*/ 101600 h 2244436"/>
                  <a:gd name="connsiteX67" fmla="*/ 2678546 w 3602182"/>
                  <a:gd name="connsiteY67" fmla="*/ 129309 h 2244436"/>
                  <a:gd name="connsiteX68" fmla="*/ 2706255 w 3602182"/>
                  <a:gd name="connsiteY68" fmla="*/ 147781 h 2244436"/>
                  <a:gd name="connsiteX69" fmla="*/ 2743200 w 3602182"/>
                  <a:gd name="connsiteY69" fmla="*/ 184727 h 2244436"/>
                  <a:gd name="connsiteX70" fmla="*/ 2752437 w 3602182"/>
                  <a:gd name="connsiteY70" fmla="*/ 212436 h 2244436"/>
                  <a:gd name="connsiteX71" fmla="*/ 2780146 w 3602182"/>
                  <a:gd name="connsiteY71" fmla="*/ 230909 h 2244436"/>
                  <a:gd name="connsiteX72" fmla="*/ 2798619 w 3602182"/>
                  <a:gd name="connsiteY72" fmla="*/ 258618 h 2244436"/>
                  <a:gd name="connsiteX73" fmla="*/ 2807855 w 3602182"/>
                  <a:gd name="connsiteY73" fmla="*/ 286327 h 2244436"/>
                  <a:gd name="connsiteX74" fmla="*/ 2844800 w 3602182"/>
                  <a:gd name="connsiteY74" fmla="*/ 341745 h 2244436"/>
                  <a:gd name="connsiteX75" fmla="*/ 2854037 w 3602182"/>
                  <a:gd name="connsiteY75" fmla="*/ 378691 h 2244436"/>
                  <a:gd name="connsiteX76" fmla="*/ 2872510 w 3602182"/>
                  <a:gd name="connsiteY76" fmla="*/ 434109 h 2244436"/>
                  <a:gd name="connsiteX77" fmla="*/ 2881746 w 3602182"/>
                  <a:gd name="connsiteY77" fmla="*/ 461818 h 2244436"/>
                  <a:gd name="connsiteX78" fmla="*/ 2900219 w 3602182"/>
                  <a:gd name="connsiteY78" fmla="*/ 517236 h 2244436"/>
                  <a:gd name="connsiteX79" fmla="*/ 2918691 w 3602182"/>
                  <a:gd name="connsiteY79" fmla="*/ 544945 h 2244436"/>
                  <a:gd name="connsiteX80" fmla="*/ 2927928 w 3602182"/>
                  <a:gd name="connsiteY80" fmla="*/ 609600 h 2244436"/>
                  <a:gd name="connsiteX81" fmla="*/ 2937164 w 3602182"/>
                  <a:gd name="connsiteY81" fmla="*/ 701963 h 2244436"/>
                  <a:gd name="connsiteX82" fmla="*/ 2955637 w 3602182"/>
                  <a:gd name="connsiteY82" fmla="*/ 757381 h 2244436"/>
                  <a:gd name="connsiteX83" fmla="*/ 2974110 w 3602182"/>
                  <a:gd name="connsiteY83" fmla="*/ 868218 h 2244436"/>
                  <a:gd name="connsiteX84" fmla="*/ 2992582 w 3602182"/>
                  <a:gd name="connsiteY84" fmla="*/ 942109 h 2244436"/>
                  <a:gd name="connsiteX85" fmla="*/ 3001819 w 3602182"/>
                  <a:gd name="connsiteY85" fmla="*/ 1016000 h 2244436"/>
                  <a:gd name="connsiteX86" fmla="*/ 3020291 w 3602182"/>
                  <a:gd name="connsiteY86" fmla="*/ 1043709 h 2244436"/>
                  <a:gd name="connsiteX87" fmla="*/ 3075710 w 3602182"/>
                  <a:gd name="connsiteY87" fmla="*/ 1062181 h 2244436"/>
                  <a:gd name="connsiteX88" fmla="*/ 3205019 w 3602182"/>
                  <a:gd name="connsiteY88" fmla="*/ 1052945 h 2244436"/>
                  <a:gd name="connsiteX89" fmla="*/ 3232728 w 3602182"/>
                  <a:gd name="connsiteY89" fmla="*/ 1043709 h 2244436"/>
                  <a:gd name="connsiteX90" fmla="*/ 3288146 w 3602182"/>
                  <a:gd name="connsiteY90" fmla="*/ 960581 h 2244436"/>
                  <a:gd name="connsiteX91" fmla="*/ 3306619 w 3602182"/>
                  <a:gd name="connsiteY91" fmla="*/ 932872 h 2244436"/>
                  <a:gd name="connsiteX92" fmla="*/ 3325091 w 3602182"/>
                  <a:gd name="connsiteY92" fmla="*/ 905163 h 2244436"/>
                  <a:gd name="connsiteX93" fmla="*/ 3389746 w 3602182"/>
                  <a:gd name="connsiteY93" fmla="*/ 914400 h 2244436"/>
                  <a:gd name="connsiteX94" fmla="*/ 3398982 w 3602182"/>
                  <a:gd name="connsiteY94" fmla="*/ 988291 h 2244436"/>
                  <a:gd name="connsiteX95" fmla="*/ 3417455 w 3602182"/>
                  <a:gd name="connsiteY95" fmla="*/ 1099127 h 2244436"/>
                  <a:gd name="connsiteX96" fmla="*/ 3426691 w 3602182"/>
                  <a:gd name="connsiteY96" fmla="*/ 1126836 h 2244436"/>
                  <a:gd name="connsiteX97" fmla="*/ 3454400 w 3602182"/>
                  <a:gd name="connsiteY97" fmla="*/ 1136072 h 2244436"/>
                  <a:gd name="connsiteX98" fmla="*/ 3463637 w 3602182"/>
                  <a:gd name="connsiteY98" fmla="*/ 1163781 h 2244436"/>
                  <a:gd name="connsiteX99" fmla="*/ 3519055 w 3602182"/>
                  <a:gd name="connsiteY99" fmla="*/ 1145309 h 2244436"/>
                  <a:gd name="connsiteX100" fmla="*/ 3546764 w 3602182"/>
                  <a:gd name="connsiteY100" fmla="*/ 1062181 h 2244436"/>
                  <a:gd name="connsiteX101" fmla="*/ 3556000 w 3602182"/>
                  <a:gd name="connsiteY101" fmla="*/ 1034472 h 2244436"/>
                  <a:gd name="connsiteX102" fmla="*/ 3565237 w 3602182"/>
                  <a:gd name="connsiteY102" fmla="*/ 997527 h 2244436"/>
                  <a:gd name="connsiteX103" fmla="*/ 3574473 w 3602182"/>
                  <a:gd name="connsiteY103" fmla="*/ 942109 h 2244436"/>
                  <a:gd name="connsiteX104" fmla="*/ 3583710 w 3602182"/>
                  <a:gd name="connsiteY104" fmla="*/ 914400 h 2244436"/>
                  <a:gd name="connsiteX105" fmla="*/ 3602182 w 3602182"/>
                  <a:gd name="connsiteY105" fmla="*/ 812800 h 224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3602182" h="2244436">
                    <a:moveTo>
                      <a:pt x="0" y="2244436"/>
                    </a:moveTo>
                    <a:cubicBezTo>
                      <a:pt x="80049" y="2229042"/>
                      <a:pt x="162814" y="2224032"/>
                      <a:pt x="240146" y="2198254"/>
                    </a:cubicBezTo>
                    <a:cubicBezTo>
                      <a:pt x="316217" y="2172896"/>
                      <a:pt x="276288" y="2182535"/>
                      <a:pt x="360219" y="2170545"/>
                    </a:cubicBezTo>
                    <a:cubicBezTo>
                      <a:pt x="369455" y="2167466"/>
                      <a:pt x="379220" y="2165663"/>
                      <a:pt x="387928" y="2161309"/>
                    </a:cubicBezTo>
                    <a:cubicBezTo>
                      <a:pt x="459547" y="2125499"/>
                      <a:pt x="373699" y="2156815"/>
                      <a:pt x="443346" y="2133600"/>
                    </a:cubicBezTo>
                    <a:cubicBezTo>
                      <a:pt x="452582" y="2127442"/>
                      <a:pt x="461126" y="2120091"/>
                      <a:pt x="471055" y="2115127"/>
                    </a:cubicBezTo>
                    <a:cubicBezTo>
                      <a:pt x="479763" y="2110773"/>
                      <a:pt x="490663" y="2111292"/>
                      <a:pt x="498764" y="2105891"/>
                    </a:cubicBezTo>
                    <a:cubicBezTo>
                      <a:pt x="509632" y="2098645"/>
                      <a:pt x="516438" y="2086543"/>
                      <a:pt x="526473" y="2078181"/>
                    </a:cubicBezTo>
                    <a:cubicBezTo>
                      <a:pt x="535001" y="2071075"/>
                      <a:pt x="544946" y="2065866"/>
                      <a:pt x="554182" y="2059709"/>
                    </a:cubicBezTo>
                    <a:cubicBezTo>
                      <a:pt x="596592" y="1996095"/>
                      <a:pt x="542408" y="2073446"/>
                      <a:pt x="609600" y="1995054"/>
                    </a:cubicBezTo>
                    <a:cubicBezTo>
                      <a:pt x="616824" y="1986626"/>
                      <a:pt x="620966" y="1975873"/>
                      <a:pt x="628073" y="1967345"/>
                    </a:cubicBezTo>
                    <a:cubicBezTo>
                      <a:pt x="687337" y="1896228"/>
                      <a:pt x="628390" y="1980723"/>
                      <a:pt x="674255" y="1911927"/>
                    </a:cubicBezTo>
                    <a:cubicBezTo>
                      <a:pt x="677334" y="1902691"/>
                      <a:pt x="679137" y="1892926"/>
                      <a:pt x="683491" y="1884218"/>
                    </a:cubicBezTo>
                    <a:cubicBezTo>
                      <a:pt x="688455" y="1874289"/>
                      <a:pt x="696456" y="1866147"/>
                      <a:pt x="701964" y="1856509"/>
                    </a:cubicBezTo>
                    <a:cubicBezTo>
                      <a:pt x="708795" y="1844554"/>
                      <a:pt x="714279" y="1831878"/>
                      <a:pt x="720437" y="1819563"/>
                    </a:cubicBezTo>
                    <a:cubicBezTo>
                      <a:pt x="737465" y="1751448"/>
                      <a:pt x="719166" y="1813293"/>
                      <a:pt x="748146" y="1745672"/>
                    </a:cubicBezTo>
                    <a:cubicBezTo>
                      <a:pt x="751981" y="1736723"/>
                      <a:pt x="754707" y="1727324"/>
                      <a:pt x="757382" y="1717963"/>
                    </a:cubicBezTo>
                    <a:cubicBezTo>
                      <a:pt x="760869" y="1705757"/>
                      <a:pt x="761619" y="1692686"/>
                      <a:pt x="766619" y="1681018"/>
                    </a:cubicBezTo>
                    <a:cubicBezTo>
                      <a:pt x="770992" y="1670815"/>
                      <a:pt x="780127" y="1663238"/>
                      <a:pt x="785091" y="1653309"/>
                    </a:cubicBezTo>
                    <a:cubicBezTo>
                      <a:pt x="789445" y="1644601"/>
                      <a:pt x="791249" y="1634836"/>
                      <a:pt x="794328" y="1625600"/>
                    </a:cubicBezTo>
                    <a:cubicBezTo>
                      <a:pt x="797407" y="1607127"/>
                      <a:pt x="799502" y="1588463"/>
                      <a:pt x="803564" y="1570181"/>
                    </a:cubicBezTo>
                    <a:cubicBezTo>
                      <a:pt x="805676" y="1560677"/>
                      <a:pt x="810125" y="1551833"/>
                      <a:pt x="812800" y="1542472"/>
                    </a:cubicBezTo>
                    <a:cubicBezTo>
                      <a:pt x="835996" y="1461289"/>
                      <a:pt x="809128" y="1544255"/>
                      <a:pt x="831273" y="1477818"/>
                    </a:cubicBezTo>
                    <a:cubicBezTo>
                      <a:pt x="834352" y="1456266"/>
                      <a:pt x="834254" y="1434015"/>
                      <a:pt x="840510" y="1413163"/>
                    </a:cubicBezTo>
                    <a:cubicBezTo>
                      <a:pt x="843700" y="1402531"/>
                      <a:pt x="854018" y="1395383"/>
                      <a:pt x="858982" y="1385454"/>
                    </a:cubicBezTo>
                    <a:cubicBezTo>
                      <a:pt x="863336" y="1376746"/>
                      <a:pt x="865544" y="1367106"/>
                      <a:pt x="868219" y="1357745"/>
                    </a:cubicBezTo>
                    <a:cubicBezTo>
                      <a:pt x="886620" y="1293343"/>
                      <a:pt x="868548" y="1347025"/>
                      <a:pt x="886691" y="1265381"/>
                    </a:cubicBezTo>
                    <a:cubicBezTo>
                      <a:pt x="890075" y="1250154"/>
                      <a:pt x="911208" y="1198673"/>
                      <a:pt x="914400" y="1191491"/>
                    </a:cubicBezTo>
                    <a:cubicBezTo>
                      <a:pt x="919992" y="1178909"/>
                      <a:pt x="927449" y="1167201"/>
                      <a:pt x="932873" y="1154545"/>
                    </a:cubicBezTo>
                    <a:cubicBezTo>
                      <a:pt x="942366" y="1132394"/>
                      <a:pt x="944649" y="1113333"/>
                      <a:pt x="951346" y="1089891"/>
                    </a:cubicBezTo>
                    <a:cubicBezTo>
                      <a:pt x="954021" y="1080529"/>
                      <a:pt x="956228" y="1070889"/>
                      <a:pt x="960582" y="1062181"/>
                    </a:cubicBezTo>
                    <a:cubicBezTo>
                      <a:pt x="965546" y="1052252"/>
                      <a:pt x="972897" y="1043708"/>
                      <a:pt x="979055" y="1034472"/>
                    </a:cubicBezTo>
                    <a:cubicBezTo>
                      <a:pt x="982134" y="1019078"/>
                      <a:pt x="982779" y="1002990"/>
                      <a:pt x="988291" y="988291"/>
                    </a:cubicBezTo>
                    <a:cubicBezTo>
                      <a:pt x="992189" y="977897"/>
                      <a:pt x="1001800" y="970510"/>
                      <a:pt x="1006764" y="960581"/>
                    </a:cubicBezTo>
                    <a:cubicBezTo>
                      <a:pt x="1045001" y="884105"/>
                      <a:pt x="981535" y="984569"/>
                      <a:pt x="1034473" y="905163"/>
                    </a:cubicBezTo>
                    <a:cubicBezTo>
                      <a:pt x="1037431" y="893331"/>
                      <a:pt x="1046323" y="853756"/>
                      <a:pt x="1052946" y="840509"/>
                    </a:cubicBezTo>
                    <a:cubicBezTo>
                      <a:pt x="1057910" y="830580"/>
                      <a:pt x="1065261" y="822036"/>
                      <a:pt x="1071419" y="812800"/>
                    </a:cubicBezTo>
                    <a:cubicBezTo>
                      <a:pt x="1080814" y="775217"/>
                      <a:pt x="1078427" y="773411"/>
                      <a:pt x="1099128" y="738909"/>
                    </a:cubicBezTo>
                    <a:cubicBezTo>
                      <a:pt x="1110551" y="719872"/>
                      <a:pt x="1129052" y="704553"/>
                      <a:pt x="1136073" y="683491"/>
                    </a:cubicBezTo>
                    <a:cubicBezTo>
                      <a:pt x="1148820" y="645250"/>
                      <a:pt x="1137209" y="661182"/>
                      <a:pt x="1173019" y="637309"/>
                    </a:cubicBezTo>
                    <a:lnTo>
                      <a:pt x="1228437" y="554181"/>
                    </a:lnTo>
                    <a:cubicBezTo>
                      <a:pt x="1234595" y="544945"/>
                      <a:pt x="1237674" y="532630"/>
                      <a:pt x="1246910" y="526472"/>
                    </a:cubicBezTo>
                    <a:cubicBezTo>
                      <a:pt x="1265383" y="514157"/>
                      <a:pt x="1286629" y="505226"/>
                      <a:pt x="1302328" y="489527"/>
                    </a:cubicBezTo>
                    <a:cubicBezTo>
                      <a:pt x="1326235" y="465620"/>
                      <a:pt x="1352314" y="435919"/>
                      <a:pt x="1385455" y="424872"/>
                    </a:cubicBezTo>
                    <a:lnTo>
                      <a:pt x="1413164" y="415636"/>
                    </a:lnTo>
                    <a:cubicBezTo>
                      <a:pt x="1469318" y="378199"/>
                      <a:pt x="1409653" y="413489"/>
                      <a:pt x="1477819" y="387927"/>
                    </a:cubicBezTo>
                    <a:cubicBezTo>
                      <a:pt x="1574418" y="351702"/>
                      <a:pt x="1456875" y="383926"/>
                      <a:pt x="1551710" y="360218"/>
                    </a:cubicBezTo>
                    <a:cubicBezTo>
                      <a:pt x="1605312" y="324483"/>
                      <a:pt x="1553174" y="353486"/>
                      <a:pt x="1644073" y="332509"/>
                    </a:cubicBezTo>
                    <a:cubicBezTo>
                      <a:pt x="1663046" y="328131"/>
                      <a:pt x="1680600" y="318758"/>
                      <a:pt x="1699491" y="314036"/>
                    </a:cubicBezTo>
                    <a:cubicBezTo>
                      <a:pt x="1711806" y="310957"/>
                      <a:pt x="1724024" y="307460"/>
                      <a:pt x="1736437" y="304800"/>
                    </a:cubicBezTo>
                    <a:cubicBezTo>
                      <a:pt x="1813963" y="288187"/>
                      <a:pt x="1817633" y="288188"/>
                      <a:pt x="1884219" y="277091"/>
                    </a:cubicBezTo>
                    <a:cubicBezTo>
                      <a:pt x="1938147" y="259114"/>
                      <a:pt x="1886066" y="274874"/>
                      <a:pt x="1967346" y="258618"/>
                    </a:cubicBezTo>
                    <a:cubicBezTo>
                      <a:pt x="2028654" y="246356"/>
                      <a:pt x="1980548" y="250902"/>
                      <a:pt x="2050473" y="240145"/>
                    </a:cubicBezTo>
                    <a:cubicBezTo>
                      <a:pt x="2075006" y="236371"/>
                      <a:pt x="2099734" y="233988"/>
                      <a:pt x="2124364" y="230909"/>
                    </a:cubicBezTo>
                    <a:cubicBezTo>
                      <a:pt x="2133600" y="227830"/>
                      <a:pt x="2142628" y="224033"/>
                      <a:pt x="2152073" y="221672"/>
                    </a:cubicBezTo>
                    <a:lnTo>
                      <a:pt x="2225964" y="203200"/>
                    </a:lnTo>
                    <a:cubicBezTo>
                      <a:pt x="2235200" y="197042"/>
                      <a:pt x="2243529" y="189236"/>
                      <a:pt x="2253673" y="184727"/>
                    </a:cubicBezTo>
                    <a:cubicBezTo>
                      <a:pt x="2271467" y="176819"/>
                      <a:pt x="2292889" y="177055"/>
                      <a:pt x="2309091" y="166254"/>
                    </a:cubicBezTo>
                    <a:cubicBezTo>
                      <a:pt x="2318327" y="160096"/>
                      <a:pt x="2326656" y="152289"/>
                      <a:pt x="2336800" y="147781"/>
                    </a:cubicBezTo>
                    <a:cubicBezTo>
                      <a:pt x="2354594" y="139873"/>
                      <a:pt x="2373746" y="135467"/>
                      <a:pt x="2392219" y="129309"/>
                    </a:cubicBezTo>
                    <a:cubicBezTo>
                      <a:pt x="2401455" y="126230"/>
                      <a:pt x="2411827" y="125473"/>
                      <a:pt x="2419928" y="120072"/>
                    </a:cubicBezTo>
                    <a:cubicBezTo>
                      <a:pt x="2483447" y="77727"/>
                      <a:pt x="2454284" y="90147"/>
                      <a:pt x="2503055" y="73891"/>
                    </a:cubicBezTo>
                    <a:cubicBezTo>
                      <a:pt x="2509213" y="64654"/>
                      <a:pt x="2513678" y="54031"/>
                      <a:pt x="2521528" y="46181"/>
                    </a:cubicBezTo>
                    <a:cubicBezTo>
                      <a:pt x="2529377" y="38332"/>
                      <a:pt x="2540709" y="34815"/>
                      <a:pt x="2549237" y="27709"/>
                    </a:cubicBezTo>
                    <a:cubicBezTo>
                      <a:pt x="2559272" y="19347"/>
                      <a:pt x="2567710" y="9236"/>
                      <a:pt x="2576946" y="0"/>
                    </a:cubicBezTo>
                    <a:cubicBezTo>
                      <a:pt x="2595419" y="6157"/>
                      <a:pt x="2626206" y="-1"/>
                      <a:pt x="2632364" y="18472"/>
                    </a:cubicBezTo>
                    <a:cubicBezTo>
                      <a:pt x="2654347" y="84422"/>
                      <a:pt x="2640036" y="57689"/>
                      <a:pt x="2669310" y="101600"/>
                    </a:cubicBezTo>
                    <a:cubicBezTo>
                      <a:pt x="2672389" y="110836"/>
                      <a:pt x="2672464" y="121707"/>
                      <a:pt x="2678546" y="129309"/>
                    </a:cubicBezTo>
                    <a:cubicBezTo>
                      <a:pt x="2685480" y="137977"/>
                      <a:pt x="2697827" y="140557"/>
                      <a:pt x="2706255" y="147781"/>
                    </a:cubicBezTo>
                    <a:cubicBezTo>
                      <a:pt x="2719478" y="159115"/>
                      <a:pt x="2730885" y="172412"/>
                      <a:pt x="2743200" y="184727"/>
                    </a:cubicBezTo>
                    <a:cubicBezTo>
                      <a:pt x="2746279" y="193963"/>
                      <a:pt x="2746355" y="204833"/>
                      <a:pt x="2752437" y="212436"/>
                    </a:cubicBezTo>
                    <a:cubicBezTo>
                      <a:pt x="2759372" y="221104"/>
                      <a:pt x="2772297" y="223060"/>
                      <a:pt x="2780146" y="230909"/>
                    </a:cubicBezTo>
                    <a:cubicBezTo>
                      <a:pt x="2787995" y="238758"/>
                      <a:pt x="2792461" y="249382"/>
                      <a:pt x="2798619" y="258618"/>
                    </a:cubicBezTo>
                    <a:cubicBezTo>
                      <a:pt x="2801698" y="267854"/>
                      <a:pt x="2803127" y="277816"/>
                      <a:pt x="2807855" y="286327"/>
                    </a:cubicBezTo>
                    <a:cubicBezTo>
                      <a:pt x="2818637" y="305735"/>
                      <a:pt x="2844800" y="341745"/>
                      <a:pt x="2844800" y="341745"/>
                    </a:cubicBezTo>
                    <a:cubicBezTo>
                      <a:pt x="2847879" y="354060"/>
                      <a:pt x="2850389" y="366532"/>
                      <a:pt x="2854037" y="378691"/>
                    </a:cubicBezTo>
                    <a:cubicBezTo>
                      <a:pt x="2859632" y="397342"/>
                      <a:pt x="2866352" y="415636"/>
                      <a:pt x="2872510" y="434109"/>
                    </a:cubicBezTo>
                    <a:lnTo>
                      <a:pt x="2881746" y="461818"/>
                    </a:lnTo>
                    <a:cubicBezTo>
                      <a:pt x="2881748" y="461823"/>
                      <a:pt x="2900216" y="517232"/>
                      <a:pt x="2900219" y="517236"/>
                    </a:cubicBezTo>
                    <a:lnTo>
                      <a:pt x="2918691" y="544945"/>
                    </a:lnTo>
                    <a:cubicBezTo>
                      <a:pt x="2921770" y="566497"/>
                      <a:pt x="2925384" y="587979"/>
                      <a:pt x="2927928" y="609600"/>
                    </a:cubicBezTo>
                    <a:cubicBezTo>
                      <a:pt x="2931543" y="640329"/>
                      <a:pt x="2931462" y="671552"/>
                      <a:pt x="2937164" y="701963"/>
                    </a:cubicBezTo>
                    <a:cubicBezTo>
                      <a:pt x="2940752" y="721101"/>
                      <a:pt x="2955637" y="757381"/>
                      <a:pt x="2955637" y="757381"/>
                    </a:cubicBezTo>
                    <a:cubicBezTo>
                      <a:pt x="2960852" y="793888"/>
                      <a:pt x="2965104" y="832193"/>
                      <a:pt x="2974110" y="868218"/>
                    </a:cubicBezTo>
                    <a:cubicBezTo>
                      <a:pt x="2989843" y="931150"/>
                      <a:pt x="2978965" y="853600"/>
                      <a:pt x="2992582" y="942109"/>
                    </a:cubicBezTo>
                    <a:cubicBezTo>
                      <a:pt x="2996356" y="966642"/>
                      <a:pt x="2995288" y="992053"/>
                      <a:pt x="3001819" y="1016000"/>
                    </a:cubicBezTo>
                    <a:cubicBezTo>
                      <a:pt x="3004740" y="1026709"/>
                      <a:pt x="3010878" y="1037826"/>
                      <a:pt x="3020291" y="1043709"/>
                    </a:cubicBezTo>
                    <a:cubicBezTo>
                      <a:pt x="3036803" y="1054029"/>
                      <a:pt x="3075710" y="1062181"/>
                      <a:pt x="3075710" y="1062181"/>
                    </a:cubicBezTo>
                    <a:cubicBezTo>
                      <a:pt x="3118813" y="1059102"/>
                      <a:pt x="3162102" y="1057994"/>
                      <a:pt x="3205019" y="1052945"/>
                    </a:cubicBezTo>
                    <a:cubicBezTo>
                      <a:pt x="3214688" y="1051807"/>
                      <a:pt x="3225844" y="1050593"/>
                      <a:pt x="3232728" y="1043709"/>
                    </a:cubicBezTo>
                    <a:cubicBezTo>
                      <a:pt x="3232730" y="1043707"/>
                      <a:pt x="3278909" y="974436"/>
                      <a:pt x="3288146" y="960581"/>
                    </a:cubicBezTo>
                    <a:lnTo>
                      <a:pt x="3306619" y="932872"/>
                    </a:lnTo>
                    <a:lnTo>
                      <a:pt x="3325091" y="905163"/>
                    </a:lnTo>
                    <a:lnTo>
                      <a:pt x="3389746" y="914400"/>
                    </a:lnTo>
                    <a:cubicBezTo>
                      <a:pt x="3406237" y="932952"/>
                      <a:pt x="3395701" y="963687"/>
                      <a:pt x="3398982" y="988291"/>
                    </a:cubicBezTo>
                    <a:cubicBezTo>
                      <a:pt x="3403449" y="1021796"/>
                      <a:pt x="3408990" y="1065267"/>
                      <a:pt x="3417455" y="1099127"/>
                    </a:cubicBezTo>
                    <a:cubicBezTo>
                      <a:pt x="3419816" y="1108572"/>
                      <a:pt x="3419807" y="1119952"/>
                      <a:pt x="3426691" y="1126836"/>
                    </a:cubicBezTo>
                    <a:cubicBezTo>
                      <a:pt x="3433575" y="1133720"/>
                      <a:pt x="3445164" y="1132993"/>
                      <a:pt x="3454400" y="1136072"/>
                    </a:cubicBezTo>
                    <a:cubicBezTo>
                      <a:pt x="3457479" y="1145308"/>
                      <a:pt x="3453999" y="1162404"/>
                      <a:pt x="3463637" y="1163781"/>
                    </a:cubicBezTo>
                    <a:cubicBezTo>
                      <a:pt x="3482913" y="1166535"/>
                      <a:pt x="3519055" y="1145309"/>
                      <a:pt x="3519055" y="1145309"/>
                    </a:cubicBezTo>
                    <a:lnTo>
                      <a:pt x="3546764" y="1062181"/>
                    </a:lnTo>
                    <a:cubicBezTo>
                      <a:pt x="3549843" y="1052945"/>
                      <a:pt x="3553639" y="1043917"/>
                      <a:pt x="3556000" y="1034472"/>
                    </a:cubicBezTo>
                    <a:cubicBezTo>
                      <a:pt x="3559079" y="1022157"/>
                      <a:pt x="3562747" y="1009975"/>
                      <a:pt x="3565237" y="997527"/>
                    </a:cubicBezTo>
                    <a:cubicBezTo>
                      <a:pt x="3568910" y="979163"/>
                      <a:pt x="3570410" y="960390"/>
                      <a:pt x="3574473" y="942109"/>
                    </a:cubicBezTo>
                    <a:cubicBezTo>
                      <a:pt x="3576585" y="932605"/>
                      <a:pt x="3580631" y="923636"/>
                      <a:pt x="3583710" y="914400"/>
                    </a:cubicBezTo>
                    <a:cubicBezTo>
                      <a:pt x="3593379" y="817704"/>
                      <a:pt x="3571067" y="843915"/>
                      <a:pt x="3602182" y="812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Freihandform: Form 418">
                <a:extLst>
                  <a:ext uri="{FF2B5EF4-FFF2-40B4-BE49-F238E27FC236}">
                    <a16:creationId xmlns:a16="http://schemas.microsoft.com/office/drawing/2014/main" id="{CB471863-2EED-4864-B28A-AFAACDB23135}"/>
                  </a:ext>
                </a:extLst>
              </p:cNvPr>
              <p:cNvSpPr/>
              <p:nvPr/>
            </p:nvSpPr>
            <p:spPr>
              <a:xfrm rot="21301599" flipH="1">
                <a:off x="12320217" y="4337166"/>
                <a:ext cx="157696" cy="1477155"/>
              </a:xfrm>
              <a:custGeom>
                <a:avLst/>
                <a:gdLst>
                  <a:gd name="connsiteX0" fmla="*/ 0 w 27709"/>
                  <a:gd name="connsiteY0" fmla="*/ 0 h 1745672"/>
                  <a:gd name="connsiteX1" fmla="*/ 27709 w 27709"/>
                  <a:gd name="connsiteY1" fmla="*/ 1745672 h 174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709" h="1745672">
                    <a:moveTo>
                      <a:pt x="0" y="0"/>
                    </a:moveTo>
                    <a:lnTo>
                      <a:pt x="27709" y="1745672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5" name="Freihandform: Form 413">
              <a:extLst>
                <a:ext uri="{FF2B5EF4-FFF2-40B4-BE49-F238E27FC236}">
                  <a16:creationId xmlns:a16="http://schemas.microsoft.com/office/drawing/2014/main" id="{BAE3CD8A-D275-4902-8CA5-9FECED79C29A}"/>
                </a:ext>
              </a:extLst>
            </p:cNvPr>
            <p:cNvSpPr/>
            <p:nvPr/>
          </p:nvSpPr>
          <p:spPr>
            <a:xfrm rot="5078262">
              <a:off x="6735028" y="1743188"/>
              <a:ext cx="688191" cy="291468"/>
            </a:xfrm>
            <a:custGeom>
              <a:avLst/>
              <a:gdLst>
                <a:gd name="connsiteX0" fmla="*/ 0 w 3602182"/>
                <a:gd name="connsiteY0" fmla="*/ 2244436 h 2244436"/>
                <a:gd name="connsiteX1" fmla="*/ 240146 w 3602182"/>
                <a:gd name="connsiteY1" fmla="*/ 2198254 h 2244436"/>
                <a:gd name="connsiteX2" fmla="*/ 360219 w 3602182"/>
                <a:gd name="connsiteY2" fmla="*/ 2170545 h 2244436"/>
                <a:gd name="connsiteX3" fmla="*/ 387928 w 3602182"/>
                <a:gd name="connsiteY3" fmla="*/ 2161309 h 2244436"/>
                <a:gd name="connsiteX4" fmla="*/ 443346 w 3602182"/>
                <a:gd name="connsiteY4" fmla="*/ 2133600 h 2244436"/>
                <a:gd name="connsiteX5" fmla="*/ 471055 w 3602182"/>
                <a:gd name="connsiteY5" fmla="*/ 2115127 h 2244436"/>
                <a:gd name="connsiteX6" fmla="*/ 498764 w 3602182"/>
                <a:gd name="connsiteY6" fmla="*/ 2105891 h 2244436"/>
                <a:gd name="connsiteX7" fmla="*/ 526473 w 3602182"/>
                <a:gd name="connsiteY7" fmla="*/ 2078181 h 2244436"/>
                <a:gd name="connsiteX8" fmla="*/ 554182 w 3602182"/>
                <a:gd name="connsiteY8" fmla="*/ 2059709 h 2244436"/>
                <a:gd name="connsiteX9" fmla="*/ 609600 w 3602182"/>
                <a:gd name="connsiteY9" fmla="*/ 1995054 h 2244436"/>
                <a:gd name="connsiteX10" fmla="*/ 628073 w 3602182"/>
                <a:gd name="connsiteY10" fmla="*/ 1967345 h 2244436"/>
                <a:gd name="connsiteX11" fmla="*/ 674255 w 3602182"/>
                <a:gd name="connsiteY11" fmla="*/ 1911927 h 2244436"/>
                <a:gd name="connsiteX12" fmla="*/ 683491 w 3602182"/>
                <a:gd name="connsiteY12" fmla="*/ 1884218 h 2244436"/>
                <a:gd name="connsiteX13" fmla="*/ 701964 w 3602182"/>
                <a:gd name="connsiteY13" fmla="*/ 1856509 h 2244436"/>
                <a:gd name="connsiteX14" fmla="*/ 720437 w 3602182"/>
                <a:gd name="connsiteY14" fmla="*/ 1819563 h 2244436"/>
                <a:gd name="connsiteX15" fmla="*/ 748146 w 3602182"/>
                <a:gd name="connsiteY15" fmla="*/ 1745672 h 2244436"/>
                <a:gd name="connsiteX16" fmla="*/ 757382 w 3602182"/>
                <a:gd name="connsiteY16" fmla="*/ 1717963 h 2244436"/>
                <a:gd name="connsiteX17" fmla="*/ 766619 w 3602182"/>
                <a:gd name="connsiteY17" fmla="*/ 1681018 h 2244436"/>
                <a:gd name="connsiteX18" fmla="*/ 785091 w 3602182"/>
                <a:gd name="connsiteY18" fmla="*/ 1653309 h 2244436"/>
                <a:gd name="connsiteX19" fmla="*/ 794328 w 3602182"/>
                <a:gd name="connsiteY19" fmla="*/ 1625600 h 2244436"/>
                <a:gd name="connsiteX20" fmla="*/ 803564 w 3602182"/>
                <a:gd name="connsiteY20" fmla="*/ 1570181 h 2244436"/>
                <a:gd name="connsiteX21" fmla="*/ 812800 w 3602182"/>
                <a:gd name="connsiteY21" fmla="*/ 1542472 h 2244436"/>
                <a:gd name="connsiteX22" fmla="*/ 831273 w 3602182"/>
                <a:gd name="connsiteY22" fmla="*/ 1477818 h 2244436"/>
                <a:gd name="connsiteX23" fmla="*/ 840510 w 3602182"/>
                <a:gd name="connsiteY23" fmla="*/ 1413163 h 2244436"/>
                <a:gd name="connsiteX24" fmla="*/ 858982 w 3602182"/>
                <a:gd name="connsiteY24" fmla="*/ 1385454 h 2244436"/>
                <a:gd name="connsiteX25" fmla="*/ 868219 w 3602182"/>
                <a:gd name="connsiteY25" fmla="*/ 1357745 h 2244436"/>
                <a:gd name="connsiteX26" fmla="*/ 886691 w 3602182"/>
                <a:gd name="connsiteY26" fmla="*/ 1265381 h 2244436"/>
                <a:gd name="connsiteX27" fmla="*/ 914400 w 3602182"/>
                <a:gd name="connsiteY27" fmla="*/ 1191491 h 2244436"/>
                <a:gd name="connsiteX28" fmla="*/ 932873 w 3602182"/>
                <a:gd name="connsiteY28" fmla="*/ 1154545 h 2244436"/>
                <a:gd name="connsiteX29" fmla="*/ 951346 w 3602182"/>
                <a:gd name="connsiteY29" fmla="*/ 1089891 h 2244436"/>
                <a:gd name="connsiteX30" fmla="*/ 960582 w 3602182"/>
                <a:gd name="connsiteY30" fmla="*/ 1062181 h 2244436"/>
                <a:gd name="connsiteX31" fmla="*/ 979055 w 3602182"/>
                <a:gd name="connsiteY31" fmla="*/ 1034472 h 2244436"/>
                <a:gd name="connsiteX32" fmla="*/ 988291 w 3602182"/>
                <a:gd name="connsiteY32" fmla="*/ 988291 h 2244436"/>
                <a:gd name="connsiteX33" fmla="*/ 1006764 w 3602182"/>
                <a:gd name="connsiteY33" fmla="*/ 960581 h 2244436"/>
                <a:gd name="connsiteX34" fmla="*/ 1034473 w 3602182"/>
                <a:gd name="connsiteY34" fmla="*/ 905163 h 2244436"/>
                <a:gd name="connsiteX35" fmla="*/ 1052946 w 3602182"/>
                <a:gd name="connsiteY35" fmla="*/ 840509 h 2244436"/>
                <a:gd name="connsiteX36" fmla="*/ 1071419 w 3602182"/>
                <a:gd name="connsiteY36" fmla="*/ 812800 h 2244436"/>
                <a:gd name="connsiteX37" fmla="*/ 1099128 w 3602182"/>
                <a:gd name="connsiteY37" fmla="*/ 738909 h 2244436"/>
                <a:gd name="connsiteX38" fmla="*/ 1136073 w 3602182"/>
                <a:gd name="connsiteY38" fmla="*/ 683491 h 2244436"/>
                <a:gd name="connsiteX39" fmla="*/ 1173019 w 3602182"/>
                <a:gd name="connsiteY39" fmla="*/ 637309 h 2244436"/>
                <a:gd name="connsiteX40" fmla="*/ 1228437 w 3602182"/>
                <a:gd name="connsiteY40" fmla="*/ 554181 h 2244436"/>
                <a:gd name="connsiteX41" fmla="*/ 1246910 w 3602182"/>
                <a:gd name="connsiteY41" fmla="*/ 526472 h 2244436"/>
                <a:gd name="connsiteX42" fmla="*/ 1302328 w 3602182"/>
                <a:gd name="connsiteY42" fmla="*/ 489527 h 2244436"/>
                <a:gd name="connsiteX43" fmla="*/ 1385455 w 3602182"/>
                <a:gd name="connsiteY43" fmla="*/ 424872 h 2244436"/>
                <a:gd name="connsiteX44" fmla="*/ 1413164 w 3602182"/>
                <a:gd name="connsiteY44" fmla="*/ 415636 h 2244436"/>
                <a:gd name="connsiteX45" fmla="*/ 1477819 w 3602182"/>
                <a:gd name="connsiteY45" fmla="*/ 387927 h 2244436"/>
                <a:gd name="connsiteX46" fmla="*/ 1551710 w 3602182"/>
                <a:gd name="connsiteY46" fmla="*/ 360218 h 2244436"/>
                <a:gd name="connsiteX47" fmla="*/ 1644073 w 3602182"/>
                <a:gd name="connsiteY47" fmla="*/ 332509 h 2244436"/>
                <a:gd name="connsiteX48" fmla="*/ 1699491 w 3602182"/>
                <a:gd name="connsiteY48" fmla="*/ 314036 h 2244436"/>
                <a:gd name="connsiteX49" fmla="*/ 1736437 w 3602182"/>
                <a:gd name="connsiteY49" fmla="*/ 304800 h 2244436"/>
                <a:gd name="connsiteX50" fmla="*/ 1884219 w 3602182"/>
                <a:gd name="connsiteY50" fmla="*/ 277091 h 2244436"/>
                <a:gd name="connsiteX51" fmla="*/ 1967346 w 3602182"/>
                <a:gd name="connsiteY51" fmla="*/ 258618 h 2244436"/>
                <a:gd name="connsiteX52" fmla="*/ 2050473 w 3602182"/>
                <a:gd name="connsiteY52" fmla="*/ 240145 h 2244436"/>
                <a:gd name="connsiteX53" fmla="*/ 2124364 w 3602182"/>
                <a:gd name="connsiteY53" fmla="*/ 230909 h 2244436"/>
                <a:gd name="connsiteX54" fmla="*/ 2152073 w 3602182"/>
                <a:gd name="connsiteY54" fmla="*/ 221672 h 2244436"/>
                <a:gd name="connsiteX55" fmla="*/ 2225964 w 3602182"/>
                <a:gd name="connsiteY55" fmla="*/ 203200 h 2244436"/>
                <a:gd name="connsiteX56" fmla="*/ 2253673 w 3602182"/>
                <a:gd name="connsiteY56" fmla="*/ 184727 h 2244436"/>
                <a:gd name="connsiteX57" fmla="*/ 2309091 w 3602182"/>
                <a:gd name="connsiteY57" fmla="*/ 166254 h 2244436"/>
                <a:gd name="connsiteX58" fmla="*/ 2336800 w 3602182"/>
                <a:gd name="connsiteY58" fmla="*/ 147781 h 2244436"/>
                <a:gd name="connsiteX59" fmla="*/ 2392219 w 3602182"/>
                <a:gd name="connsiteY59" fmla="*/ 129309 h 2244436"/>
                <a:gd name="connsiteX60" fmla="*/ 2419928 w 3602182"/>
                <a:gd name="connsiteY60" fmla="*/ 120072 h 2244436"/>
                <a:gd name="connsiteX61" fmla="*/ 2503055 w 3602182"/>
                <a:gd name="connsiteY61" fmla="*/ 73891 h 2244436"/>
                <a:gd name="connsiteX62" fmla="*/ 2521528 w 3602182"/>
                <a:gd name="connsiteY62" fmla="*/ 46181 h 2244436"/>
                <a:gd name="connsiteX63" fmla="*/ 2549237 w 3602182"/>
                <a:gd name="connsiteY63" fmla="*/ 27709 h 2244436"/>
                <a:gd name="connsiteX64" fmla="*/ 2576946 w 3602182"/>
                <a:gd name="connsiteY64" fmla="*/ 0 h 2244436"/>
                <a:gd name="connsiteX65" fmla="*/ 2632364 w 3602182"/>
                <a:gd name="connsiteY65" fmla="*/ 18472 h 2244436"/>
                <a:gd name="connsiteX66" fmla="*/ 2669310 w 3602182"/>
                <a:gd name="connsiteY66" fmla="*/ 101600 h 2244436"/>
                <a:gd name="connsiteX67" fmla="*/ 2678546 w 3602182"/>
                <a:gd name="connsiteY67" fmla="*/ 129309 h 2244436"/>
                <a:gd name="connsiteX68" fmla="*/ 2706255 w 3602182"/>
                <a:gd name="connsiteY68" fmla="*/ 147781 h 2244436"/>
                <a:gd name="connsiteX69" fmla="*/ 2743200 w 3602182"/>
                <a:gd name="connsiteY69" fmla="*/ 184727 h 2244436"/>
                <a:gd name="connsiteX70" fmla="*/ 2752437 w 3602182"/>
                <a:gd name="connsiteY70" fmla="*/ 212436 h 2244436"/>
                <a:gd name="connsiteX71" fmla="*/ 2780146 w 3602182"/>
                <a:gd name="connsiteY71" fmla="*/ 230909 h 2244436"/>
                <a:gd name="connsiteX72" fmla="*/ 2798619 w 3602182"/>
                <a:gd name="connsiteY72" fmla="*/ 258618 h 2244436"/>
                <a:gd name="connsiteX73" fmla="*/ 2807855 w 3602182"/>
                <a:gd name="connsiteY73" fmla="*/ 286327 h 2244436"/>
                <a:gd name="connsiteX74" fmla="*/ 2844800 w 3602182"/>
                <a:gd name="connsiteY74" fmla="*/ 341745 h 2244436"/>
                <a:gd name="connsiteX75" fmla="*/ 2854037 w 3602182"/>
                <a:gd name="connsiteY75" fmla="*/ 378691 h 2244436"/>
                <a:gd name="connsiteX76" fmla="*/ 2872510 w 3602182"/>
                <a:gd name="connsiteY76" fmla="*/ 434109 h 2244436"/>
                <a:gd name="connsiteX77" fmla="*/ 2881746 w 3602182"/>
                <a:gd name="connsiteY77" fmla="*/ 461818 h 2244436"/>
                <a:gd name="connsiteX78" fmla="*/ 2900219 w 3602182"/>
                <a:gd name="connsiteY78" fmla="*/ 517236 h 2244436"/>
                <a:gd name="connsiteX79" fmla="*/ 2918691 w 3602182"/>
                <a:gd name="connsiteY79" fmla="*/ 544945 h 2244436"/>
                <a:gd name="connsiteX80" fmla="*/ 2927928 w 3602182"/>
                <a:gd name="connsiteY80" fmla="*/ 609600 h 2244436"/>
                <a:gd name="connsiteX81" fmla="*/ 2937164 w 3602182"/>
                <a:gd name="connsiteY81" fmla="*/ 701963 h 2244436"/>
                <a:gd name="connsiteX82" fmla="*/ 2955637 w 3602182"/>
                <a:gd name="connsiteY82" fmla="*/ 757381 h 2244436"/>
                <a:gd name="connsiteX83" fmla="*/ 2974110 w 3602182"/>
                <a:gd name="connsiteY83" fmla="*/ 868218 h 2244436"/>
                <a:gd name="connsiteX84" fmla="*/ 2992582 w 3602182"/>
                <a:gd name="connsiteY84" fmla="*/ 942109 h 2244436"/>
                <a:gd name="connsiteX85" fmla="*/ 3001819 w 3602182"/>
                <a:gd name="connsiteY85" fmla="*/ 1016000 h 2244436"/>
                <a:gd name="connsiteX86" fmla="*/ 3020291 w 3602182"/>
                <a:gd name="connsiteY86" fmla="*/ 1043709 h 2244436"/>
                <a:gd name="connsiteX87" fmla="*/ 3075710 w 3602182"/>
                <a:gd name="connsiteY87" fmla="*/ 1062181 h 2244436"/>
                <a:gd name="connsiteX88" fmla="*/ 3205019 w 3602182"/>
                <a:gd name="connsiteY88" fmla="*/ 1052945 h 2244436"/>
                <a:gd name="connsiteX89" fmla="*/ 3232728 w 3602182"/>
                <a:gd name="connsiteY89" fmla="*/ 1043709 h 2244436"/>
                <a:gd name="connsiteX90" fmla="*/ 3288146 w 3602182"/>
                <a:gd name="connsiteY90" fmla="*/ 960581 h 2244436"/>
                <a:gd name="connsiteX91" fmla="*/ 3306619 w 3602182"/>
                <a:gd name="connsiteY91" fmla="*/ 932872 h 2244436"/>
                <a:gd name="connsiteX92" fmla="*/ 3325091 w 3602182"/>
                <a:gd name="connsiteY92" fmla="*/ 905163 h 2244436"/>
                <a:gd name="connsiteX93" fmla="*/ 3389746 w 3602182"/>
                <a:gd name="connsiteY93" fmla="*/ 914400 h 2244436"/>
                <a:gd name="connsiteX94" fmla="*/ 3398982 w 3602182"/>
                <a:gd name="connsiteY94" fmla="*/ 988291 h 2244436"/>
                <a:gd name="connsiteX95" fmla="*/ 3417455 w 3602182"/>
                <a:gd name="connsiteY95" fmla="*/ 1099127 h 2244436"/>
                <a:gd name="connsiteX96" fmla="*/ 3426691 w 3602182"/>
                <a:gd name="connsiteY96" fmla="*/ 1126836 h 2244436"/>
                <a:gd name="connsiteX97" fmla="*/ 3454400 w 3602182"/>
                <a:gd name="connsiteY97" fmla="*/ 1136072 h 2244436"/>
                <a:gd name="connsiteX98" fmla="*/ 3463637 w 3602182"/>
                <a:gd name="connsiteY98" fmla="*/ 1163781 h 2244436"/>
                <a:gd name="connsiteX99" fmla="*/ 3519055 w 3602182"/>
                <a:gd name="connsiteY99" fmla="*/ 1145309 h 2244436"/>
                <a:gd name="connsiteX100" fmla="*/ 3546764 w 3602182"/>
                <a:gd name="connsiteY100" fmla="*/ 1062181 h 2244436"/>
                <a:gd name="connsiteX101" fmla="*/ 3556000 w 3602182"/>
                <a:gd name="connsiteY101" fmla="*/ 1034472 h 2244436"/>
                <a:gd name="connsiteX102" fmla="*/ 3565237 w 3602182"/>
                <a:gd name="connsiteY102" fmla="*/ 997527 h 2244436"/>
                <a:gd name="connsiteX103" fmla="*/ 3574473 w 3602182"/>
                <a:gd name="connsiteY103" fmla="*/ 942109 h 2244436"/>
                <a:gd name="connsiteX104" fmla="*/ 3583710 w 3602182"/>
                <a:gd name="connsiteY104" fmla="*/ 914400 h 2244436"/>
                <a:gd name="connsiteX105" fmla="*/ 3602182 w 3602182"/>
                <a:gd name="connsiteY105" fmla="*/ 812800 h 224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602182" h="2244436">
                  <a:moveTo>
                    <a:pt x="0" y="2244436"/>
                  </a:moveTo>
                  <a:cubicBezTo>
                    <a:pt x="80049" y="2229042"/>
                    <a:pt x="162814" y="2224032"/>
                    <a:pt x="240146" y="2198254"/>
                  </a:cubicBezTo>
                  <a:cubicBezTo>
                    <a:pt x="316217" y="2172896"/>
                    <a:pt x="276288" y="2182535"/>
                    <a:pt x="360219" y="2170545"/>
                  </a:cubicBezTo>
                  <a:cubicBezTo>
                    <a:pt x="369455" y="2167466"/>
                    <a:pt x="379220" y="2165663"/>
                    <a:pt x="387928" y="2161309"/>
                  </a:cubicBezTo>
                  <a:cubicBezTo>
                    <a:pt x="459547" y="2125499"/>
                    <a:pt x="373699" y="2156815"/>
                    <a:pt x="443346" y="2133600"/>
                  </a:cubicBezTo>
                  <a:cubicBezTo>
                    <a:pt x="452582" y="2127442"/>
                    <a:pt x="461126" y="2120091"/>
                    <a:pt x="471055" y="2115127"/>
                  </a:cubicBezTo>
                  <a:cubicBezTo>
                    <a:pt x="479763" y="2110773"/>
                    <a:pt x="490663" y="2111292"/>
                    <a:pt x="498764" y="2105891"/>
                  </a:cubicBezTo>
                  <a:cubicBezTo>
                    <a:pt x="509632" y="2098645"/>
                    <a:pt x="516438" y="2086543"/>
                    <a:pt x="526473" y="2078181"/>
                  </a:cubicBezTo>
                  <a:cubicBezTo>
                    <a:pt x="535001" y="2071075"/>
                    <a:pt x="544946" y="2065866"/>
                    <a:pt x="554182" y="2059709"/>
                  </a:cubicBezTo>
                  <a:cubicBezTo>
                    <a:pt x="596592" y="1996095"/>
                    <a:pt x="542408" y="2073446"/>
                    <a:pt x="609600" y="1995054"/>
                  </a:cubicBezTo>
                  <a:cubicBezTo>
                    <a:pt x="616824" y="1986626"/>
                    <a:pt x="620966" y="1975873"/>
                    <a:pt x="628073" y="1967345"/>
                  </a:cubicBezTo>
                  <a:cubicBezTo>
                    <a:pt x="687337" y="1896228"/>
                    <a:pt x="628390" y="1980723"/>
                    <a:pt x="674255" y="1911927"/>
                  </a:cubicBezTo>
                  <a:cubicBezTo>
                    <a:pt x="677334" y="1902691"/>
                    <a:pt x="679137" y="1892926"/>
                    <a:pt x="683491" y="1884218"/>
                  </a:cubicBezTo>
                  <a:cubicBezTo>
                    <a:pt x="688455" y="1874289"/>
                    <a:pt x="696456" y="1866147"/>
                    <a:pt x="701964" y="1856509"/>
                  </a:cubicBezTo>
                  <a:cubicBezTo>
                    <a:pt x="708795" y="1844554"/>
                    <a:pt x="714279" y="1831878"/>
                    <a:pt x="720437" y="1819563"/>
                  </a:cubicBezTo>
                  <a:cubicBezTo>
                    <a:pt x="737465" y="1751448"/>
                    <a:pt x="719166" y="1813293"/>
                    <a:pt x="748146" y="1745672"/>
                  </a:cubicBezTo>
                  <a:cubicBezTo>
                    <a:pt x="751981" y="1736723"/>
                    <a:pt x="754707" y="1727324"/>
                    <a:pt x="757382" y="1717963"/>
                  </a:cubicBezTo>
                  <a:cubicBezTo>
                    <a:pt x="760869" y="1705757"/>
                    <a:pt x="761619" y="1692686"/>
                    <a:pt x="766619" y="1681018"/>
                  </a:cubicBezTo>
                  <a:cubicBezTo>
                    <a:pt x="770992" y="1670815"/>
                    <a:pt x="780127" y="1663238"/>
                    <a:pt x="785091" y="1653309"/>
                  </a:cubicBezTo>
                  <a:cubicBezTo>
                    <a:pt x="789445" y="1644601"/>
                    <a:pt x="791249" y="1634836"/>
                    <a:pt x="794328" y="1625600"/>
                  </a:cubicBezTo>
                  <a:cubicBezTo>
                    <a:pt x="797407" y="1607127"/>
                    <a:pt x="799502" y="1588463"/>
                    <a:pt x="803564" y="1570181"/>
                  </a:cubicBezTo>
                  <a:cubicBezTo>
                    <a:pt x="805676" y="1560677"/>
                    <a:pt x="810125" y="1551833"/>
                    <a:pt x="812800" y="1542472"/>
                  </a:cubicBezTo>
                  <a:cubicBezTo>
                    <a:pt x="835996" y="1461289"/>
                    <a:pt x="809128" y="1544255"/>
                    <a:pt x="831273" y="1477818"/>
                  </a:cubicBezTo>
                  <a:cubicBezTo>
                    <a:pt x="834352" y="1456266"/>
                    <a:pt x="834254" y="1434015"/>
                    <a:pt x="840510" y="1413163"/>
                  </a:cubicBezTo>
                  <a:cubicBezTo>
                    <a:pt x="843700" y="1402531"/>
                    <a:pt x="854018" y="1395383"/>
                    <a:pt x="858982" y="1385454"/>
                  </a:cubicBezTo>
                  <a:cubicBezTo>
                    <a:pt x="863336" y="1376746"/>
                    <a:pt x="865544" y="1367106"/>
                    <a:pt x="868219" y="1357745"/>
                  </a:cubicBezTo>
                  <a:cubicBezTo>
                    <a:pt x="886620" y="1293343"/>
                    <a:pt x="868548" y="1347025"/>
                    <a:pt x="886691" y="1265381"/>
                  </a:cubicBezTo>
                  <a:cubicBezTo>
                    <a:pt x="890075" y="1250154"/>
                    <a:pt x="911208" y="1198673"/>
                    <a:pt x="914400" y="1191491"/>
                  </a:cubicBezTo>
                  <a:cubicBezTo>
                    <a:pt x="919992" y="1178909"/>
                    <a:pt x="927449" y="1167201"/>
                    <a:pt x="932873" y="1154545"/>
                  </a:cubicBezTo>
                  <a:cubicBezTo>
                    <a:pt x="942366" y="1132394"/>
                    <a:pt x="944649" y="1113333"/>
                    <a:pt x="951346" y="1089891"/>
                  </a:cubicBezTo>
                  <a:cubicBezTo>
                    <a:pt x="954021" y="1080529"/>
                    <a:pt x="956228" y="1070889"/>
                    <a:pt x="960582" y="1062181"/>
                  </a:cubicBezTo>
                  <a:cubicBezTo>
                    <a:pt x="965546" y="1052252"/>
                    <a:pt x="972897" y="1043708"/>
                    <a:pt x="979055" y="1034472"/>
                  </a:cubicBezTo>
                  <a:cubicBezTo>
                    <a:pt x="982134" y="1019078"/>
                    <a:pt x="982779" y="1002990"/>
                    <a:pt x="988291" y="988291"/>
                  </a:cubicBezTo>
                  <a:cubicBezTo>
                    <a:pt x="992189" y="977897"/>
                    <a:pt x="1001800" y="970510"/>
                    <a:pt x="1006764" y="960581"/>
                  </a:cubicBezTo>
                  <a:cubicBezTo>
                    <a:pt x="1045001" y="884105"/>
                    <a:pt x="981535" y="984569"/>
                    <a:pt x="1034473" y="905163"/>
                  </a:cubicBezTo>
                  <a:cubicBezTo>
                    <a:pt x="1037431" y="893331"/>
                    <a:pt x="1046323" y="853756"/>
                    <a:pt x="1052946" y="840509"/>
                  </a:cubicBezTo>
                  <a:cubicBezTo>
                    <a:pt x="1057910" y="830580"/>
                    <a:pt x="1065261" y="822036"/>
                    <a:pt x="1071419" y="812800"/>
                  </a:cubicBezTo>
                  <a:cubicBezTo>
                    <a:pt x="1080814" y="775217"/>
                    <a:pt x="1078427" y="773411"/>
                    <a:pt x="1099128" y="738909"/>
                  </a:cubicBezTo>
                  <a:cubicBezTo>
                    <a:pt x="1110551" y="719872"/>
                    <a:pt x="1129052" y="704553"/>
                    <a:pt x="1136073" y="683491"/>
                  </a:cubicBezTo>
                  <a:cubicBezTo>
                    <a:pt x="1148820" y="645250"/>
                    <a:pt x="1137209" y="661182"/>
                    <a:pt x="1173019" y="637309"/>
                  </a:cubicBezTo>
                  <a:lnTo>
                    <a:pt x="1228437" y="554181"/>
                  </a:lnTo>
                  <a:cubicBezTo>
                    <a:pt x="1234595" y="544945"/>
                    <a:pt x="1237674" y="532630"/>
                    <a:pt x="1246910" y="526472"/>
                  </a:cubicBezTo>
                  <a:cubicBezTo>
                    <a:pt x="1265383" y="514157"/>
                    <a:pt x="1286629" y="505226"/>
                    <a:pt x="1302328" y="489527"/>
                  </a:cubicBezTo>
                  <a:cubicBezTo>
                    <a:pt x="1326235" y="465620"/>
                    <a:pt x="1352314" y="435919"/>
                    <a:pt x="1385455" y="424872"/>
                  </a:cubicBezTo>
                  <a:lnTo>
                    <a:pt x="1413164" y="415636"/>
                  </a:lnTo>
                  <a:cubicBezTo>
                    <a:pt x="1469318" y="378199"/>
                    <a:pt x="1409653" y="413489"/>
                    <a:pt x="1477819" y="387927"/>
                  </a:cubicBezTo>
                  <a:cubicBezTo>
                    <a:pt x="1574418" y="351702"/>
                    <a:pt x="1456875" y="383926"/>
                    <a:pt x="1551710" y="360218"/>
                  </a:cubicBezTo>
                  <a:cubicBezTo>
                    <a:pt x="1605312" y="324483"/>
                    <a:pt x="1553174" y="353486"/>
                    <a:pt x="1644073" y="332509"/>
                  </a:cubicBezTo>
                  <a:cubicBezTo>
                    <a:pt x="1663046" y="328131"/>
                    <a:pt x="1680600" y="318758"/>
                    <a:pt x="1699491" y="314036"/>
                  </a:cubicBezTo>
                  <a:cubicBezTo>
                    <a:pt x="1711806" y="310957"/>
                    <a:pt x="1724024" y="307460"/>
                    <a:pt x="1736437" y="304800"/>
                  </a:cubicBezTo>
                  <a:cubicBezTo>
                    <a:pt x="1813963" y="288187"/>
                    <a:pt x="1817633" y="288188"/>
                    <a:pt x="1884219" y="277091"/>
                  </a:cubicBezTo>
                  <a:cubicBezTo>
                    <a:pt x="1938147" y="259114"/>
                    <a:pt x="1886066" y="274874"/>
                    <a:pt x="1967346" y="258618"/>
                  </a:cubicBezTo>
                  <a:cubicBezTo>
                    <a:pt x="2028654" y="246356"/>
                    <a:pt x="1980548" y="250902"/>
                    <a:pt x="2050473" y="240145"/>
                  </a:cubicBezTo>
                  <a:cubicBezTo>
                    <a:pt x="2075006" y="236371"/>
                    <a:pt x="2099734" y="233988"/>
                    <a:pt x="2124364" y="230909"/>
                  </a:cubicBezTo>
                  <a:cubicBezTo>
                    <a:pt x="2133600" y="227830"/>
                    <a:pt x="2142628" y="224033"/>
                    <a:pt x="2152073" y="221672"/>
                  </a:cubicBezTo>
                  <a:lnTo>
                    <a:pt x="2225964" y="203200"/>
                  </a:lnTo>
                  <a:cubicBezTo>
                    <a:pt x="2235200" y="197042"/>
                    <a:pt x="2243529" y="189236"/>
                    <a:pt x="2253673" y="184727"/>
                  </a:cubicBezTo>
                  <a:cubicBezTo>
                    <a:pt x="2271467" y="176819"/>
                    <a:pt x="2292889" y="177055"/>
                    <a:pt x="2309091" y="166254"/>
                  </a:cubicBezTo>
                  <a:cubicBezTo>
                    <a:pt x="2318327" y="160096"/>
                    <a:pt x="2326656" y="152289"/>
                    <a:pt x="2336800" y="147781"/>
                  </a:cubicBezTo>
                  <a:cubicBezTo>
                    <a:pt x="2354594" y="139873"/>
                    <a:pt x="2373746" y="135467"/>
                    <a:pt x="2392219" y="129309"/>
                  </a:cubicBezTo>
                  <a:cubicBezTo>
                    <a:pt x="2401455" y="126230"/>
                    <a:pt x="2411827" y="125473"/>
                    <a:pt x="2419928" y="120072"/>
                  </a:cubicBezTo>
                  <a:cubicBezTo>
                    <a:pt x="2483447" y="77727"/>
                    <a:pt x="2454284" y="90147"/>
                    <a:pt x="2503055" y="73891"/>
                  </a:cubicBezTo>
                  <a:cubicBezTo>
                    <a:pt x="2509213" y="64654"/>
                    <a:pt x="2513678" y="54031"/>
                    <a:pt x="2521528" y="46181"/>
                  </a:cubicBezTo>
                  <a:cubicBezTo>
                    <a:pt x="2529377" y="38332"/>
                    <a:pt x="2540709" y="34815"/>
                    <a:pt x="2549237" y="27709"/>
                  </a:cubicBezTo>
                  <a:cubicBezTo>
                    <a:pt x="2559272" y="19347"/>
                    <a:pt x="2567710" y="9236"/>
                    <a:pt x="2576946" y="0"/>
                  </a:cubicBezTo>
                  <a:cubicBezTo>
                    <a:pt x="2595419" y="6157"/>
                    <a:pt x="2626206" y="-1"/>
                    <a:pt x="2632364" y="18472"/>
                  </a:cubicBezTo>
                  <a:cubicBezTo>
                    <a:pt x="2654347" y="84422"/>
                    <a:pt x="2640036" y="57689"/>
                    <a:pt x="2669310" y="101600"/>
                  </a:cubicBezTo>
                  <a:cubicBezTo>
                    <a:pt x="2672389" y="110836"/>
                    <a:pt x="2672464" y="121707"/>
                    <a:pt x="2678546" y="129309"/>
                  </a:cubicBezTo>
                  <a:cubicBezTo>
                    <a:pt x="2685480" y="137977"/>
                    <a:pt x="2697827" y="140557"/>
                    <a:pt x="2706255" y="147781"/>
                  </a:cubicBezTo>
                  <a:cubicBezTo>
                    <a:pt x="2719478" y="159115"/>
                    <a:pt x="2730885" y="172412"/>
                    <a:pt x="2743200" y="184727"/>
                  </a:cubicBezTo>
                  <a:cubicBezTo>
                    <a:pt x="2746279" y="193963"/>
                    <a:pt x="2746355" y="204833"/>
                    <a:pt x="2752437" y="212436"/>
                  </a:cubicBezTo>
                  <a:cubicBezTo>
                    <a:pt x="2759372" y="221104"/>
                    <a:pt x="2772297" y="223060"/>
                    <a:pt x="2780146" y="230909"/>
                  </a:cubicBezTo>
                  <a:cubicBezTo>
                    <a:pt x="2787995" y="238758"/>
                    <a:pt x="2792461" y="249382"/>
                    <a:pt x="2798619" y="258618"/>
                  </a:cubicBezTo>
                  <a:cubicBezTo>
                    <a:pt x="2801698" y="267854"/>
                    <a:pt x="2803127" y="277816"/>
                    <a:pt x="2807855" y="286327"/>
                  </a:cubicBezTo>
                  <a:cubicBezTo>
                    <a:pt x="2818637" y="305735"/>
                    <a:pt x="2844800" y="341745"/>
                    <a:pt x="2844800" y="341745"/>
                  </a:cubicBezTo>
                  <a:cubicBezTo>
                    <a:pt x="2847879" y="354060"/>
                    <a:pt x="2850389" y="366532"/>
                    <a:pt x="2854037" y="378691"/>
                  </a:cubicBezTo>
                  <a:cubicBezTo>
                    <a:pt x="2859632" y="397342"/>
                    <a:pt x="2866352" y="415636"/>
                    <a:pt x="2872510" y="434109"/>
                  </a:cubicBezTo>
                  <a:lnTo>
                    <a:pt x="2881746" y="461818"/>
                  </a:lnTo>
                  <a:cubicBezTo>
                    <a:pt x="2881748" y="461823"/>
                    <a:pt x="2900216" y="517232"/>
                    <a:pt x="2900219" y="517236"/>
                  </a:cubicBezTo>
                  <a:lnTo>
                    <a:pt x="2918691" y="544945"/>
                  </a:lnTo>
                  <a:cubicBezTo>
                    <a:pt x="2921770" y="566497"/>
                    <a:pt x="2925384" y="587979"/>
                    <a:pt x="2927928" y="609600"/>
                  </a:cubicBezTo>
                  <a:cubicBezTo>
                    <a:pt x="2931543" y="640329"/>
                    <a:pt x="2931462" y="671552"/>
                    <a:pt x="2937164" y="701963"/>
                  </a:cubicBezTo>
                  <a:cubicBezTo>
                    <a:pt x="2940752" y="721101"/>
                    <a:pt x="2955637" y="757381"/>
                    <a:pt x="2955637" y="757381"/>
                  </a:cubicBezTo>
                  <a:cubicBezTo>
                    <a:pt x="2960852" y="793888"/>
                    <a:pt x="2965104" y="832193"/>
                    <a:pt x="2974110" y="868218"/>
                  </a:cubicBezTo>
                  <a:cubicBezTo>
                    <a:pt x="2989843" y="931150"/>
                    <a:pt x="2978965" y="853600"/>
                    <a:pt x="2992582" y="942109"/>
                  </a:cubicBezTo>
                  <a:cubicBezTo>
                    <a:pt x="2996356" y="966642"/>
                    <a:pt x="2995288" y="992053"/>
                    <a:pt x="3001819" y="1016000"/>
                  </a:cubicBezTo>
                  <a:cubicBezTo>
                    <a:pt x="3004740" y="1026709"/>
                    <a:pt x="3010878" y="1037826"/>
                    <a:pt x="3020291" y="1043709"/>
                  </a:cubicBezTo>
                  <a:cubicBezTo>
                    <a:pt x="3036803" y="1054029"/>
                    <a:pt x="3075710" y="1062181"/>
                    <a:pt x="3075710" y="1062181"/>
                  </a:cubicBezTo>
                  <a:cubicBezTo>
                    <a:pt x="3118813" y="1059102"/>
                    <a:pt x="3162102" y="1057994"/>
                    <a:pt x="3205019" y="1052945"/>
                  </a:cubicBezTo>
                  <a:cubicBezTo>
                    <a:pt x="3214688" y="1051807"/>
                    <a:pt x="3225844" y="1050593"/>
                    <a:pt x="3232728" y="1043709"/>
                  </a:cubicBezTo>
                  <a:cubicBezTo>
                    <a:pt x="3232730" y="1043707"/>
                    <a:pt x="3278909" y="974436"/>
                    <a:pt x="3288146" y="960581"/>
                  </a:cubicBezTo>
                  <a:lnTo>
                    <a:pt x="3306619" y="932872"/>
                  </a:lnTo>
                  <a:lnTo>
                    <a:pt x="3325091" y="905163"/>
                  </a:lnTo>
                  <a:lnTo>
                    <a:pt x="3389746" y="914400"/>
                  </a:lnTo>
                  <a:cubicBezTo>
                    <a:pt x="3406237" y="932952"/>
                    <a:pt x="3395701" y="963687"/>
                    <a:pt x="3398982" y="988291"/>
                  </a:cubicBezTo>
                  <a:cubicBezTo>
                    <a:pt x="3403449" y="1021796"/>
                    <a:pt x="3408990" y="1065267"/>
                    <a:pt x="3417455" y="1099127"/>
                  </a:cubicBezTo>
                  <a:cubicBezTo>
                    <a:pt x="3419816" y="1108572"/>
                    <a:pt x="3419807" y="1119952"/>
                    <a:pt x="3426691" y="1126836"/>
                  </a:cubicBezTo>
                  <a:cubicBezTo>
                    <a:pt x="3433575" y="1133720"/>
                    <a:pt x="3445164" y="1132993"/>
                    <a:pt x="3454400" y="1136072"/>
                  </a:cubicBezTo>
                  <a:cubicBezTo>
                    <a:pt x="3457479" y="1145308"/>
                    <a:pt x="3453999" y="1162404"/>
                    <a:pt x="3463637" y="1163781"/>
                  </a:cubicBezTo>
                  <a:cubicBezTo>
                    <a:pt x="3482913" y="1166535"/>
                    <a:pt x="3519055" y="1145309"/>
                    <a:pt x="3519055" y="1145309"/>
                  </a:cubicBezTo>
                  <a:lnTo>
                    <a:pt x="3546764" y="1062181"/>
                  </a:lnTo>
                  <a:cubicBezTo>
                    <a:pt x="3549843" y="1052945"/>
                    <a:pt x="3553639" y="1043917"/>
                    <a:pt x="3556000" y="1034472"/>
                  </a:cubicBezTo>
                  <a:cubicBezTo>
                    <a:pt x="3559079" y="1022157"/>
                    <a:pt x="3562747" y="1009975"/>
                    <a:pt x="3565237" y="997527"/>
                  </a:cubicBezTo>
                  <a:cubicBezTo>
                    <a:pt x="3568910" y="979163"/>
                    <a:pt x="3570410" y="960390"/>
                    <a:pt x="3574473" y="942109"/>
                  </a:cubicBezTo>
                  <a:cubicBezTo>
                    <a:pt x="3576585" y="932605"/>
                    <a:pt x="3580631" y="923636"/>
                    <a:pt x="3583710" y="914400"/>
                  </a:cubicBezTo>
                  <a:cubicBezTo>
                    <a:pt x="3593379" y="817704"/>
                    <a:pt x="3571067" y="843915"/>
                    <a:pt x="3602182" y="8128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ihandform: Form 414">
              <a:extLst>
                <a:ext uri="{FF2B5EF4-FFF2-40B4-BE49-F238E27FC236}">
                  <a16:creationId xmlns:a16="http://schemas.microsoft.com/office/drawing/2014/main" id="{73F19B70-70F8-4E28-B4D5-AF09A9C5F36B}"/>
                </a:ext>
              </a:extLst>
            </p:cNvPr>
            <p:cNvSpPr/>
            <p:nvPr/>
          </p:nvSpPr>
          <p:spPr>
            <a:xfrm rot="4779861" flipH="1">
              <a:off x="6974777" y="2253136"/>
              <a:ext cx="45719" cy="253337"/>
            </a:xfrm>
            <a:custGeom>
              <a:avLst/>
              <a:gdLst>
                <a:gd name="connsiteX0" fmla="*/ 0 w 27709"/>
                <a:gd name="connsiteY0" fmla="*/ 0 h 1745672"/>
                <a:gd name="connsiteX1" fmla="*/ 27709 w 27709"/>
                <a:gd name="connsiteY1" fmla="*/ 1745672 h 174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709" h="1745672">
                  <a:moveTo>
                    <a:pt x="0" y="0"/>
                  </a:moveTo>
                  <a:lnTo>
                    <a:pt x="27709" y="1745672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00"/>
                </a:highlight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974162CE-49B1-4954-AE04-05E90822A5CA}"/>
                </a:ext>
              </a:extLst>
            </p:cNvPr>
            <p:cNvSpPr/>
            <p:nvPr/>
          </p:nvSpPr>
          <p:spPr>
            <a:xfrm>
              <a:off x="4486601" y="5018619"/>
              <a:ext cx="803561" cy="16951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7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ihandform: Form 3">
              <a:extLst>
                <a:ext uri="{FF2B5EF4-FFF2-40B4-BE49-F238E27FC236}">
                  <a16:creationId xmlns:a16="http://schemas.microsoft.com/office/drawing/2014/main" id="{985EBB5B-E025-4814-84F7-F338D09566C5}"/>
                </a:ext>
              </a:extLst>
            </p:cNvPr>
            <p:cNvSpPr/>
            <p:nvPr/>
          </p:nvSpPr>
          <p:spPr>
            <a:xfrm>
              <a:off x="6932295" y="2223135"/>
              <a:ext cx="219075" cy="152411"/>
            </a:xfrm>
            <a:custGeom>
              <a:avLst/>
              <a:gdLst>
                <a:gd name="connsiteX0" fmla="*/ 219075 w 219075"/>
                <a:gd name="connsiteY0" fmla="*/ 0 h 152411"/>
                <a:gd name="connsiteX1" fmla="*/ 211455 w 219075"/>
                <a:gd name="connsiteY1" fmla="*/ 9525 h 152411"/>
                <a:gd name="connsiteX2" fmla="*/ 203835 w 219075"/>
                <a:gd name="connsiteY2" fmla="*/ 20955 h 152411"/>
                <a:gd name="connsiteX3" fmla="*/ 200025 w 219075"/>
                <a:gd name="connsiteY3" fmla="*/ 26670 h 152411"/>
                <a:gd name="connsiteX4" fmla="*/ 192405 w 219075"/>
                <a:gd name="connsiteY4" fmla="*/ 30480 h 152411"/>
                <a:gd name="connsiteX5" fmla="*/ 186690 w 219075"/>
                <a:gd name="connsiteY5" fmla="*/ 32385 h 152411"/>
                <a:gd name="connsiteX6" fmla="*/ 135255 w 219075"/>
                <a:gd name="connsiteY6" fmla="*/ 34290 h 152411"/>
                <a:gd name="connsiteX7" fmla="*/ 125730 w 219075"/>
                <a:gd name="connsiteY7" fmla="*/ 38100 h 152411"/>
                <a:gd name="connsiteX8" fmla="*/ 110490 w 219075"/>
                <a:gd name="connsiteY8" fmla="*/ 41910 h 152411"/>
                <a:gd name="connsiteX9" fmla="*/ 104775 w 219075"/>
                <a:gd name="connsiteY9" fmla="*/ 45720 h 152411"/>
                <a:gd name="connsiteX10" fmla="*/ 91440 w 219075"/>
                <a:gd name="connsiteY10" fmla="*/ 51435 h 152411"/>
                <a:gd name="connsiteX11" fmla="*/ 80010 w 219075"/>
                <a:gd name="connsiteY11" fmla="*/ 59055 h 152411"/>
                <a:gd name="connsiteX12" fmla="*/ 74295 w 219075"/>
                <a:gd name="connsiteY12" fmla="*/ 70485 h 152411"/>
                <a:gd name="connsiteX13" fmla="*/ 66675 w 219075"/>
                <a:gd name="connsiteY13" fmla="*/ 81915 h 152411"/>
                <a:gd name="connsiteX14" fmla="*/ 59055 w 219075"/>
                <a:gd name="connsiteY14" fmla="*/ 93345 h 152411"/>
                <a:gd name="connsiteX15" fmla="*/ 51435 w 219075"/>
                <a:gd name="connsiteY15" fmla="*/ 104775 h 152411"/>
                <a:gd name="connsiteX16" fmla="*/ 45720 w 219075"/>
                <a:gd name="connsiteY16" fmla="*/ 108585 h 152411"/>
                <a:gd name="connsiteX17" fmla="*/ 34290 w 219075"/>
                <a:gd name="connsiteY17" fmla="*/ 112395 h 152411"/>
                <a:gd name="connsiteX18" fmla="*/ 20955 w 219075"/>
                <a:gd name="connsiteY18" fmla="*/ 116205 h 152411"/>
                <a:gd name="connsiteX19" fmla="*/ 11430 w 219075"/>
                <a:gd name="connsiteY19" fmla="*/ 127635 h 152411"/>
                <a:gd name="connsiteX20" fmla="*/ 5715 w 219075"/>
                <a:gd name="connsiteY20" fmla="*/ 146685 h 152411"/>
                <a:gd name="connsiteX21" fmla="*/ 0 w 219075"/>
                <a:gd name="connsiteY21" fmla="*/ 152400 h 15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152411">
                  <a:moveTo>
                    <a:pt x="219075" y="0"/>
                  </a:moveTo>
                  <a:cubicBezTo>
                    <a:pt x="216535" y="3175"/>
                    <a:pt x="213846" y="6237"/>
                    <a:pt x="211455" y="9525"/>
                  </a:cubicBezTo>
                  <a:cubicBezTo>
                    <a:pt x="208762" y="13228"/>
                    <a:pt x="206375" y="17145"/>
                    <a:pt x="203835" y="20955"/>
                  </a:cubicBezTo>
                  <a:cubicBezTo>
                    <a:pt x="202565" y="22860"/>
                    <a:pt x="202073" y="25646"/>
                    <a:pt x="200025" y="26670"/>
                  </a:cubicBezTo>
                  <a:cubicBezTo>
                    <a:pt x="197485" y="27940"/>
                    <a:pt x="195015" y="29361"/>
                    <a:pt x="192405" y="30480"/>
                  </a:cubicBezTo>
                  <a:cubicBezTo>
                    <a:pt x="190559" y="31271"/>
                    <a:pt x="188694" y="32251"/>
                    <a:pt x="186690" y="32385"/>
                  </a:cubicBezTo>
                  <a:cubicBezTo>
                    <a:pt x="169571" y="33526"/>
                    <a:pt x="152400" y="33655"/>
                    <a:pt x="135255" y="34290"/>
                  </a:cubicBezTo>
                  <a:cubicBezTo>
                    <a:pt x="132080" y="35560"/>
                    <a:pt x="128998" y="37094"/>
                    <a:pt x="125730" y="38100"/>
                  </a:cubicBezTo>
                  <a:cubicBezTo>
                    <a:pt x="120725" y="39640"/>
                    <a:pt x="110490" y="41910"/>
                    <a:pt x="110490" y="41910"/>
                  </a:cubicBezTo>
                  <a:cubicBezTo>
                    <a:pt x="108585" y="43180"/>
                    <a:pt x="106823" y="44696"/>
                    <a:pt x="104775" y="45720"/>
                  </a:cubicBezTo>
                  <a:cubicBezTo>
                    <a:pt x="89009" y="53603"/>
                    <a:pt x="111260" y="39543"/>
                    <a:pt x="91440" y="51435"/>
                  </a:cubicBezTo>
                  <a:cubicBezTo>
                    <a:pt x="87513" y="53791"/>
                    <a:pt x="80010" y="59055"/>
                    <a:pt x="80010" y="59055"/>
                  </a:cubicBezTo>
                  <a:cubicBezTo>
                    <a:pt x="75222" y="73420"/>
                    <a:pt x="81681" y="55713"/>
                    <a:pt x="74295" y="70485"/>
                  </a:cubicBezTo>
                  <a:cubicBezTo>
                    <a:pt x="68781" y="81513"/>
                    <a:pt x="77509" y="71081"/>
                    <a:pt x="66675" y="81915"/>
                  </a:cubicBezTo>
                  <a:cubicBezTo>
                    <a:pt x="63032" y="92845"/>
                    <a:pt x="67379" y="82643"/>
                    <a:pt x="59055" y="93345"/>
                  </a:cubicBezTo>
                  <a:cubicBezTo>
                    <a:pt x="56244" y="96959"/>
                    <a:pt x="55245" y="102235"/>
                    <a:pt x="51435" y="104775"/>
                  </a:cubicBezTo>
                  <a:cubicBezTo>
                    <a:pt x="49530" y="106045"/>
                    <a:pt x="47812" y="107655"/>
                    <a:pt x="45720" y="108585"/>
                  </a:cubicBezTo>
                  <a:cubicBezTo>
                    <a:pt x="42050" y="110216"/>
                    <a:pt x="38100" y="111125"/>
                    <a:pt x="34290" y="112395"/>
                  </a:cubicBezTo>
                  <a:cubicBezTo>
                    <a:pt x="26091" y="115128"/>
                    <a:pt x="30523" y="113813"/>
                    <a:pt x="20955" y="116205"/>
                  </a:cubicBezTo>
                  <a:cubicBezTo>
                    <a:pt x="17522" y="119638"/>
                    <a:pt x="13419" y="122994"/>
                    <a:pt x="11430" y="127635"/>
                  </a:cubicBezTo>
                  <a:cubicBezTo>
                    <a:pt x="8235" y="135089"/>
                    <a:pt x="10837" y="139002"/>
                    <a:pt x="5715" y="146685"/>
                  </a:cubicBezTo>
                  <a:cubicBezTo>
                    <a:pt x="1553" y="152928"/>
                    <a:pt x="4195" y="152400"/>
                    <a:pt x="0" y="152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 flipV="1">
            <a:off x="6000750" y="4052234"/>
            <a:ext cx="0" cy="138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5994400" y="4297033"/>
            <a:ext cx="0" cy="149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5963284" y="4097206"/>
            <a:ext cx="394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DE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190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Kühne</dc:creator>
  <cp:lastModifiedBy>Florian Kühne</cp:lastModifiedBy>
  <cp:revision>3</cp:revision>
  <dcterms:created xsi:type="dcterms:W3CDTF">2020-07-24T09:01:46Z</dcterms:created>
  <dcterms:modified xsi:type="dcterms:W3CDTF">2020-08-19T12:50:26Z</dcterms:modified>
</cp:coreProperties>
</file>