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DC61F-25ED-46D5-9184-BD00B358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F3B8EC-0968-4B72-B776-315EB3C1B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D1B7F-3C45-4270-ACD8-535725C8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0B437-C8D8-41C7-A843-411958B5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AAE3C-EEA0-4F59-BB6D-03FE4379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8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672C8-A978-49E2-A979-6FF3C666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C188C8-B139-4138-A7EA-19B836D9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00A0F-AB80-45F9-AD6A-061AAB07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A5EAC-EF5D-43CA-ADDA-7DB5554F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DF8F4-8FA5-4B88-9958-615BD1C9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6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405E96-7683-4C7B-A298-9C1F3BAD3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B2352-7F91-4E57-82EF-1D04F2C4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91E21-F1D5-4D25-B075-76F45940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5A92E-BFF8-4D1D-907F-033914DB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BDCB0-7BB1-401E-856B-CB78071F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414DD-C90E-49DC-9F09-B512104E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298EE-BCC9-437C-9ADB-BFF0197D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DA85E-0C59-4465-8759-8E62F5E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8F25B-38C8-4919-9FDB-FC7493E6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E721E-C91F-4E08-9537-C8483DDC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9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69A79-91B2-44BD-8EA1-E354E48F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2C2689-B03F-4CD5-BBEB-B7538076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341D0-29FD-4636-9E55-9E5461F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E9589-71EA-49F1-8FE4-2286F8F1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22EAE-C83C-4C14-B1DB-B226D80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2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04355-23E4-4591-828D-908748A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0940D-AEC6-4FE7-89A3-693A3425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56967-EF3A-4557-AEF4-AD235AED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CAB56-959A-4116-BB4D-28EDA2E4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EBA8E-93E1-475C-AF93-36DDA398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78BAE6-464D-45F2-91ED-8332C60A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8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1E827-AC7D-488F-B023-65E4521E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ADC44-DB7A-495D-8362-CF591BEB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3FE78-0EB3-43A3-8A83-2199B8DB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3327CF-DD06-4572-BFB3-8CD3D0E6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C3EE8F-7F3D-4E44-8C8D-FAD4C9F68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6F672-9CC6-4209-9A22-497E10F0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591FDF-2B4A-491C-AA49-52865F8F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1362C2-A3EF-4735-94BC-7BB7EFD1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4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618CC-B921-4931-BB1D-8CBE45B4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4F9322-1C16-4F46-B1AD-CB2744BE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5EA228-95F7-4010-925B-76F77AE1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FEDB94-4E8D-4F5E-9CB4-022BC6B8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2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2CD75F-D7A0-467A-9AF5-954ED105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1EC6-A9B0-4C53-B1D8-52FD25D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930A8F-6C22-43CC-AA81-6468C400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3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AD3EB-61F1-4DBC-A890-0858360A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0BAD1-5114-41C4-BB13-1EFEBA20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497379-3BA1-46CD-A78F-99775C8B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B35419-EBF6-424B-A3C9-F8F25C29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7BCBB6-A351-4554-BA85-9FD20EB2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0E1171-2389-4741-BD0C-270F7A98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14E2C-30EC-4A9C-8D10-D6242785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A2210D-0352-4542-BF5D-4D2E2620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874E04-0C98-42F2-BF84-1DE26C56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7FD99-3439-4EAD-96BD-BC6DC44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9A1C9-2A08-4276-B6BE-D9F7277F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06A77-A7A4-4505-B86E-BE91BD87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4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23D827-1BB5-47D2-B46F-CF813A91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28926-5949-4A09-A694-71C7E1FC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9D585-BF60-4CD5-B647-355813981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18A8-8E0F-4F4A-90CD-87C4A0838771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80196-5AF4-4B7E-A477-4AAF52BB4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D30CC-96A3-443A-A308-FAB7A450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375C-5451-4620-BEEE-3B0194DDDF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0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135BEF2-0AD5-4849-91D3-8DA8B9446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444859"/>
              </p:ext>
            </p:extLst>
          </p:nvPr>
        </p:nvGraphicFramePr>
        <p:xfrm>
          <a:off x="81370" y="103410"/>
          <a:ext cx="9691804" cy="665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074707" imgH="3482309" progId="AcroExch.Document.DC">
                  <p:embed/>
                </p:oleObj>
              </mc:Choice>
              <mc:Fallback>
                <p:oleObj name="Acrobat Document" r:id="rId3" imgW="5074707" imgH="348230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70" y="103410"/>
                        <a:ext cx="9691804" cy="6651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42D98C0-B758-416E-9B79-4612BF4D378B}"/>
                  </a:ext>
                </a:extLst>
              </p:cNvPr>
              <p:cNvSpPr txBox="1"/>
              <p:nvPr/>
            </p:nvSpPr>
            <p:spPr>
              <a:xfrm>
                <a:off x="2924569" y="170119"/>
                <a:ext cx="3836957" cy="1000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m:rPr>
                              <m:brk/>
                            </m:rPr>
                            <a:rPr lang="de-DE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4"/>
                            </m:rP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𝑒𝑉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42D98C0-B758-416E-9B79-4612BF4D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69" y="170119"/>
                <a:ext cx="3836957" cy="1000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Adobe Acrobat Document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1</cp:revision>
  <dcterms:created xsi:type="dcterms:W3CDTF">2020-07-24T10:14:29Z</dcterms:created>
  <dcterms:modified xsi:type="dcterms:W3CDTF">2020-07-24T10:15:17Z</dcterms:modified>
</cp:coreProperties>
</file>