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fd47ad8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fd47ad8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fbb42ac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fbb42ac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fbb42ac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fbb42ac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bb42ac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fbb42ac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fc3d0c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fc3d0c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fc3d0c8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fc3d0c8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fc3d0c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fc3d0c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fc3d0c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fc3d0c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3f056c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3f056c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faca57e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faca57e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aca57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aca57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aca57e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aca57e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aca57e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aca57e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aca57e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faca57e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fbb42ac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fbb42ac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bb42ac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bb42ac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de Projet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277" y="4525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: AGULLO Florian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398" y="2182986"/>
            <a:ext cx="1544275" cy="1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867225" y="1903775"/>
            <a:ext cx="2960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Feu d’artifice</a:t>
            </a:r>
            <a:endParaRPr sz="1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" y="1340500"/>
            <a:ext cx="50163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Module i2c-PCF8575                                     2 x  Relais 16 sorties                   </a:t>
            </a:r>
            <a:endParaRPr b="1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65" y="1752475"/>
            <a:ext cx="1435274" cy="14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800" y="1133575"/>
            <a:ext cx="3463400" cy="3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5">
            <a:alphaModFix/>
          </a:blip>
          <a:srcRect b="10280" l="0" r="0" t="-10280"/>
          <a:stretch/>
        </p:blipFill>
        <p:spPr>
          <a:xfrm>
            <a:off x="2750125" y="1668338"/>
            <a:ext cx="1768374" cy="16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348175" y="626225"/>
            <a:ext cx="2591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Câblage</a:t>
            </a:r>
            <a:r>
              <a:rPr b="1"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relais / i2c / esp32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Maintenance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4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d’utilisations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12701"/>
          <a:stretch/>
        </p:blipFill>
        <p:spPr>
          <a:xfrm>
            <a:off x="1110375" y="1384850"/>
            <a:ext cx="6173625" cy="32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7650" y="57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175" y="1444325"/>
            <a:ext cx="5797726" cy="34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de tir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97575" y="-149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0" y="676500"/>
            <a:ext cx="6961025" cy="42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95675" y="-149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578075"/>
            <a:ext cx="5468299" cy="44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8270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573600" y="53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40"/>
              <a:t>Sommaire</a:t>
            </a:r>
            <a:endParaRPr sz="274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09375" y="1301325"/>
            <a:ext cx="88050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fr" sz="1500">
                <a:solidFill>
                  <a:schemeClr val="dk2"/>
                </a:solidFill>
              </a:rPr>
              <a:t>Présentation de ma partie</a:t>
            </a:r>
            <a:endParaRPr b="1" sz="15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Cahier des charges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Planning prévisionnel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Gantt</a:t>
            </a:r>
            <a:endParaRPr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fr" sz="1500">
                <a:solidFill>
                  <a:schemeClr val="dk2"/>
                </a:solidFill>
              </a:rPr>
              <a:t>Présentation de la valise</a:t>
            </a:r>
            <a:endParaRPr b="1" sz="15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d’exigence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matériel </a:t>
            </a:r>
            <a:endParaRPr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fr" sz="1500">
                <a:solidFill>
                  <a:schemeClr val="dk2"/>
                </a:solidFill>
              </a:rPr>
              <a:t>Maintenance</a:t>
            </a:r>
            <a:endParaRPr b="1" sz="15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des cas d’utilisation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de séquence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fr" sz="1500">
                <a:solidFill>
                  <a:schemeClr val="dk2"/>
                </a:solidFill>
              </a:rPr>
              <a:t>Phase de tir</a:t>
            </a:r>
            <a:endParaRPr b="1" sz="15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des cas d’utilisation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de séquence</a:t>
            </a:r>
            <a:endParaRPr b="1" sz="12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fr" sz="1500">
                <a:solidFill>
                  <a:schemeClr val="dk2"/>
                </a:solidFill>
              </a:rPr>
              <a:t>Conclusion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125" y="5010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ma partie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68225" y="-149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547575" y="818425"/>
            <a:ext cx="35463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1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Cahier des charges :</a:t>
            </a:r>
            <a:endParaRPr b="1" sz="1217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de Maintenance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technicien branche les valises en RJ45.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effectue un test depuis son ordinateur pour vérifier l'état des sorties des valises.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résultats du test sont transmis par RJ45 vers le logiciel de supervision.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L'artificier crée un scénario sur le logiciel de supervision en utilisant uniquement les sorties fonctionnelles.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scénario est sauvegardé ou envoyé à la valise par Ethernet pour être conservé en mémoire jusqu'à la phase 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de Mise à Feu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valises sont installées sur place et connectées par radio au logiciel de supervision.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Avant le lancement, un test de connexion radio est effectué.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le test est réussi et que la clé est sur la position d'autorisation de tir, l'artificier peut lancer la mise à feu.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message radio est envoyé à toutes les valises.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le test échoue, le lancement peut être effectué via RJ45.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00" y="818425"/>
            <a:ext cx="4957049" cy="42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95675" y="-149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520225"/>
            <a:ext cx="5600975" cy="45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71200" y="60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Gantt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50" y="1467600"/>
            <a:ext cx="8839199" cy="263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valise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7810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bloc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25" y="1435725"/>
            <a:ext cx="85344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36300" y="-149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Matériel nécessaire 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45525" y="520225"/>
            <a:ext cx="17589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Choix de l’automate</a:t>
            </a:r>
            <a:endParaRPr b="1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190" y="4545456"/>
            <a:ext cx="68130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51" y="843825"/>
            <a:ext cx="5628400" cy="40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