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DD8AE-30AB-4E5B-8506-37EE806CE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F764F6-B84D-4465-8D9D-6189BAE84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B3A9DF-93EE-4881-A6F3-F4774C39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26.07.2019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76F050-4D95-4D4C-9F70-D8D6AC92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A28B34-3539-4689-B6D8-760A2661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439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3F277-424A-4E6A-8748-9564CF2B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D682ED-C0FF-45F5-970D-CC6E99C81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61EE15-094D-4864-A42F-6C88C2FB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26.07.2019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59D4C6-7989-4BB9-A552-BC9B94E5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C7557B-656F-4860-9B7D-99C3AB9D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49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1AA0A5-4D2C-45E2-BC41-14A94D5A6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5FFE20-F59A-41CB-B2E0-265278596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CEA09A-A72B-4DD4-8726-E7700A2D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26.07.2019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61F43B-6941-41C9-9F7F-DA4BE448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580494-F242-4A14-A0C8-0A5F0931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859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FA34-7D78-4A95-ACE0-F3DC1EE8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CF0766-2ADF-492A-990D-19C3B94D9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B7D58E-55ED-41B9-9E56-D90440B1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26.07.2019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E78BEF-338C-4D12-A972-912907E7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FB9DE1-7623-49C5-9925-7987E526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459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3DDE4-3560-4B97-B3ED-C96136EC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72FB3D-DA65-4BCD-AE12-0426CC8A0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9D6872-6F93-4BF1-99B1-70C246D3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26.07.2019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6CE6CF-E968-461C-BAB2-5B2542C7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D1783D-490B-4CE2-B965-B182AD7E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722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2777D-F5E9-4EB2-A84B-ED75D0BE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CC5EC5-0781-47D9-8BE4-6662F7FA3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184498-34B2-4792-8C20-4FC629C94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10ECD0-736B-4CF0-9AF6-4EC5BC73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26.07.2019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51D280-422D-4F67-A9F9-2CB21B8B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48AB9D-BBA6-433E-A023-A702D23C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334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00D5FA-5926-48C7-8023-F98D4688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859B5C-C491-46ED-8386-2E0A975D9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3795C0-467D-4E44-924E-6EEBCC541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862D22-4AE9-4915-970A-07454D509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E8BF70-48CC-4567-A78D-5EB345C00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10D35F-080B-457D-ADBA-FA6C15CB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26.07.2019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BD41F5-AA98-4CEB-B81B-C55072AE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988F6B-7DAD-4519-BE7F-769EB467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029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A3E94-AF07-4281-A81A-D9B2FC17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D6DE27-3747-442F-A619-82A94BA0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26.07.2019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4CCB0C-1B64-44A1-9157-BB618ADE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BCE0CE-313C-4E09-8C17-F951E52D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453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00FD47-824B-4365-81D8-57BDC8F7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26.07.2019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ED13F3-0142-4E9F-A8E3-71F6D2D3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E86F8F-8D85-4DCF-AF48-8008F556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122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DD07D-26E3-4922-968E-2B31653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A8A9D8-24E3-45CC-BF92-44D117B1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E800E1-98B3-4C78-9368-D8BC6A80B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D821C0-0ADF-4B76-A2E9-3ABA61A8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26.07.2019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97B3C8-095F-415A-9907-55809F09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F16BE1-F0F1-4451-AD4D-E395C86D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488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31E75-F435-49C6-B81B-C6B2B663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92B853-CFED-4066-B811-57464174F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329138-668E-4D40-A08A-3CC3F8F40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212731-3141-40A2-AE07-092CAAF2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26.07.2019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D88EA5-7A5F-41D9-AF62-B3BF0D4C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9213E5-D8C7-4D3E-8966-F2CA9646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801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2E6F3E-7091-4FAF-B5E2-FA12127C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878C51-6236-49D4-9C3E-D616080CA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B04F28-9976-499F-B5B5-BBC7DB950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701B7-E1D4-4A4D-8072-B7E76FEBFBD6}" type="datetimeFigureOut">
              <a:rPr lang="de-CH" smtClean="0"/>
              <a:t>26.07.2019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5DF4B8-36A9-4E06-85EE-A238DD8DC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BE4F9F-151A-4623-B5AF-34AE9A027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491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43EFF92-3860-4477-9191-3DCE385E78D1}"/>
              </a:ext>
            </a:extLst>
          </p:cNvPr>
          <p:cNvGrpSpPr/>
          <p:nvPr/>
        </p:nvGrpSpPr>
        <p:grpSpPr>
          <a:xfrm>
            <a:off x="8412418" y="628650"/>
            <a:ext cx="1300163" cy="1257300"/>
            <a:chOff x="4019550" y="1162050"/>
            <a:chExt cx="1300163" cy="125730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A5139BD-540E-4432-B2B7-DEA7256C0F3E}"/>
                </a:ext>
              </a:extLst>
            </p:cNvPr>
            <p:cNvSpPr/>
            <p:nvPr/>
          </p:nvSpPr>
          <p:spPr>
            <a:xfrm>
              <a:off x="4019550" y="1162050"/>
              <a:ext cx="1300163" cy="2095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sz="1000" dirty="0" err="1"/>
                <a:t>procman</a:t>
              </a:r>
              <a:endParaRPr lang="de-CH" sz="1000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522E342-E90F-47DA-845C-3658D538282A}"/>
                </a:ext>
              </a:extLst>
            </p:cNvPr>
            <p:cNvSpPr/>
            <p:nvPr/>
          </p:nvSpPr>
          <p:spPr>
            <a:xfrm>
              <a:off x="4019550" y="13716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id</a:t>
              </a:r>
              <a:r>
                <a:rPr lang="de-CH" sz="1000" dirty="0"/>
                <a:t> (PK)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0D1388C-C065-453D-AC85-11BA03BE5097}"/>
                </a:ext>
              </a:extLst>
            </p:cNvPr>
            <p:cNvSpPr/>
            <p:nvPr/>
          </p:nvSpPr>
          <p:spPr>
            <a:xfrm>
              <a:off x="4019550" y="158115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name</a:t>
              </a:r>
              <a:endParaRPr lang="de-CH" sz="1000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6E89720-2CAB-4F61-A544-B08A95384DCE}"/>
                </a:ext>
              </a:extLst>
            </p:cNvPr>
            <p:cNvSpPr/>
            <p:nvPr/>
          </p:nvSpPr>
          <p:spPr>
            <a:xfrm>
              <a:off x="4019550" y="17907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CH" sz="1000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1FA3A62-BAB5-4221-81B4-6A10CE9BCE4F}"/>
                </a:ext>
              </a:extLst>
            </p:cNvPr>
            <p:cNvSpPr/>
            <p:nvPr/>
          </p:nvSpPr>
          <p:spPr>
            <a:xfrm>
              <a:off x="4019550" y="200025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CH" sz="10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AB02B3E-6B29-411E-89BB-67334B56F22C}"/>
                </a:ext>
              </a:extLst>
            </p:cNvPr>
            <p:cNvSpPr/>
            <p:nvPr/>
          </p:nvSpPr>
          <p:spPr>
            <a:xfrm>
              <a:off x="4019550" y="22098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CH" sz="1000" dirty="0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E753F79-AF20-4C22-AAE0-4970EEEF5672}"/>
              </a:ext>
            </a:extLst>
          </p:cNvPr>
          <p:cNvGrpSpPr/>
          <p:nvPr/>
        </p:nvGrpSpPr>
        <p:grpSpPr>
          <a:xfrm>
            <a:off x="5175250" y="628650"/>
            <a:ext cx="1300163" cy="1257300"/>
            <a:chOff x="4019550" y="1162050"/>
            <a:chExt cx="1300163" cy="125730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9BDF102-62D3-4A0C-A30C-4C27B8C2129E}"/>
                </a:ext>
              </a:extLst>
            </p:cNvPr>
            <p:cNvSpPr/>
            <p:nvPr/>
          </p:nvSpPr>
          <p:spPr>
            <a:xfrm>
              <a:off x="4019550" y="1162050"/>
              <a:ext cx="1300163" cy="2095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sz="1000" dirty="0" err="1"/>
                <a:t>purchase</a:t>
              </a:r>
              <a:endParaRPr lang="de-CH" sz="1000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548984C-AF5C-4BB0-967D-5C2A4F2F9391}"/>
                </a:ext>
              </a:extLst>
            </p:cNvPr>
            <p:cNvSpPr/>
            <p:nvPr/>
          </p:nvSpPr>
          <p:spPr>
            <a:xfrm>
              <a:off x="4019550" y="13716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id</a:t>
              </a:r>
              <a:r>
                <a:rPr lang="de-CH" sz="1000" dirty="0"/>
                <a:t> (PK)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AE67B3F-08FC-49F4-98C9-E5A9DE60F442}"/>
                </a:ext>
              </a:extLst>
            </p:cNvPr>
            <p:cNvSpPr/>
            <p:nvPr/>
          </p:nvSpPr>
          <p:spPr>
            <a:xfrm>
              <a:off x="4019550" y="158115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procmanid</a:t>
              </a:r>
              <a:r>
                <a:rPr lang="de-CH" sz="1000" dirty="0"/>
                <a:t> (FK)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12AB0D9-7DD5-4B0C-9F9F-360E10F4719C}"/>
                </a:ext>
              </a:extLst>
            </p:cNvPr>
            <p:cNvSpPr/>
            <p:nvPr/>
          </p:nvSpPr>
          <p:spPr>
            <a:xfrm>
              <a:off x="4019550" y="17907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prodid</a:t>
              </a:r>
              <a:r>
                <a:rPr lang="de-CH" sz="1000" dirty="0"/>
                <a:t> (FK)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82F5740-E644-44FC-AA24-4E99D4ED935D}"/>
                </a:ext>
              </a:extLst>
            </p:cNvPr>
            <p:cNvSpPr/>
            <p:nvPr/>
          </p:nvSpPr>
          <p:spPr>
            <a:xfrm>
              <a:off x="4019550" y="200025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/>
                <a:t>date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59C483E-9C21-4664-82F2-8A49C735EFCC}"/>
                </a:ext>
              </a:extLst>
            </p:cNvPr>
            <p:cNvSpPr/>
            <p:nvPr/>
          </p:nvSpPr>
          <p:spPr>
            <a:xfrm>
              <a:off x="4019550" y="22098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effectiveprice</a:t>
              </a:r>
              <a:endParaRPr lang="de-CH" sz="1000" dirty="0"/>
            </a:p>
          </p:txBody>
        </p:sp>
      </p:grp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26C1BF0-C861-4A64-BEAD-7B2E8A662BE2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 flipV="1">
            <a:off x="6475413" y="942975"/>
            <a:ext cx="1937005" cy="2095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C7A5140-320E-4AC8-BADD-22342CBC6618}"/>
              </a:ext>
            </a:extLst>
          </p:cNvPr>
          <p:cNvSpPr txBox="1"/>
          <p:nvPr/>
        </p:nvSpPr>
        <p:spPr>
          <a:xfrm>
            <a:off x="6473811" y="90925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A0F5EED-901A-4D2D-9595-D7F71238B420}"/>
              </a:ext>
            </a:extLst>
          </p:cNvPr>
          <p:cNvSpPr txBox="1"/>
          <p:nvPr/>
        </p:nvSpPr>
        <p:spPr>
          <a:xfrm>
            <a:off x="8149204" y="6978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1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8213305-8B12-47F7-8BE4-D9B1D9AA9C87}"/>
              </a:ext>
            </a:extLst>
          </p:cNvPr>
          <p:cNvGrpSpPr/>
          <p:nvPr/>
        </p:nvGrpSpPr>
        <p:grpSpPr>
          <a:xfrm>
            <a:off x="2119229" y="628650"/>
            <a:ext cx="1300163" cy="1257300"/>
            <a:chOff x="4019550" y="1162050"/>
            <a:chExt cx="1300163" cy="1257300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8435126A-E410-4075-9065-DBBB8E59977C}"/>
                </a:ext>
              </a:extLst>
            </p:cNvPr>
            <p:cNvSpPr/>
            <p:nvPr/>
          </p:nvSpPr>
          <p:spPr>
            <a:xfrm>
              <a:off x="4019550" y="1162050"/>
              <a:ext cx="1300163" cy="2095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sz="1000" dirty="0" err="1"/>
                <a:t>product</a:t>
              </a:r>
              <a:endParaRPr lang="de-CH" sz="1000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B6DB79E9-5BBD-4E6B-99FC-24504AEB9EA5}"/>
                </a:ext>
              </a:extLst>
            </p:cNvPr>
            <p:cNvSpPr/>
            <p:nvPr/>
          </p:nvSpPr>
          <p:spPr>
            <a:xfrm>
              <a:off x="4019550" y="13716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id</a:t>
              </a:r>
              <a:r>
                <a:rPr lang="de-CH" sz="1000" dirty="0"/>
                <a:t> (PK)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901C970-29C5-4E1D-8F19-0FCA1B49A686}"/>
                </a:ext>
              </a:extLst>
            </p:cNvPr>
            <p:cNvSpPr/>
            <p:nvPr/>
          </p:nvSpPr>
          <p:spPr>
            <a:xfrm>
              <a:off x="4019550" y="158115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name</a:t>
              </a:r>
              <a:endParaRPr lang="de-CH" sz="1000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4F0E0F4-23E2-46FC-94B4-D31239D42A9C}"/>
                </a:ext>
              </a:extLst>
            </p:cNvPr>
            <p:cNvSpPr/>
            <p:nvPr/>
          </p:nvSpPr>
          <p:spPr>
            <a:xfrm>
              <a:off x="4019550" y="17907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listprice</a:t>
              </a:r>
              <a:endParaRPr lang="de-CH" sz="1000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093E205E-B168-4788-975E-A4E5E0A6A318}"/>
                </a:ext>
              </a:extLst>
            </p:cNvPr>
            <p:cNvSpPr/>
            <p:nvPr/>
          </p:nvSpPr>
          <p:spPr>
            <a:xfrm>
              <a:off x="4019550" y="200025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CH" sz="1000" dirty="0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F726D3C-C4D1-4E92-8B9B-C30F989E36AC}"/>
                </a:ext>
              </a:extLst>
            </p:cNvPr>
            <p:cNvSpPr/>
            <p:nvPr/>
          </p:nvSpPr>
          <p:spPr>
            <a:xfrm>
              <a:off x="4019550" y="22098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CH" sz="1000" dirty="0"/>
            </a:p>
          </p:txBody>
        </p:sp>
      </p:grp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A3588422-92C2-49A6-AA71-3BE2A23CC308}"/>
              </a:ext>
            </a:extLst>
          </p:cNvPr>
          <p:cNvCxnSpPr>
            <a:stCxn id="15" idx="1"/>
            <a:endCxn id="23" idx="3"/>
          </p:cNvCxnSpPr>
          <p:nvPr/>
        </p:nvCxnSpPr>
        <p:spPr>
          <a:xfrm rot="10800000">
            <a:off x="3419392" y="942975"/>
            <a:ext cx="1755858" cy="41910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469C950-724A-4CC4-86EC-06201DB3CD08}"/>
              </a:ext>
            </a:extLst>
          </p:cNvPr>
          <p:cNvSpPr txBox="1"/>
          <p:nvPr/>
        </p:nvSpPr>
        <p:spPr>
          <a:xfrm>
            <a:off x="4870726" y="1052011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8F410FD-0AC0-4A58-9C06-972DEBCD1712}"/>
              </a:ext>
            </a:extLst>
          </p:cNvPr>
          <p:cNvSpPr txBox="1"/>
          <p:nvPr/>
        </p:nvSpPr>
        <p:spPr>
          <a:xfrm>
            <a:off x="3442961" y="65082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1</a:t>
            </a:r>
          </a:p>
        </p:txBody>
      </p:sp>
      <p:sp>
        <p:nvSpPr>
          <p:cNvPr id="32" name="Sprechblase: rechteckig 31">
            <a:extLst>
              <a:ext uri="{FF2B5EF4-FFF2-40B4-BE49-F238E27FC236}">
                <a16:creationId xmlns:a16="http://schemas.microsoft.com/office/drawing/2014/main" id="{244FA17C-763C-4C57-B712-806E8645DE67}"/>
              </a:ext>
            </a:extLst>
          </p:cNvPr>
          <p:cNvSpPr/>
          <p:nvPr/>
        </p:nvSpPr>
        <p:spPr>
          <a:xfrm>
            <a:off x="4451683" y="2366733"/>
            <a:ext cx="1227221" cy="729916"/>
          </a:xfrm>
          <a:prstGeom prst="wedgeRectCallout">
            <a:avLst>
              <a:gd name="adj1" fmla="val 23612"/>
              <a:gd name="adj2" fmla="val -11662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Der effektiv bezahlte Preis kann sich von dem Listenpreis unterscheiden</a:t>
            </a:r>
          </a:p>
        </p:txBody>
      </p:sp>
    </p:spTree>
    <p:extLst>
      <p:ext uri="{BB962C8B-B14F-4D97-AF65-F5344CB8AC3E}">
        <p14:creationId xmlns:p14="http://schemas.microsoft.com/office/powerpoint/2010/main" val="113088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ylinder 3">
            <a:extLst>
              <a:ext uri="{FF2B5EF4-FFF2-40B4-BE49-F238E27FC236}">
                <a16:creationId xmlns:a16="http://schemas.microsoft.com/office/drawing/2014/main" id="{A2EE6742-D09B-4E76-B6FB-FB7A36DB4819}"/>
              </a:ext>
            </a:extLst>
          </p:cNvPr>
          <p:cNvSpPr/>
          <p:nvPr/>
        </p:nvSpPr>
        <p:spPr>
          <a:xfrm>
            <a:off x="638175" y="1781175"/>
            <a:ext cx="1714500" cy="2276475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DB</a:t>
            </a:r>
          </a:p>
          <a:p>
            <a:pPr algn="ctr"/>
            <a:r>
              <a:rPr lang="de-CH" dirty="0"/>
              <a:t>&lt;</a:t>
            </a:r>
            <a:r>
              <a:rPr lang="de-CH" dirty="0" err="1"/>
              <a:t>Tbd</a:t>
            </a:r>
            <a:r>
              <a:rPr lang="de-CH" dirty="0"/>
              <a:t>&gt;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8884F9-ABE0-45BA-A9C9-1C1F778FE73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5" y="3048000"/>
            <a:ext cx="1009650" cy="100965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0F0A53C-CE09-41AF-98F8-E22CBF308F3D}"/>
              </a:ext>
            </a:extLst>
          </p:cNvPr>
          <p:cNvGrpSpPr/>
          <p:nvPr/>
        </p:nvGrpSpPr>
        <p:grpSpPr>
          <a:xfrm>
            <a:off x="3848100" y="1590675"/>
            <a:ext cx="2209800" cy="2600325"/>
            <a:chOff x="3848100" y="1590675"/>
            <a:chExt cx="2209800" cy="2600325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297BECD-AD0D-43D4-9240-C9F57FEF659A}"/>
                </a:ext>
              </a:extLst>
            </p:cNvPr>
            <p:cNvSpPr/>
            <p:nvPr/>
          </p:nvSpPr>
          <p:spPr>
            <a:xfrm>
              <a:off x="3848100" y="1590675"/>
              <a:ext cx="1809750" cy="26003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Backend-Service</a:t>
              </a:r>
              <a:br>
                <a:rPr lang="de-CH" dirty="0"/>
              </a:br>
              <a:r>
                <a:rPr lang="de-CH" dirty="0"/>
                <a:t>(Java, Spring)</a:t>
              </a:r>
            </a:p>
            <a:p>
              <a:pPr algn="ctr"/>
              <a:endParaRPr lang="de-CH" dirty="0"/>
            </a:p>
            <a:p>
              <a:pPr algn="ctr"/>
              <a:endParaRPr lang="de-CH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7700924-EF74-4243-AA8C-DB3122A67E80}"/>
                </a:ext>
              </a:extLst>
            </p:cNvPr>
            <p:cNvSpPr/>
            <p:nvPr/>
          </p:nvSpPr>
          <p:spPr>
            <a:xfrm>
              <a:off x="5657850" y="1590675"/>
              <a:ext cx="400050" cy="26003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CH" dirty="0"/>
                <a:t>REST API</a:t>
              </a: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57AF838F-DFB9-4EB2-BFF3-6F76E9DC8127}"/>
              </a:ext>
            </a:extLst>
          </p:cNvPr>
          <p:cNvSpPr/>
          <p:nvPr/>
        </p:nvSpPr>
        <p:spPr>
          <a:xfrm>
            <a:off x="7115175" y="1590675"/>
            <a:ext cx="1809750" cy="2600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Frontend</a:t>
            </a:r>
            <a:br>
              <a:rPr lang="de-CH" dirty="0"/>
            </a:br>
            <a:r>
              <a:rPr lang="de-CH" dirty="0"/>
              <a:t>(Angular)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1F087E2-AC2D-433D-81F8-D53A33019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075" y="1985962"/>
            <a:ext cx="1809750" cy="1809750"/>
          </a:xfrm>
          <a:prstGeom prst="rect">
            <a:avLst/>
          </a:prstGeom>
        </p:spPr>
      </p:pic>
      <p:sp>
        <p:nvSpPr>
          <p:cNvPr id="11" name="Pfeil: nach links und rechts 10">
            <a:extLst>
              <a:ext uri="{FF2B5EF4-FFF2-40B4-BE49-F238E27FC236}">
                <a16:creationId xmlns:a16="http://schemas.microsoft.com/office/drawing/2014/main" id="{8AD5121F-9312-4898-9648-EA5967CE9A7C}"/>
              </a:ext>
            </a:extLst>
          </p:cNvPr>
          <p:cNvSpPr/>
          <p:nvPr/>
        </p:nvSpPr>
        <p:spPr>
          <a:xfrm>
            <a:off x="8848725" y="2600325"/>
            <a:ext cx="1190625" cy="55245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Browser</a:t>
            </a:r>
          </a:p>
        </p:txBody>
      </p:sp>
      <p:sp>
        <p:nvSpPr>
          <p:cNvPr id="12" name="Pfeil: nach links und rechts 11">
            <a:extLst>
              <a:ext uri="{FF2B5EF4-FFF2-40B4-BE49-F238E27FC236}">
                <a16:creationId xmlns:a16="http://schemas.microsoft.com/office/drawing/2014/main" id="{69ABBBD1-ED2B-4961-AA65-AA53C1EE07FE}"/>
              </a:ext>
            </a:extLst>
          </p:cNvPr>
          <p:cNvSpPr/>
          <p:nvPr/>
        </p:nvSpPr>
        <p:spPr>
          <a:xfrm>
            <a:off x="5995988" y="2600325"/>
            <a:ext cx="1190625" cy="55245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HTTP</a:t>
            </a:r>
          </a:p>
        </p:txBody>
      </p:sp>
      <p:sp>
        <p:nvSpPr>
          <p:cNvPr id="13" name="Pfeil: nach links und rechts 12">
            <a:extLst>
              <a:ext uri="{FF2B5EF4-FFF2-40B4-BE49-F238E27FC236}">
                <a16:creationId xmlns:a16="http://schemas.microsoft.com/office/drawing/2014/main" id="{34A109F5-BDDE-4BA6-A520-E79681227666}"/>
              </a:ext>
            </a:extLst>
          </p:cNvPr>
          <p:cNvSpPr/>
          <p:nvPr/>
        </p:nvSpPr>
        <p:spPr>
          <a:xfrm>
            <a:off x="1900990" y="2600325"/>
            <a:ext cx="2066174" cy="55245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&lt;</a:t>
            </a:r>
            <a:r>
              <a:rPr lang="de-CH" sz="1400" dirty="0" err="1"/>
              <a:t>tbd</a:t>
            </a:r>
            <a:r>
              <a:rPr lang="de-CH" sz="1400" dirty="0"/>
              <a:t>&gt;, Spring Data?</a:t>
            </a:r>
          </a:p>
        </p:txBody>
      </p:sp>
    </p:spTree>
    <p:extLst>
      <p:ext uri="{BB962C8B-B14F-4D97-AF65-F5344CB8AC3E}">
        <p14:creationId xmlns:p14="http://schemas.microsoft.com/office/powerpoint/2010/main" val="161651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26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D.</dc:creator>
  <cp:lastModifiedBy>Florian D.</cp:lastModifiedBy>
  <cp:revision>4</cp:revision>
  <dcterms:created xsi:type="dcterms:W3CDTF">2019-07-25T20:54:38Z</dcterms:created>
  <dcterms:modified xsi:type="dcterms:W3CDTF">2019-07-26T16:12:54Z</dcterms:modified>
</cp:coreProperties>
</file>