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DD8AE-30AB-4E5B-8506-37EE806C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F764F6-B84D-4465-8D9D-6189BAE8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A9DF-93EE-4881-A6F3-F4774C3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6F050-4D95-4D4C-9F70-D8D6AC9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8B34-3539-4689-B6D8-760A2661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3F277-424A-4E6A-8748-9564CF2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682ED-C0FF-45F5-970D-CC6E99C8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1EE15-094D-4864-A42F-6C88C2F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D4C6-7989-4BB9-A552-BC9B94E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7557B-656F-4860-9B7D-99C3AB9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1AA0A5-4D2C-45E2-BC41-14A94D5A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5FFE20-F59A-41CB-B2E0-26527859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EA09A-A72B-4DD4-8726-E7700A2D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1F43B-6941-41C9-9F7F-DA4BE44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80494-F242-4A14-A0C8-0A5F093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5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FA34-7D78-4A95-ACE0-F3DC1EE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F0766-2ADF-492A-990D-19C3B94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7D58E-55ED-41B9-9E56-D90440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78BEF-338C-4D12-A972-912907E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B9DE1-7623-49C5-9925-7987E52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5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DDE4-3560-4B97-B3ED-C96136EC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FB3D-DA65-4BCD-AE12-0426CC8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D6872-6F93-4BF1-99B1-70C246D3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CE6CF-E968-461C-BAB2-5B2542C7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1783D-490B-4CE2-B965-B182AD7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2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2777D-F5E9-4EB2-A84B-ED75D0BE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C5EC5-0781-47D9-8BE4-6662F7FA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84498-34B2-4792-8C20-4FC629C9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0ECD0-736B-4CF0-9AF6-4EC5BC7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1D280-422D-4F67-A9F9-2CB21B8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8AB9D-BBA6-433E-A023-A702D23C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D5FA-5926-48C7-8023-F98D468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59B5C-C491-46ED-8386-2E0A97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3795C0-467D-4E44-924E-6EEBCC54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62D22-4AE9-4915-970A-07454D50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E8BF70-48CC-4567-A78D-5EB345C0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0D35F-080B-457D-ADBA-FA6C15C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D41F5-AA98-4CEB-B81B-C55072A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88F6B-7DAD-4519-BE7F-769EB467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2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A3E94-AF07-4281-A81A-D9B2FC17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D6DE27-3747-442F-A619-82A94BA0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4CCB0C-1B64-44A1-9157-BB618AD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E0CE-313C-4E09-8C17-F951E52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5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0FD47-824B-4365-81D8-57BDC8F7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D13F3-0142-4E9F-A8E3-71F6D2D3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86F8F-8D85-4DCF-AF48-8008F55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D07D-26E3-4922-968E-2B31653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A9D8-24E3-45CC-BF92-44D117B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E800E1-98B3-4C78-9368-D8BC6A80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821C0-0ADF-4B76-A2E9-3ABA61A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97B3C8-095F-415A-9907-55809F0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16BE1-F0F1-4451-AD4D-E395C86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1E75-F435-49C6-B81B-C6B2B663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2B853-CFED-4066-B811-57464174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29138-668E-4D40-A08A-3CC3F8F4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12731-3141-40A2-AE07-092CAAF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88EA5-7A5F-41D9-AF62-B3BF0D4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213E5-D8C7-4D3E-8966-F2CA964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0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2E6F3E-7091-4FAF-B5E2-FA12127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78C51-6236-49D4-9C3E-D616080C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4F28-9976-499F-B5B5-BBC7DB95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DF4B8-36A9-4E06-85EE-A238DD8D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E4F9F-151A-4623-B5AF-34AE9A0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9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3EFF92-3860-4477-9191-3DCE385E78D1}"/>
              </a:ext>
            </a:extLst>
          </p:cNvPr>
          <p:cNvGrpSpPr/>
          <p:nvPr/>
        </p:nvGrpSpPr>
        <p:grpSpPr>
          <a:xfrm>
            <a:off x="8412418" y="628650"/>
            <a:ext cx="1300163" cy="1257300"/>
            <a:chOff x="4019550" y="1162050"/>
            <a:chExt cx="1300163" cy="12573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5139BD-540E-4432-B2B7-DEA7256C0F3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procman</a:t>
              </a:r>
              <a:endParaRPr lang="de-CH" sz="10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522E342-E90F-47DA-845C-3658D538282A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D1388C-C065-453D-AC85-11BA03BE5097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E89720-2CAB-4F61-A544-B08A95384DCE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1FA3A62-BAB5-4221-81B4-6A10CE9BCE4F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B02B3E-6B29-411E-89BB-67334B56F2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753F79-AF20-4C22-AAE0-4970EEEF5672}"/>
              </a:ext>
            </a:extLst>
          </p:cNvPr>
          <p:cNvGrpSpPr/>
          <p:nvPr/>
        </p:nvGrpSpPr>
        <p:grpSpPr>
          <a:xfrm>
            <a:off x="5175250" y="628650"/>
            <a:ext cx="1300163" cy="1257300"/>
            <a:chOff x="4019550" y="1162050"/>
            <a:chExt cx="1300163" cy="12573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9BDF102-62D3-4A0C-A30C-4C27B8C2129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purchase</a:t>
              </a:r>
              <a:endParaRPr lang="de-CH" sz="10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548984C-AF5C-4BB0-967D-5C2A4F2F9391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E67B3F-08FC-49F4-98C9-E5A9DE60F442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procmanId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12AB0D9-7DD5-4B0C-9F9F-360E10F471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prodId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2F5740-E644-44FC-AA24-4E99D4ED935D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date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59C483E-9C21-4664-82F2-8A49C735EFC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effectiveprice</a:t>
              </a:r>
              <a:endParaRPr lang="de-CH" sz="1000" dirty="0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26C1BF0-C861-4A64-BEAD-7B2E8A662BE2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6475413" y="942975"/>
            <a:ext cx="1937005" cy="2095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7A5140-320E-4AC8-BADD-22342CBC6618}"/>
              </a:ext>
            </a:extLst>
          </p:cNvPr>
          <p:cNvSpPr txBox="1"/>
          <p:nvPr/>
        </p:nvSpPr>
        <p:spPr>
          <a:xfrm>
            <a:off x="6473811" y="9092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0F5EED-901A-4D2D-9595-D7F71238B420}"/>
              </a:ext>
            </a:extLst>
          </p:cNvPr>
          <p:cNvSpPr txBox="1"/>
          <p:nvPr/>
        </p:nvSpPr>
        <p:spPr>
          <a:xfrm>
            <a:off x="8149204" y="697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213305-8B12-47F7-8BE4-D9B1D9AA9C87}"/>
              </a:ext>
            </a:extLst>
          </p:cNvPr>
          <p:cNvGrpSpPr/>
          <p:nvPr/>
        </p:nvGrpSpPr>
        <p:grpSpPr>
          <a:xfrm>
            <a:off x="2119229" y="628650"/>
            <a:ext cx="1300163" cy="1257300"/>
            <a:chOff x="4019550" y="1162050"/>
            <a:chExt cx="1300163" cy="125730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435126A-E410-4075-9065-DBBB8E59977C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product</a:t>
              </a:r>
              <a:endParaRPr lang="de-CH" sz="10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6DB79E9-5BBD-4E6B-99FC-24504AEB9EA5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901C970-29C5-4E1D-8F19-0FCA1B49A686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4F0E0F4-23E2-46FC-94B4-D31239D42A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listprice</a:t>
              </a:r>
              <a:endParaRPr lang="de-CH" sz="10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93E205E-B168-4788-975E-A4E5E0A6A318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F726D3C-C4D1-4E92-8B9B-C30F989E36A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A3588422-92C2-49A6-AA71-3BE2A23CC308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rot="10800000">
            <a:off x="3419392" y="942975"/>
            <a:ext cx="1755858" cy="4191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469C950-724A-4CC4-86EC-06201DB3CD08}"/>
              </a:ext>
            </a:extLst>
          </p:cNvPr>
          <p:cNvSpPr txBox="1"/>
          <p:nvPr/>
        </p:nvSpPr>
        <p:spPr>
          <a:xfrm>
            <a:off x="4870726" y="10520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F410FD-0AC0-4A58-9C06-972DEBCD1712}"/>
              </a:ext>
            </a:extLst>
          </p:cNvPr>
          <p:cNvSpPr txBox="1"/>
          <p:nvPr/>
        </p:nvSpPr>
        <p:spPr>
          <a:xfrm>
            <a:off x="3442961" y="6508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244FA17C-763C-4C57-B712-806E8645DE67}"/>
              </a:ext>
            </a:extLst>
          </p:cNvPr>
          <p:cNvSpPr/>
          <p:nvPr/>
        </p:nvSpPr>
        <p:spPr>
          <a:xfrm>
            <a:off x="4451683" y="2366733"/>
            <a:ext cx="1227221" cy="729916"/>
          </a:xfrm>
          <a:prstGeom prst="wedgeRectCallout">
            <a:avLst>
              <a:gd name="adj1" fmla="val 23612"/>
              <a:gd name="adj2" fmla="val -1166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Der effektiv bezahlte Preis kann sich von dem Listenpreis unterscheiden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7577AB4-6BEA-48D3-9761-1B9D15C0CA39}"/>
              </a:ext>
            </a:extLst>
          </p:cNvPr>
          <p:cNvGrpSpPr/>
          <p:nvPr/>
        </p:nvGrpSpPr>
        <p:grpSpPr>
          <a:xfrm>
            <a:off x="5175250" y="3861135"/>
            <a:ext cx="1300163" cy="1257300"/>
            <a:chOff x="4019550" y="1162050"/>
            <a:chExt cx="1300163" cy="12573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1206793-126F-46EE-B7B0-6BA86D4A2046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purchasevm</a:t>
              </a:r>
              <a:endParaRPr lang="de-CH" sz="10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CAD9107-F87D-496A-95D9-381DFF814ACB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7540CA-6BE8-4147-BCD7-7112534258A1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procmanName</a:t>
              </a:r>
              <a:endParaRPr lang="de-CH" sz="1000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C24400B-C74B-47BD-8E3A-49EFE4E19EF2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prodName</a:t>
              </a:r>
              <a:endParaRPr lang="de-CH" sz="1000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414951A-3357-4A08-99C1-A341607ED4EE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date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9507966-9E7E-417D-B3DB-F6C8E5E813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effectiveprice</a:t>
              </a:r>
              <a:endParaRPr lang="de-CH" sz="1000" dirty="0"/>
            </a:p>
          </p:txBody>
        </p:sp>
      </p:grpSp>
      <p:sp>
        <p:nvSpPr>
          <p:cNvPr id="40" name="Sprechblase: rechteckig 39">
            <a:extLst>
              <a:ext uri="{FF2B5EF4-FFF2-40B4-BE49-F238E27FC236}">
                <a16:creationId xmlns:a16="http://schemas.microsoft.com/office/drawing/2014/main" id="{EF15EDCD-30CB-487B-AE15-1C8072C267E2}"/>
              </a:ext>
            </a:extLst>
          </p:cNvPr>
          <p:cNvSpPr/>
          <p:nvPr/>
        </p:nvSpPr>
        <p:spPr>
          <a:xfrm>
            <a:off x="3224462" y="4178969"/>
            <a:ext cx="1227221" cy="793082"/>
          </a:xfrm>
          <a:prstGeom prst="wedgeRectCallout">
            <a:avLst>
              <a:gd name="adj1" fmla="val 105311"/>
              <a:gd name="adj2" fmla="val -770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View Model. Aus Zeitgründen wird nur dieses Model für das </a:t>
            </a:r>
            <a:r>
              <a:rPr lang="de-CH" sz="1000" dirty="0" err="1"/>
              <a:t>Prototyping</a:t>
            </a:r>
            <a:r>
              <a:rPr lang="de-CH" sz="1000" dirty="0"/>
              <a:t>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1308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A2EE6742-D09B-4E76-B6FB-FB7A36DB4819}"/>
              </a:ext>
            </a:extLst>
          </p:cNvPr>
          <p:cNvSpPr/>
          <p:nvPr/>
        </p:nvSpPr>
        <p:spPr>
          <a:xfrm>
            <a:off x="638175" y="1781175"/>
            <a:ext cx="1714500" cy="227647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</a:p>
          <a:p>
            <a:pPr algn="ctr"/>
            <a:r>
              <a:rPr lang="de-CH" dirty="0"/>
              <a:t>&lt;</a:t>
            </a:r>
            <a:r>
              <a:rPr lang="de-CH" dirty="0" err="1"/>
              <a:t>Tbd</a:t>
            </a:r>
            <a:r>
              <a:rPr lang="de-CH" dirty="0"/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8884F9-ABE0-45BA-A9C9-1C1F778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3048000"/>
            <a:ext cx="1009650" cy="100965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0F0A53C-CE09-41AF-98F8-E22CBF308F3D}"/>
              </a:ext>
            </a:extLst>
          </p:cNvPr>
          <p:cNvGrpSpPr/>
          <p:nvPr/>
        </p:nvGrpSpPr>
        <p:grpSpPr>
          <a:xfrm>
            <a:off x="3848100" y="1590675"/>
            <a:ext cx="2209800" cy="2600325"/>
            <a:chOff x="3848100" y="1590675"/>
            <a:chExt cx="2209800" cy="26003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297BECD-AD0D-43D4-9240-C9F57FEF659A}"/>
                </a:ext>
              </a:extLst>
            </p:cNvPr>
            <p:cNvSpPr/>
            <p:nvPr/>
          </p:nvSpPr>
          <p:spPr>
            <a:xfrm>
              <a:off x="3848100" y="1590675"/>
              <a:ext cx="1809750" cy="2600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Backend-Service</a:t>
              </a:r>
              <a:br>
                <a:rPr lang="de-CH" dirty="0"/>
              </a:br>
              <a:r>
                <a:rPr lang="de-CH" dirty="0"/>
                <a:t>(Java, Spring)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700924-EF74-4243-AA8C-DB3122A67E80}"/>
                </a:ext>
              </a:extLst>
            </p:cNvPr>
            <p:cNvSpPr/>
            <p:nvPr/>
          </p:nvSpPr>
          <p:spPr>
            <a:xfrm>
              <a:off x="5657850" y="1590675"/>
              <a:ext cx="400050" cy="2600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/>
                <a:t>REST API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7AF838F-DFB9-4EB2-BFF3-6F76E9DC8127}"/>
              </a:ext>
            </a:extLst>
          </p:cNvPr>
          <p:cNvSpPr/>
          <p:nvPr/>
        </p:nvSpPr>
        <p:spPr>
          <a:xfrm>
            <a:off x="7115175" y="1590675"/>
            <a:ext cx="1809750" cy="2600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  <a:br>
              <a:rPr lang="de-CH" dirty="0"/>
            </a:br>
            <a:r>
              <a:rPr lang="de-CH" dirty="0"/>
              <a:t>(Angular)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F087E2-AC2D-433D-81F8-D53A33019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1985962"/>
            <a:ext cx="1809750" cy="1809750"/>
          </a:xfrm>
          <a:prstGeom prst="rect">
            <a:avLst/>
          </a:prstGeom>
        </p:spPr>
      </p:pic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8AD5121F-9312-4898-9648-EA5967CE9A7C}"/>
              </a:ext>
            </a:extLst>
          </p:cNvPr>
          <p:cNvSpPr/>
          <p:nvPr/>
        </p:nvSpPr>
        <p:spPr>
          <a:xfrm>
            <a:off x="8848725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Browser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69ABBBD1-ED2B-4961-AA65-AA53C1EE07FE}"/>
              </a:ext>
            </a:extLst>
          </p:cNvPr>
          <p:cNvSpPr/>
          <p:nvPr/>
        </p:nvSpPr>
        <p:spPr>
          <a:xfrm>
            <a:off x="5995988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HTTP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34A109F5-BDDE-4BA6-A520-E79681227666}"/>
              </a:ext>
            </a:extLst>
          </p:cNvPr>
          <p:cNvSpPr/>
          <p:nvPr/>
        </p:nvSpPr>
        <p:spPr>
          <a:xfrm>
            <a:off x="1900990" y="2600325"/>
            <a:ext cx="2066174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&lt;</a:t>
            </a:r>
            <a:r>
              <a:rPr lang="de-CH" sz="1400" dirty="0" err="1"/>
              <a:t>tbd</a:t>
            </a:r>
            <a:r>
              <a:rPr lang="de-CH" sz="1400" dirty="0"/>
              <a:t>&gt;, Spring Data?</a:t>
            </a:r>
          </a:p>
        </p:txBody>
      </p:sp>
    </p:spTree>
    <p:extLst>
      <p:ext uri="{BB962C8B-B14F-4D97-AF65-F5344CB8AC3E}">
        <p14:creationId xmlns:p14="http://schemas.microsoft.com/office/powerpoint/2010/main" val="16165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D.</dc:creator>
  <cp:lastModifiedBy>Florian D.</cp:lastModifiedBy>
  <cp:revision>6</cp:revision>
  <dcterms:created xsi:type="dcterms:W3CDTF">2019-07-25T20:54:38Z</dcterms:created>
  <dcterms:modified xsi:type="dcterms:W3CDTF">2019-07-28T10:44:44Z</dcterms:modified>
</cp:coreProperties>
</file>